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37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43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16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16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13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2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79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85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76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52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28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C1290-F901-4454-9054-162EEA91BBA2}" type="datetimeFigureOut">
              <a:rPr lang="en-GB" smtClean="0"/>
              <a:t>04/03/2024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C8D3-0049-4EDD-98BD-E497F3A9E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25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AB397-08B1-49ED-AD0A-40660FFD0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3FF22-1E3A-436F-B1DA-6B58C39B7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8C6D9E-1ABE-4B33-965E-AF085077E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807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784BF-9B52-4029-8D79-B9E82AF4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72A13-045C-46B7-9629-E4432F5D8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D96D60-65D8-4A9F-A968-959B8121A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1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3500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Newbury</dc:creator>
  <cp:lastModifiedBy>J. Riley</cp:lastModifiedBy>
  <cp:revision>83</cp:revision>
  <cp:lastPrinted>2017-10-26T12:22:11Z</cp:lastPrinted>
  <dcterms:created xsi:type="dcterms:W3CDTF">2016-08-23T18:34:33Z</dcterms:created>
  <dcterms:modified xsi:type="dcterms:W3CDTF">2024-03-04T09:41:50Z</dcterms:modified>
</cp:coreProperties>
</file>