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06311-6B4D-43A9-9A09-ADDD8746B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1FC3F7-AF6F-46BF-8ACC-1B7DEBB16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4C9B0-CE96-457C-B910-9DA7A483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D8AF9-F0ED-4F29-B654-DCD6D511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F5C27-168A-4297-B6CC-F3C8417D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229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2FEE5-662E-4226-B5EE-4DD0132D3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EC51F4-F8BC-472C-B3CF-0E29A841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24CA0-8D25-4370-A75D-CE7FB4D5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B9B7E-A9AC-442A-BA58-44709BE13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66FDA-CD22-4AD8-9AB8-8715A7FD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5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C546F-016E-4139-AA1A-360223417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E3918-D148-49DF-AF26-3D2076A43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E9B18-C008-4ABC-8CC8-1D5D54283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75EA4-BB67-41A1-B293-41E4754E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D05B8-C69F-4E7D-B3E1-63EC4345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B02FC-961F-4D33-B8BC-31163ACE9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FD3A4-B56A-44AA-966B-6850EBC3B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47B16-0626-4905-93CC-9C31CF2B3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AC9C7-87D5-4090-B776-CF8119F59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F5FB3-93BB-452D-B7BF-5D789A17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00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099D1-0D06-4F77-A1F9-6D14B74D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8BDA1-B774-40C7-9D02-2EC94EF34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19E49-A246-4639-B234-0DC6CCF5F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52C37-DE63-4C04-9D62-319287642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8AB52-77CC-4300-A0C3-E540A184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7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770D1-DEDF-422B-81D6-9C764BA8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86266-48C6-4600-98AF-AD5ABBE40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D8C86-A952-4764-BAAC-26B88FB85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2F3DE-AAA4-43D5-AE80-091CB72E0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0E116-0FBD-494E-B2F5-D4EE073D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52692D-9360-422A-A9BC-B1911523D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08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A053-8080-43BB-BA1A-7011B2BFB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A8E45-DB23-429A-A295-462B09241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09CBF-3914-4053-8424-E49835080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ACA096-31E7-4CE5-8744-936108DE9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3BE44-CC67-488E-8D20-403B831CA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FD2D4-C78E-4037-93C4-6D9184D5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9DE1E-916C-452D-AFF6-831784CB9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DFA276-BF8D-4412-9110-422DB332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43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A310-5295-4A81-BC1E-5DCFCACBF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07322-B2D2-4A5A-96CD-01AE1484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3A18C7-C48B-4551-8745-8F15B9E09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6F310-E340-4250-9D77-F708974C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83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96D7E8-0244-4D9E-A24F-539751BE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29CD7C-0291-4327-9764-4F69CFC70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7426A-9E35-41E5-9852-A8DAEC3F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15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5265C-2000-432F-9C91-D487737C8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EA934-8B60-4F45-BF0E-3A06D06AD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B944-B553-4D8E-B42A-893C50AE3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4932B-D57B-43B3-BEFE-BA6E699C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8C6D4-47B1-4F5F-BF9A-1C7668D4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89276-3E9E-4490-926C-0F510622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69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9C5E-170F-413B-8F19-1A217D349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46949-E466-447E-A2AE-B6CB0436B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3E6AD-3CAB-417F-A9C3-77DC4F101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75383-D471-488F-9356-3D3B5C8F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B60B9-2323-449B-A5FD-79839068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3819E-7932-41B8-9414-8A314095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5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EAFB-7CBC-42DA-8C99-63EE41B17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96609-DBE3-4EDA-9BB6-B151BF223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A2AAD-DCBA-44AE-BDFD-6E334A90A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686E7-4B86-48BA-B3D2-E360F2605DD8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D9EA3-BF00-4F0C-ABFE-C35BA3985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734CD-E27B-41A7-971E-CBAE270DC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B718-7190-4E38-A45A-9CDF754211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3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18827-AF23-4808-BF65-F6EC76BF89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C8C91-DC2A-47A6-BB3B-062DD5250D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72D6B9-6F70-4AC5-9B7F-89096FD0C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381001" y="381001"/>
            <a:ext cx="6858002" cy="609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06DF59-1C9A-41FA-A1B7-B8CC3E2BB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715001" y="380998"/>
            <a:ext cx="6858000" cy="609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36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7732A-7B04-4916-80F2-ECF3411C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16521-34CA-4135-BC7B-70CA539D0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94519C-C30D-4231-ABDC-D01C012D3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60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91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P. Locke</dc:creator>
  <cp:lastModifiedBy>J. Riley</cp:lastModifiedBy>
  <cp:revision>1</cp:revision>
  <dcterms:created xsi:type="dcterms:W3CDTF">2024-02-08T12:03:35Z</dcterms:created>
  <dcterms:modified xsi:type="dcterms:W3CDTF">2024-03-04T09:42:38Z</dcterms:modified>
</cp:coreProperties>
</file>