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124" d="100"/>
          <a:sy n="124" d="100"/>
        </p:scale>
        <p:origin x="1824"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F0E615E-667C-4A25-861D-BA1E3667DF13}" type="datetimeFigureOut">
              <a:rPr lang="en-GB" smtClean="0"/>
              <a:pPr/>
              <a:t>30/01/2017</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C773DC83-1593-4B8B-AA77-00F979E1AF3F}"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0E615E-667C-4A25-861D-BA1E3667DF13}" type="datetimeFigureOut">
              <a:rPr lang="en-GB" smtClean="0"/>
              <a:pPr/>
              <a:t>30/01/2017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73DC83-1593-4B8B-AA77-00F979E1AF3F}"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0E615E-667C-4A25-861D-BA1E3667DF13}" type="datetimeFigureOut">
              <a:rPr lang="en-GB" smtClean="0"/>
              <a:pPr/>
              <a:t>30/01/2017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73DC83-1593-4B8B-AA77-00F979E1AF3F}"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0E615E-667C-4A25-861D-BA1E3667DF13}" type="datetimeFigureOut">
              <a:rPr lang="en-GB" smtClean="0"/>
              <a:pPr/>
              <a:t>30/01/2017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73DC83-1593-4B8B-AA77-00F979E1AF3F}"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F0E615E-667C-4A25-861D-BA1E3667DF13}" type="datetimeFigureOut">
              <a:rPr lang="en-GB" smtClean="0"/>
              <a:pPr/>
              <a:t>30/01/2017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73DC83-1593-4B8B-AA77-00F979E1AF3F}"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F0E615E-667C-4A25-861D-BA1E3667DF13}" type="datetimeFigureOut">
              <a:rPr lang="en-GB" smtClean="0"/>
              <a:pPr/>
              <a:t>30/01/2017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73DC83-1593-4B8B-AA77-00F979E1AF3F}"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F0E615E-667C-4A25-861D-BA1E3667DF13}" type="datetimeFigureOut">
              <a:rPr lang="en-GB" smtClean="0"/>
              <a:pPr/>
              <a:t>30/01/2017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773DC83-1593-4B8B-AA77-00F979E1AF3F}"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F0E615E-667C-4A25-861D-BA1E3667DF13}" type="datetimeFigureOut">
              <a:rPr lang="en-GB" smtClean="0"/>
              <a:pPr/>
              <a:t>30/01/2017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773DC83-1593-4B8B-AA77-00F979E1AF3F}"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0E615E-667C-4A25-861D-BA1E3667DF13}" type="datetimeFigureOut">
              <a:rPr lang="en-GB" smtClean="0"/>
              <a:pPr/>
              <a:t>30/01/2017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773DC83-1593-4B8B-AA77-00F979E1AF3F}"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F0E615E-667C-4A25-861D-BA1E3667DF13}" type="datetimeFigureOut">
              <a:rPr lang="en-GB" smtClean="0"/>
              <a:pPr/>
              <a:t>30/01/2017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73DC83-1593-4B8B-AA77-00F979E1AF3F}"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F0E615E-667C-4A25-861D-BA1E3667DF13}" type="datetimeFigureOut">
              <a:rPr lang="en-GB" smtClean="0"/>
              <a:pPr/>
              <a:t>30/01/2017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C773DC83-1593-4B8B-AA77-00F979E1AF3F}"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F0E615E-667C-4A25-861D-BA1E3667DF13}" type="datetimeFigureOut">
              <a:rPr lang="en-GB" smtClean="0"/>
              <a:pPr/>
              <a:t>30/01/2017</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773DC83-1593-4B8B-AA77-00F979E1AF3F}"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csepod.co.u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5400" dirty="0" smtClean="0"/>
              <a:t>Useful GCSE pods for Unit 4</a:t>
            </a:r>
            <a:endParaRPr lang="en-GB" sz="5400" dirty="0"/>
          </a:p>
        </p:txBody>
      </p:sp>
      <p:sp>
        <p:nvSpPr>
          <p:cNvPr id="3" name="Subtitle 2"/>
          <p:cNvSpPr>
            <a:spLocks noGrp="1"/>
          </p:cNvSpPr>
          <p:nvPr>
            <p:ph type="subTitle" idx="1"/>
          </p:nvPr>
        </p:nvSpPr>
        <p:spPr/>
        <p:txBody>
          <a:bodyPr/>
          <a:lstStyle/>
          <a:p>
            <a:r>
              <a:rPr lang="en-GB" dirty="0" smtClean="0"/>
              <a:t>Religious Philosophy and Ultimate Questions</a:t>
            </a:r>
            <a:endParaRPr lang="en-GB" dirty="0"/>
          </a:p>
        </p:txBody>
      </p:sp>
      <p:sp>
        <p:nvSpPr>
          <p:cNvPr id="4" name="TextBox 3"/>
          <p:cNvSpPr txBox="1"/>
          <p:nvPr/>
        </p:nvSpPr>
        <p:spPr>
          <a:xfrm>
            <a:off x="971600" y="5013176"/>
            <a:ext cx="7200800" cy="1200329"/>
          </a:xfrm>
          <a:prstGeom prst="rect">
            <a:avLst/>
          </a:prstGeom>
          <a:noFill/>
        </p:spPr>
        <p:txBody>
          <a:bodyPr wrap="square" rtlCol="0">
            <a:spAutoFit/>
          </a:bodyPr>
          <a:lstStyle/>
          <a:p>
            <a:r>
              <a:rPr lang="en-GB" dirty="0" smtClean="0"/>
              <a:t>These podcasts DO NOT HAVE everything you need  for example there is nothing on the cosmological revolution or the moral argument, teleological argument etc but they do have some really useful sections and might make a nice change!</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following are useful </a:t>
            </a:r>
            <a:r>
              <a:rPr lang="en-GB" dirty="0" err="1" smtClean="0"/>
              <a:t>GCSEpod</a:t>
            </a:r>
            <a:r>
              <a:rPr lang="en-GB" dirty="0" smtClean="0"/>
              <a:t> resources to help you revise. </a:t>
            </a:r>
            <a:endParaRPr lang="en-GB" dirty="0"/>
          </a:p>
        </p:txBody>
      </p:sp>
      <p:sp>
        <p:nvSpPr>
          <p:cNvPr id="3" name="Content Placeholder 2"/>
          <p:cNvSpPr>
            <a:spLocks noGrp="1"/>
          </p:cNvSpPr>
          <p:nvPr>
            <p:ph idx="1"/>
          </p:nvPr>
        </p:nvSpPr>
        <p:spPr>
          <a:xfrm>
            <a:off x="457200" y="1935480"/>
            <a:ext cx="8291264" cy="4733880"/>
          </a:xfrm>
        </p:spPr>
        <p:txBody>
          <a:bodyPr>
            <a:normAutofit fontScale="62500" lnSpcReduction="20000"/>
          </a:bodyPr>
          <a:lstStyle/>
          <a:p>
            <a:pPr>
              <a:buNone/>
            </a:pPr>
            <a:r>
              <a:rPr lang="en-GB" dirty="0" smtClean="0"/>
              <a:t>You can log in through the </a:t>
            </a:r>
            <a:r>
              <a:rPr lang="en-GB" dirty="0" err="1" smtClean="0"/>
              <a:t>tmac</a:t>
            </a:r>
            <a:r>
              <a:rPr lang="en-GB" dirty="0" smtClean="0"/>
              <a:t> website on the revision section or the address is: </a:t>
            </a:r>
          </a:p>
          <a:p>
            <a:r>
              <a:rPr lang="en-GB" dirty="0" smtClean="0">
                <a:hlinkClick r:id="rId2"/>
              </a:rPr>
              <a:t>http://www.gcsepod.co.uk</a:t>
            </a:r>
            <a:r>
              <a:rPr lang="en-GB" dirty="0" smtClean="0"/>
              <a:t> – select to go onto the old version of </a:t>
            </a:r>
            <a:r>
              <a:rPr lang="en-GB" smtClean="0"/>
              <a:t>the website.</a:t>
            </a:r>
            <a:endParaRPr lang="en-GB" dirty="0" smtClean="0"/>
          </a:p>
          <a:p>
            <a:pPr>
              <a:buNone/>
            </a:pPr>
            <a:r>
              <a:rPr lang="en-GB" dirty="0" smtClean="0"/>
              <a:t>Log in using the details you have been told about before. (mine is my school email</a:t>
            </a:r>
          </a:p>
          <a:p>
            <a:pPr>
              <a:buNone/>
            </a:pPr>
            <a:r>
              <a:rPr lang="en-GB" dirty="0" smtClean="0"/>
              <a:t>address and then a password I have chosen (or could be your date of birth)</a:t>
            </a:r>
          </a:p>
          <a:p>
            <a:pPr>
              <a:buNone/>
            </a:pPr>
            <a:r>
              <a:rPr lang="en-GB" dirty="0" smtClean="0"/>
              <a:t>Click on: subjects – Religious Studies – Beliefs and Morality. </a:t>
            </a:r>
          </a:p>
          <a:p>
            <a:pPr>
              <a:buNone/>
            </a:pPr>
            <a:r>
              <a:rPr lang="en-GB" dirty="0" smtClean="0"/>
              <a:t>The following sections are relevant to us:</a:t>
            </a:r>
          </a:p>
          <a:p>
            <a:r>
              <a:rPr lang="en-GB" dirty="0" smtClean="0">
                <a:solidFill>
                  <a:schemeClr val="accent1">
                    <a:lumMod val="75000"/>
                  </a:schemeClr>
                </a:solidFill>
              </a:rPr>
              <a:t>1. Evil and Suffering </a:t>
            </a:r>
            <a:r>
              <a:rPr lang="en-GB" dirty="0" smtClean="0"/>
              <a:t>– The problem of Evil and Suffering unit.</a:t>
            </a:r>
          </a:p>
          <a:p>
            <a:r>
              <a:rPr lang="en-GB" dirty="0" smtClean="0">
                <a:solidFill>
                  <a:schemeClr val="accent1">
                    <a:lumMod val="75000"/>
                  </a:schemeClr>
                </a:solidFill>
              </a:rPr>
              <a:t>2. How do people claim to know God </a:t>
            </a:r>
            <a:r>
              <a:rPr lang="en-GB" dirty="0" smtClean="0"/>
              <a:t>– Revelation Unit.(Just General and Special Revelation explained)</a:t>
            </a:r>
          </a:p>
          <a:p>
            <a:r>
              <a:rPr lang="en-GB" dirty="0" smtClean="0">
                <a:solidFill>
                  <a:schemeClr val="accent1">
                    <a:lumMod val="75000"/>
                  </a:schemeClr>
                </a:solidFill>
              </a:rPr>
              <a:t>4. Reasons for and against a Belief in God </a:t>
            </a:r>
            <a:r>
              <a:rPr lang="en-GB" dirty="0" smtClean="0"/>
              <a:t>– Relevant to the Existence of God unit. (just the main terms explained not the arguments we have studied)</a:t>
            </a:r>
          </a:p>
          <a:p>
            <a:r>
              <a:rPr lang="en-GB" dirty="0" smtClean="0">
                <a:solidFill>
                  <a:schemeClr val="accent1">
                    <a:lumMod val="75000"/>
                  </a:schemeClr>
                </a:solidFill>
              </a:rPr>
              <a:t>5. Religion and Creation </a:t>
            </a:r>
            <a:r>
              <a:rPr lang="en-GB" dirty="0" smtClean="0"/>
              <a:t>– Science and Religion Unit.  (Only the creation story. Just the Jewish/Christian one and Muslim one relevant)</a:t>
            </a:r>
          </a:p>
          <a:p>
            <a:r>
              <a:rPr lang="en-GB" dirty="0" smtClean="0">
                <a:solidFill>
                  <a:schemeClr val="accent1">
                    <a:lumMod val="75000"/>
                  </a:schemeClr>
                </a:solidFill>
              </a:rPr>
              <a:t>6. Science and Creation </a:t>
            </a:r>
            <a:r>
              <a:rPr lang="en-GB" dirty="0" smtClean="0"/>
              <a:t>- Science and Religion Unit. (Good explanation of Big-Bang, the basis of Scientific truth and Evolution) (Remember we have also studies how Religious Creation Stories can work with Scientific accounts depending on how they are interpreted)</a:t>
            </a:r>
          </a:p>
          <a:p>
            <a:r>
              <a:rPr lang="en-GB" dirty="0" smtClean="0">
                <a:solidFill>
                  <a:schemeClr val="accent1">
                    <a:lumMod val="75000"/>
                  </a:schemeClr>
                </a:solidFill>
              </a:rPr>
              <a:t>8. Belief about God </a:t>
            </a:r>
            <a:r>
              <a:rPr lang="en-GB" dirty="0" smtClean="0"/>
              <a:t>– Revelation. (Key terms about the nature of God e.g. immanent, transcendent etc. It also explains Muslim and Christian beliefs about God. As well as looking at Hindu beliefs)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pPr>
              <a:buNone/>
            </a:pPr>
            <a:r>
              <a:rPr lang="en-GB" dirty="0" smtClean="0"/>
              <a:t>Subjects-Religious Studies – Current Religious Issues – Nature and Expression</a:t>
            </a:r>
          </a:p>
          <a:p>
            <a:r>
              <a:rPr lang="en-GB" dirty="0" smtClean="0"/>
              <a:t>4. Truth – Useful for Science and Religion Unit (looks at the different types of Truth we have studied in this unit . Remember Spiritual Truth is called Religious Truth in our unit specification)</a:t>
            </a:r>
          </a:p>
          <a:p>
            <a:pPr>
              <a:buNone/>
            </a:pPr>
            <a:r>
              <a:rPr lang="en-GB" dirty="0" smtClean="0"/>
              <a:t>Subjects – Religious Studies – Christianity – Christian Worship (if you have forgotten what different types of worship are or different forms of revelation a useful reminder )</a:t>
            </a:r>
          </a:p>
          <a:p>
            <a:r>
              <a:rPr lang="en-GB" dirty="0" smtClean="0">
                <a:solidFill>
                  <a:schemeClr val="accent1">
                    <a:lumMod val="75000"/>
                  </a:schemeClr>
                </a:solidFill>
              </a:rPr>
              <a:t>5. Types of Religious Experience in Worship.</a:t>
            </a:r>
          </a:p>
          <a:p>
            <a:endParaRPr lang="en-GB" dirty="0" smtClean="0"/>
          </a:p>
          <a:p>
            <a:pPr>
              <a:buNone/>
            </a:pPr>
            <a:endParaRPr lang="en-GB"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45</TotalTime>
  <Words>414</Words>
  <Application>Microsoft Macintosh PowerPoint</Application>
  <PresentationFormat>On-screen Show (4:3)</PresentationFormat>
  <Paragraphs>20</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Calibri</vt:lpstr>
      <vt:lpstr>Constantia</vt:lpstr>
      <vt:lpstr>Wingdings 2</vt:lpstr>
      <vt:lpstr>Flow</vt:lpstr>
      <vt:lpstr>Useful GCSE pods for Unit 4</vt:lpstr>
      <vt:lpstr>The following are useful GCSEpod resources to help you revise. </vt:lpstr>
      <vt:lpstr>PowerPoint Presentation</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Catherine Rowbottom</dc:creator>
  <cp:lastModifiedBy>Microsoft Office User</cp:lastModifiedBy>
  <cp:revision>13</cp:revision>
  <dcterms:created xsi:type="dcterms:W3CDTF">2013-05-13T09:32:55Z</dcterms:created>
  <dcterms:modified xsi:type="dcterms:W3CDTF">2017-01-30T09:28:15Z</dcterms:modified>
</cp:coreProperties>
</file>