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B9437-C306-473D-A093-4376B1F1CCEB}" type="datetimeFigureOut">
              <a:rPr lang="en-GB" smtClean="0"/>
              <a:pPr/>
              <a:t>30/01/2017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197A-CDBC-4427-A10D-8C036D5B1B6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B9437-C306-473D-A093-4376B1F1CCEB}" type="datetimeFigureOut">
              <a:rPr lang="en-GB" smtClean="0"/>
              <a:pPr/>
              <a:t>30/01/2017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197A-CDBC-4427-A10D-8C036D5B1B6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B9437-C306-473D-A093-4376B1F1CCEB}" type="datetimeFigureOut">
              <a:rPr lang="en-GB" smtClean="0"/>
              <a:pPr/>
              <a:t>30/01/2017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197A-CDBC-4427-A10D-8C036D5B1B6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B9437-C306-473D-A093-4376B1F1CCEB}" type="datetimeFigureOut">
              <a:rPr lang="en-GB" smtClean="0"/>
              <a:pPr/>
              <a:t>30/01/2017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197A-CDBC-4427-A10D-8C036D5B1B6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B9437-C306-473D-A093-4376B1F1CCEB}" type="datetimeFigureOut">
              <a:rPr lang="en-GB" smtClean="0"/>
              <a:pPr/>
              <a:t>30/01/2017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197A-CDBC-4427-A10D-8C036D5B1B6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B9437-C306-473D-A093-4376B1F1CCEB}" type="datetimeFigureOut">
              <a:rPr lang="en-GB" smtClean="0"/>
              <a:pPr/>
              <a:t>30/01/2017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197A-CDBC-4427-A10D-8C036D5B1B6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B9437-C306-473D-A093-4376B1F1CCEB}" type="datetimeFigureOut">
              <a:rPr lang="en-GB" smtClean="0"/>
              <a:pPr/>
              <a:t>30/01/2017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197A-CDBC-4427-A10D-8C036D5B1B6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B9437-C306-473D-A093-4376B1F1CCEB}" type="datetimeFigureOut">
              <a:rPr lang="en-GB" smtClean="0"/>
              <a:pPr/>
              <a:t>30/01/2017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197A-CDBC-4427-A10D-8C036D5B1B6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B9437-C306-473D-A093-4376B1F1CCEB}" type="datetimeFigureOut">
              <a:rPr lang="en-GB" smtClean="0"/>
              <a:pPr/>
              <a:t>30/01/2017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197A-CDBC-4427-A10D-8C036D5B1B6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B9437-C306-473D-A093-4376B1F1CCEB}" type="datetimeFigureOut">
              <a:rPr lang="en-GB" smtClean="0"/>
              <a:pPr/>
              <a:t>30/01/2017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197A-CDBC-4427-A10D-8C036D5B1B6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B9437-C306-473D-A093-4376B1F1CCEB}" type="datetimeFigureOut">
              <a:rPr lang="en-GB" smtClean="0"/>
              <a:pPr/>
              <a:t>30/01/2017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197A-CDBC-4427-A10D-8C036D5B1B6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4B9437-C306-473D-A093-4376B1F1CCEB}" type="datetimeFigureOut">
              <a:rPr lang="en-GB" smtClean="0"/>
              <a:pPr/>
              <a:t>30/01/2017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4197A-CDBC-4427-A10D-8C036D5B1B6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 smtClean="0"/>
              <a:t>GCSEpods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What to download for Short Course GCSE.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Useful Downloads for the Mock Exam: GCSE Pod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GB" dirty="0" smtClean="0"/>
              <a:t>Subjects – Religious Studies – Current Religious Issues:</a:t>
            </a:r>
          </a:p>
          <a:p>
            <a:pPr>
              <a:buNone/>
            </a:pPr>
            <a:r>
              <a:rPr lang="en-GB" dirty="0" smtClean="0"/>
              <a:t>Issues in Modern Society</a:t>
            </a:r>
          </a:p>
          <a:p>
            <a:pPr>
              <a:buNone/>
            </a:pPr>
            <a:r>
              <a:rPr lang="en-GB" dirty="0" smtClean="0"/>
              <a:t>Sections </a:t>
            </a:r>
          </a:p>
          <a:p>
            <a:pPr>
              <a:buNone/>
            </a:pPr>
            <a:r>
              <a:rPr lang="en-GB" dirty="0" smtClean="0"/>
              <a:t>5. Planet Earth</a:t>
            </a:r>
          </a:p>
          <a:p>
            <a:pPr>
              <a:buNone/>
            </a:pPr>
            <a:r>
              <a:rPr lang="en-GB" dirty="0" smtClean="0"/>
              <a:t>6. Prejudice and Discrimination</a:t>
            </a:r>
          </a:p>
          <a:p>
            <a:pPr>
              <a:buNone/>
            </a:pPr>
            <a:r>
              <a:rPr lang="en-GB" dirty="0" smtClean="0"/>
              <a:t>9. War and Peace (for final exam)</a:t>
            </a:r>
          </a:p>
          <a:p>
            <a:pPr>
              <a:buNone/>
            </a:pPr>
            <a:endParaRPr lang="en-GB" dirty="0"/>
          </a:p>
          <a:p>
            <a:pPr>
              <a:buNone/>
            </a:pPr>
            <a:r>
              <a:rPr lang="en-GB" dirty="0" smtClean="0"/>
              <a:t>Matters of Life and Death</a:t>
            </a:r>
          </a:p>
          <a:p>
            <a:pPr>
              <a:buNone/>
            </a:pPr>
            <a:r>
              <a:rPr lang="en-GB" dirty="0" smtClean="0"/>
              <a:t>Section</a:t>
            </a:r>
          </a:p>
          <a:p>
            <a:pPr>
              <a:buNone/>
            </a:pPr>
            <a:r>
              <a:rPr lang="en-GB" dirty="0" smtClean="0"/>
              <a:t>1. Abortion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GB" dirty="0" smtClean="0"/>
              <a:t>Subject – Religious Studies – Christianity - </a:t>
            </a:r>
            <a:r>
              <a:rPr lang="en-GB" b="1" dirty="0" smtClean="0"/>
              <a:t>Christian Beliefs and Values </a:t>
            </a:r>
          </a:p>
          <a:p>
            <a:r>
              <a:rPr lang="en-GB" dirty="0" smtClean="0"/>
              <a:t>Chapter 6 first part on Life is sacred (Early life , war and peace and Planet Earth). (Don’t need teachings on Sex or contraception  or euthanasia but teaching on Abortion is useful)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Subject – Religious Studies – Christianity - </a:t>
            </a:r>
            <a:r>
              <a:rPr lang="en-GB" b="1" dirty="0" smtClean="0"/>
              <a:t>Christian Attitudes </a:t>
            </a:r>
          </a:p>
          <a:p>
            <a:r>
              <a:rPr lang="en-GB" dirty="0" smtClean="0"/>
              <a:t>Chapter 5 – The Environment.</a:t>
            </a:r>
          </a:p>
          <a:p>
            <a:r>
              <a:rPr lang="en-GB" dirty="0" smtClean="0"/>
              <a:t>Chapter 6 – Conflict, punishment and Justice (Just needs section on War)</a:t>
            </a:r>
          </a:p>
          <a:p>
            <a:r>
              <a:rPr lang="en-GB" dirty="0" smtClean="0"/>
              <a:t>Chapter 7 – Prejudice and Discrimination.</a:t>
            </a:r>
          </a:p>
          <a:p>
            <a:pPr>
              <a:buNone/>
            </a:pPr>
            <a:endParaRPr lang="en-GB" dirty="0"/>
          </a:p>
          <a:p>
            <a:pPr>
              <a:buNone/>
            </a:pPr>
            <a:r>
              <a:rPr lang="en-GB" dirty="0" smtClean="0"/>
              <a:t>Subject – Religious Studies –Islam- </a:t>
            </a:r>
            <a:r>
              <a:rPr lang="en-GB" b="1" dirty="0" smtClean="0"/>
              <a:t>Islamic Attitudes </a:t>
            </a:r>
          </a:p>
          <a:p>
            <a:r>
              <a:rPr lang="en-GB" dirty="0" smtClean="0"/>
              <a:t>Chapter 1 – Muslim Beliefs about Justice and Equality</a:t>
            </a:r>
          </a:p>
          <a:p>
            <a:r>
              <a:rPr lang="en-GB" dirty="0" smtClean="0"/>
              <a:t>Chapter 2 -  Islamic Attitudes towards Conflict, Violence and Peace.</a:t>
            </a:r>
          </a:p>
          <a:p>
            <a:r>
              <a:rPr lang="en-GB" dirty="0" smtClean="0"/>
              <a:t>Chapter  3: Muslims and the sanctity of life (Early life, war and peace and planet earth). (Don’t need teachings on Sex or contraception or euthanasia but teaching on Abortion is useful.)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210</Words>
  <Application>Microsoft Macintosh PowerPoint</Application>
  <PresentationFormat>On-screen Show (4:3)</PresentationFormat>
  <Paragraphs>25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GCSEpods</vt:lpstr>
      <vt:lpstr>Useful Downloads for the Mock Exam: GCSE Pod</vt:lpstr>
      <vt:lpstr>PowerPoint Presentation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Catherine Rowbottom</dc:creator>
  <cp:lastModifiedBy>Microsoft Office User</cp:lastModifiedBy>
  <cp:revision>10</cp:revision>
  <cp:lastPrinted>2017-01-30T09:27:41Z</cp:lastPrinted>
  <dcterms:created xsi:type="dcterms:W3CDTF">2011-11-15T21:31:08Z</dcterms:created>
  <dcterms:modified xsi:type="dcterms:W3CDTF">2017-01-30T09:27:48Z</dcterms:modified>
</cp:coreProperties>
</file>