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4"/>
  </p:notesMasterIdLst>
  <p:sldIdLst>
    <p:sldId id="256" r:id="rId2"/>
    <p:sldId id="292" r:id="rId3"/>
    <p:sldId id="257" r:id="rId4"/>
    <p:sldId id="273" r:id="rId5"/>
    <p:sldId id="274" r:id="rId6"/>
    <p:sldId id="275" r:id="rId7"/>
    <p:sldId id="272"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3" r:id="rId25"/>
    <p:sldId id="294" r:id="rId26"/>
    <p:sldId id="295" r:id="rId27"/>
    <p:sldId id="651" r:id="rId28"/>
    <p:sldId id="652"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546" r:id="rId69"/>
    <p:sldId id="547" r:id="rId70"/>
    <p:sldId id="548" r:id="rId71"/>
    <p:sldId id="549" r:id="rId72"/>
    <p:sldId id="550" r:id="rId73"/>
    <p:sldId id="551" r:id="rId74"/>
    <p:sldId id="579" r:id="rId75"/>
    <p:sldId id="552" r:id="rId76"/>
    <p:sldId id="580" r:id="rId77"/>
    <p:sldId id="553" r:id="rId78"/>
    <p:sldId id="554" r:id="rId79"/>
    <p:sldId id="555" r:id="rId80"/>
    <p:sldId id="556" r:id="rId81"/>
    <p:sldId id="581" r:id="rId82"/>
    <p:sldId id="557" r:id="rId83"/>
    <p:sldId id="558" r:id="rId84"/>
    <p:sldId id="559" r:id="rId85"/>
    <p:sldId id="560" r:id="rId86"/>
    <p:sldId id="582" r:id="rId87"/>
    <p:sldId id="561" r:id="rId88"/>
    <p:sldId id="562" r:id="rId89"/>
    <p:sldId id="563" r:id="rId90"/>
    <p:sldId id="564" r:id="rId91"/>
    <p:sldId id="583" r:id="rId92"/>
    <p:sldId id="565" r:id="rId93"/>
    <p:sldId id="566" r:id="rId94"/>
    <p:sldId id="567" r:id="rId95"/>
    <p:sldId id="568" r:id="rId96"/>
    <p:sldId id="569" r:id="rId97"/>
    <p:sldId id="587" r:id="rId98"/>
    <p:sldId id="586" r:id="rId99"/>
    <p:sldId id="585" r:id="rId100"/>
    <p:sldId id="584" r:id="rId101"/>
    <p:sldId id="570" r:id="rId102"/>
    <p:sldId id="588" r:id="rId103"/>
    <p:sldId id="571" r:id="rId104"/>
    <p:sldId id="572" r:id="rId105"/>
    <p:sldId id="589" r:id="rId106"/>
    <p:sldId id="590" r:id="rId107"/>
    <p:sldId id="591" r:id="rId108"/>
    <p:sldId id="592" r:id="rId109"/>
    <p:sldId id="593" r:id="rId110"/>
    <p:sldId id="573" r:id="rId111"/>
    <p:sldId id="574" r:id="rId112"/>
    <p:sldId id="594" r:id="rId113"/>
    <p:sldId id="595" r:id="rId114"/>
    <p:sldId id="596" r:id="rId115"/>
    <p:sldId id="597" r:id="rId116"/>
    <p:sldId id="598" r:id="rId117"/>
    <p:sldId id="575" r:id="rId118"/>
    <p:sldId id="576" r:id="rId119"/>
    <p:sldId id="599" r:id="rId120"/>
    <p:sldId id="600" r:id="rId121"/>
    <p:sldId id="601" r:id="rId122"/>
    <p:sldId id="602" r:id="rId123"/>
    <p:sldId id="603" r:id="rId124"/>
    <p:sldId id="577" r:id="rId125"/>
    <p:sldId id="578" r:id="rId126"/>
    <p:sldId id="604" r:id="rId127"/>
    <p:sldId id="606" r:id="rId128"/>
    <p:sldId id="607" r:id="rId129"/>
    <p:sldId id="605" r:id="rId130"/>
    <p:sldId id="608" r:id="rId131"/>
    <p:sldId id="262" r:id="rId132"/>
    <p:sldId id="336" r:id="rId133"/>
    <p:sldId id="337" r:id="rId134"/>
    <p:sldId id="338" r:id="rId135"/>
    <p:sldId id="339" r:id="rId136"/>
    <p:sldId id="609" r:id="rId137"/>
    <p:sldId id="340" r:id="rId138"/>
    <p:sldId id="610" r:id="rId139"/>
    <p:sldId id="341" r:id="rId140"/>
    <p:sldId id="342" r:id="rId141"/>
    <p:sldId id="343" r:id="rId142"/>
    <p:sldId id="344" r:id="rId143"/>
    <p:sldId id="611" r:id="rId144"/>
    <p:sldId id="345" r:id="rId145"/>
    <p:sldId id="346" r:id="rId146"/>
    <p:sldId id="347" r:id="rId147"/>
    <p:sldId id="348" r:id="rId148"/>
    <p:sldId id="612" r:id="rId149"/>
    <p:sldId id="349" r:id="rId150"/>
    <p:sldId id="350" r:id="rId151"/>
    <p:sldId id="351" r:id="rId152"/>
    <p:sldId id="352" r:id="rId153"/>
    <p:sldId id="613" r:id="rId154"/>
    <p:sldId id="353" r:id="rId155"/>
    <p:sldId id="354" r:id="rId156"/>
    <p:sldId id="355" r:id="rId157"/>
    <p:sldId id="419" r:id="rId158"/>
    <p:sldId id="356" r:id="rId159"/>
    <p:sldId id="357" r:id="rId160"/>
    <p:sldId id="358" r:id="rId161"/>
    <p:sldId id="359" r:id="rId162"/>
    <p:sldId id="360" r:id="rId163"/>
    <p:sldId id="653" r:id="rId164"/>
    <p:sldId id="654" r:id="rId165"/>
    <p:sldId id="655" r:id="rId166"/>
    <p:sldId id="614" r:id="rId167"/>
    <p:sldId id="361" r:id="rId168"/>
    <p:sldId id="615" r:id="rId169"/>
    <p:sldId id="362" r:id="rId170"/>
    <p:sldId id="363" r:id="rId171"/>
    <p:sldId id="364" r:id="rId172"/>
    <p:sldId id="365" r:id="rId173"/>
    <p:sldId id="616" r:id="rId174"/>
    <p:sldId id="366" r:id="rId175"/>
    <p:sldId id="367" r:id="rId176"/>
    <p:sldId id="368" r:id="rId177"/>
    <p:sldId id="369" r:id="rId178"/>
    <p:sldId id="617" r:id="rId179"/>
    <p:sldId id="370" r:id="rId180"/>
    <p:sldId id="371" r:id="rId181"/>
    <p:sldId id="372" r:id="rId182"/>
    <p:sldId id="373" r:id="rId183"/>
    <p:sldId id="374" r:id="rId184"/>
    <p:sldId id="375" r:id="rId185"/>
    <p:sldId id="376" r:id="rId186"/>
    <p:sldId id="618" r:id="rId187"/>
    <p:sldId id="377" r:id="rId188"/>
    <p:sldId id="378" r:id="rId189"/>
    <p:sldId id="379" r:id="rId190"/>
    <p:sldId id="656" r:id="rId191"/>
    <p:sldId id="380" r:id="rId192"/>
    <p:sldId id="381" r:id="rId193"/>
    <p:sldId id="619" r:id="rId194"/>
    <p:sldId id="382" r:id="rId195"/>
    <p:sldId id="620" r:id="rId196"/>
    <p:sldId id="383" r:id="rId197"/>
    <p:sldId id="384" r:id="rId198"/>
    <p:sldId id="385" r:id="rId199"/>
    <p:sldId id="386" r:id="rId200"/>
    <p:sldId id="621" r:id="rId201"/>
    <p:sldId id="387" r:id="rId202"/>
    <p:sldId id="388" r:id="rId203"/>
    <p:sldId id="389" r:id="rId204"/>
    <p:sldId id="390" r:id="rId205"/>
    <p:sldId id="622" r:id="rId206"/>
    <p:sldId id="391" r:id="rId207"/>
    <p:sldId id="392" r:id="rId208"/>
    <p:sldId id="393" r:id="rId209"/>
    <p:sldId id="394" r:id="rId210"/>
    <p:sldId id="623" r:id="rId211"/>
    <p:sldId id="395" r:id="rId212"/>
    <p:sldId id="396" r:id="rId213"/>
    <p:sldId id="397" r:id="rId214"/>
    <p:sldId id="398" r:id="rId215"/>
    <p:sldId id="399" r:id="rId216"/>
    <p:sldId id="657" r:id="rId217"/>
    <p:sldId id="658" r:id="rId218"/>
    <p:sldId id="400" r:id="rId219"/>
    <p:sldId id="403" r:id="rId220"/>
    <p:sldId id="404" r:id="rId221"/>
    <p:sldId id="407" r:id="rId222"/>
    <p:sldId id="408" r:id="rId223"/>
    <p:sldId id="411" r:id="rId224"/>
    <p:sldId id="412" r:id="rId225"/>
    <p:sldId id="415" r:id="rId226"/>
    <p:sldId id="416" r:id="rId227"/>
    <p:sldId id="420" r:id="rId228"/>
    <p:sldId id="421" r:id="rId229"/>
    <p:sldId id="422" r:id="rId230"/>
    <p:sldId id="423" r:id="rId231"/>
    <p:sldId id="424" r:id="rId232"/>
    <p:sldId id="624" r:id="rId233"/>
    <p:sldId id="425" r:id="rId234"/>
    <p:sldId id="625" r:id="rId235"/>
    <p:sldId id="426" r:id="rId236"/>
    <p:sldId id="427" r:id="rId237"/>
    <p:sldId id="428" r:id="rId238"/>
    <p:sldId id="429" r:id="rId239"/>
    <p:sldId id="626" r:id="rId240"/>
    <p:sldId id="430" r:id="rId241"/>
    <p:sldId id="431" r:id="rId242"/>
    <p:sldId id="432" r:id="rId243"/>
    <p:sldId id="433" r:id="rId244"/>
    <p:sldId id="627" r:id="rId245"/>
    <p:sldId id="434" r:id="rId246"/>
    <p:sldId id="435" r:id="rId247"/>
    <p:sldId id="436" r:id="rId248"/>
    <p:sldId id="437" r:id="rId249"/>
    <p:sldId id="438" r:id="rId250"/>
    <p:sldId id="439" r:id="rId251"/>
    <p:sldId id="440" r:id="rId252"/>
    <p:sldId id="628" r:id="rId253"/>
    <p:sldId id="441" r:id="rId254"/>
    <p:sldId id="442" r:id="rId255"/>
    <p:sldId id="443" r:id="rId256"/>
    <p:sldId id="444" r:id="rId257"/>
    <p:sldId id="445" r:id="rId258"/>
    <p:sldId id="446" r:id="rId259"/>
    <p:sldId id="630" r:id="rId260"/>
    <p:sldId id="447" r:id="rId261"/>
    <p:sldId id="449" r:id="rId262"/>
    <p:sldId id="450" r:id="rId263"/>
    <p:sldId id="631" r:id="rId264"/>
    <p:sldId id="451" r:id="rId265"/>
    <p:sldId id="453" r:id="rId266"/>
    <p:sldId id="454" r:id="rId267"/>
    <p:sldId id="632" r:id="rId268"/>
    <p:sldId id="455" r:id="rId269"/>
    <p:sldId id="457" r:id="rId270"/>
    <p:sldId id="458" r:id="rId271"/>
    <p:sldId id="459" r:id="rId272"/>
    <p:sldId id="460" r:id="rId273"/>
    <p:sldId id="461" r:id="rId274"/>
    <p:sldId id="462" r:id="rId275"/>
    <p:sldId id="463" r:id="rId276"/>
    <p:sldId id="464" r:id="rId277"/>
    <p:sldId id="465" r:id="rId278"/>
    <p:sldId id="466" r:id="rId279"/>
    <p:sldId id="659" r:id="rId280"/>
    <p:sldId id="660" r:id="rId281"/>
    <p:sldId id="467" r:id="rId282"/>
    <p:sldId id="634" r:id="rId283"/>
    <p:sldId id="468" r:id="rId284"/>
    <p:sldId id="635" r:id="rId285"/>
    <p:sldId id="469" r:id="rId286"/>
    <p:sldId id="470" r:id="rId287"/>
    <p:sldId id="471" r:id="rId288"/>
    <p:sldId id="472" r:id="rId289"/>
    <p:sldId id="636" r:id="rId290"/>
    <p:sldId id="473" r:id="rId291"/>
    <p:sldId id="474" r:id="rId292"/>
    <p:sldId id="475" r:id="rId293"/>
    <p:sldId id="476" r:id="rId294"/>
    <p:sldId id="637" r:id="rId295"/>
    <p:sldId id="477" r:id="rId296"/>
    <p:sldId id="478" r:id="rId297"/>
    <p:sldId id="479" r:id="rId298"/>
    <p:sldId id="480" r:id="rId299"/>
    <p:sldId id="638" r:id="rId300"/>
    <p:sldId id="481" r:id="rId301"/>
    <p:sldId id="482" r:id="rId302"/>
    <p:sldId id="483" r:id="rId303"/>
    <p:sldId id="484" r:id="rId304"/>
    <p:sldId id="485" r:id="rId305"/>
    <p:sldId id="486" r:id="rId306"/>
    <p:sldId id="487" r:id="rId307"/>
    <p:sldId id="488" r:id="rId308"/>
    <p:sldId id="489" r:id="rId309"/>
    <p:sldId id="640" r:id="rId310"/>
    <p:sldId id="490" r:id="rId311"/>
    <p:sldId id="491" r:id="rId312"/>
    <p:sldId id="493" r:id="rId313"/>
    <p:sldId id="641" r:id="rId314"/>
    <p:sldId id="494" r:id="rId315"/>
    <p:sldId id="495" r:id="rId316"/>
    <p:sldId id="497" r:id="rId317"/>
    <p:sldId id="498" r:id="rId318"/>
    <p:sldId id="499" r:id="rId319"/>
    <p:sldId id="500" r:id="rId320"/>
    <p:sldId id="501" r:id="rId321"/>
    <p:sldId id="502" r:id="rId322"/>
    <p:sldId id="503" r:id="rId323"/>
    <p:sldId id="643" r:id="rId324"/>
    <p:sldId id="505" r:id="rId325"/>
    <p:sldId id="506" r:id="rId326"/>
    <p:sldId id="507" r:id="rId327"/>
    <p:sldId id="508" r:id="rId328"/>
    <p:sldId id="649" r:id="rId329"/>
    <p:sldId id="650" r:id="rId330"/>
    <p:sldId id="509" r:id="rId331"/>
    <p:sldId id="510" r:id="rId332"/>
    <p:sldId id="644" r:id="rId333"/>
    <p:sldId id="511" r:id="rId334"/>
    <p:sldId id="645" r:id="rId335"/>
    <p:sldId id="512" r:id="rId336"/>
    <p:sldId id="513" r:id="rId337"/>
    <p:sldId id="514" r:id="rId338"/>
    <p:sldId id="515" r:id="rId339"/>
    <p:sldId id="646" r:id="rId340"/>
    <p:sldId id="516" r:id="rId341"/>
    <p:sldId id="517" r:id="rId342"/>
    <p:sldId id="518" r:id="rId343"/>
    <p:sldId id="519" r:id="rId344"/>
    <p:sldId id="647" r:id="rId345"/>
    <p:sldId id="520" r:id="rId346"/>
    <p:sldId id="521" r:id="rId347"/>
    <p:sldId id="522" r:id="rId348"/>
    <p:sldId id="523" r:id="rId349"/>
    <p:sldId id="648" r:id="rId350"/>
    <p:sldId id="524" r:id="rId351"/>
    <p:sldId id="525" r:id="rId352"/>
    <p:sldId id="526" r:id="rId3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up Section" id="{8B2AF853-D60A-4DB5-ACD4-E8CB251EC86A}">
          <p14:sldIdLst>
            <p14:sldId id="256"/>
            <p14:sldId id="292"/>
          </p14:sldIdLst>
        </p14:section>
        <p14:section name="Topic 1.1.1: Healthy, active lifestyles (HAL) and how they can benefit you" id="{8D42029B-A37C-4ECA-82AA-55938A5AB95C}">
          <p14:sldIdLst>
            <p14:sldId id="257"/>
            <p14:sldId id="273"/>
            <p14:sldId id="274"/>
            <p14:sldId id="275"/>
            <p14:sldId id="272"/>
            <p14:sldId id="276"/>
            <p14:sldId id="277"/>
            <p14:sldId id="278"/>
            <p14:sldId id="279"/>
            <p14:sldId id="280"/>
            <p14:sldId id="281"/>
            <p14:sldId id="282"/>
            <p14:sldId id="283"/>
            <p14:sldId id="284"/>
            <p14:sldId id="285"/>
            <p14:sldId id="286"/>
            <p14:sldId id="287"/>
            <p14:sldId id="288"/>
            <p14:sldId id="289"/>
            <p14:sldId id="290"/>
            <p14:sldId id="291"/>
          </p14:sldIdLst>
        </p14:section>
        <p14:section name="Topic 1.1.2: Influences on your HAL" id="{3C6F4A4E-BF10-4803-8024-5679508DCECD}">
          <p14:sldIdLst>
            <p14:sldId id="293"/>
            <p14:sldId id="294"/>
            <p14:sldId id="295"/>
            <p14:sldId id="651"/>
            <p14:sldId id="652"/>
            <p14:sldId id="296"/>
            <p14:sldId id="297"/>
            <p14:sldId id="298"/>
            <p14:sldId id="299"/>
            <p14:sldId id="300"/>
            <p14:sldId id="301"/>
            <p14:sldId id="302"/>
            <p14:sldId id="303"/>
            <p14:sldId id="304"/>
            <p14:sldId id="305"/>
            <p14:sldId id="306"/>
            <p14:sldId id="307"/>
            <p14:sldId id="308"/>
            <p14:sldId id="309"/>
            <p14:sldId id="310"/>
            <p14:sldId id="311"/>
            <p14:sldId id="312"/>
            <p14:sldId id="313"/>
          </p14:sldIdLst>
        </p14:section>
        <p14:section name="Topic 1.1.3: Exercise and fitness as part of your HAL" id="{D29D4F27-B1E5-45EC-BBD3-33FF11E179E1}">
          <p14:sldIdLst>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Lst>
        </p14:section>
        <p14:section name="Topic 1.1.4: Physical activity as part of your HAL" id="{3AE9B5C0-EDA4-483B-A5A2-861365357E65}">
          <p14:sldIdLst>
            <p14:sldId id="546"/>
            <p14:sldId id="547"/>
            <p14:sldId id="548"/>
            <p14:sldId id="549"/>
            <p14:sldId id="550"/>
            <p14:sldId id="551"/>
            <p14:sldId id="579"/>
            <p14:sldId id="552"/>
            <p14:sldId id="580"/>
            <p14:sldId id="553"/>
            <p14:sldId id="554"/>
            <p14:sldId id="555"/>
            <p14:sldId id="556"/>
            <p14:sldId id="581"/>
            <p14:sldId id="557"/>
            <p14:sldId id="558"/>
            <p14:sldId id="559"/>
            <p14:sldId id="560"/>
            <p14:sldId id="582"/>
            <p14:sldId id="561"/>
            <p14:sldId id="562"/>
            <p14:sldId id="563"/>
            <p14:sldId id="564"/>
            <p14:sldId id="583"/>
            <p14:sldId id="565"/>
            <p14:sldId id="566"/>
            <p14:sldId id="567"/>
            <p14:sldId id="568"/>
            <p14:sldId id="569"/>
            <p14:sldId id="587"/>
            <p14:sldId id="586"/>
            <p14:sldId id="585"/>
            <p14:sldId id="584"/>
            <p14:sldId id="570"/>
            <p14:sldId id="588"/>
            <p14:sldId id="571"/>
            <p14:sldId id="572"/>
            <p14:sldId id="589"/>
            <p14:sldId id="590"/>
            <p14:sldId id="591"/>
            <p14:sldId id="592"/>
            <p14:sldId id="593"/>
            <p14:sldId id="573"/>
            <p14:sldId id="574"/>
            <p14:sldId id="594"/>
            <p14:sldId id="595"/>
            <p14:sldId id="596"/>
            <p14:sldId id="597"/>
            <p14:sldId id="598"/>
            <p14:sldId id="575"/>
            <p14:sldId id="576"/>
            <p14:sldId id="599"/>
            <p14:sldId id="600"/>
            <p14:sldId id="601"/>
            <p14:sldId id="602"/>
            <p14:sldId id="603"/>
            <p14:sldId id="577"/>
            <p14:sldId id="578"/>
            <p14:sldId id="604"/>
            <p14:sldId id="606"/>
            <p14:sldId id="607"/>
            <p14:sldId id="605"/>
            <p14:sldId id="608"/>
          </p14:sldIdLst>
        </p14:section>
        <p14:section name="Topic 1.1.5: Your personal health and well-being" id="{10334B3E-6A42-4FF2-974C-EC01647196FA}">
          <p14:sldIdLst>
            <p14:sldId id="262"/>
            <p14:sldId id="336"/>
            <p14:sldId id="337"/>
            <p14:sldId id="338"/>
            <p14:sldId id="339"/>
            <p14:sldId id="609"/>
            <p14:sldId id="340"/>
            <p14:sldId id="610"/>
            <p14:sldId id="341"/>
            <p14:sldId id="342"/>
            <p14:sldId id="343"/>
            <p14:sldId id="344"/>
            <p14:sldId id="611"/>
            <p14:sldId id="345"/>
            <p14:sldId id="346"/>
            <p14:sldId id="347"/>
            <p14:sldId id="348"/>
            <p14:sldId id="612"/>
            <p14:sldId id="349"/>
            <p14:sldId id="350"/>
            <p14:sldId id="351"/>
            <p14:sldId id="352"/>
            <p14:sldId id="613"/>
            <p14:sldId id="353"/>
            <p14:sldId id="354"/>
            <p14:sldId id="355"/>
          </p14:sldIdLst>
        </p14:section>
        <p14:section name="Topic 1.2.1: Physical activity and your healthy mind and body" id="{D4D4173D-E6D4-436F-ADF3-2755EB78AF3D}">
          <p14:sldIdLst>
            <p14:sldId id="419"/>
            <p14:sldId id="356"/>
            <p14:sldId id="357"/>
            <p14:sldId id="358"/>
            <p14:sldId id="359"/>
            <p14:sldId id="360"/>
            <p14:sldId id="653"/>
            <p14:sldId id="654"/>
            <p14:sldId id="655"/>
            <p14:sldId id="614"/>
            <p14:sldId id="361"/>
            <p14:sldId id="615"/>
            <p14:sldId id="362"/>
            <p14:sldId id="363"/>
            <p14:sldId id="364"/>
            <p14:sldId id="365"/>
            <p14:sldId id="616"/>
            <p14:sldId id="366"/>
            <p14:sldId id="367"/>
            <p14:sldId id="368"/>
            <p14:sldId id="369"/>
            <p14:sldId id="617"/>
            <p14:sldId id="370"/>
            <p14:sldId id="371"/>
            <p14:sldId id="372"/>
            <p14:sldId id="373"/>
            <p14:sldId id="374"/>
            <p14:sldId id="375"/>
            <p14:sldId id="376"/>
            <p14:sldId id="618"/>
            <p14:sldId id="377"/>
            <p14:sldId id="378"/>
            <p14:sldId id="379"/>
            <p14:sldId id="656"/>
            <p14:sldId id="380"/>
            <p14:sldId id="381"/>
            <p14:sldId id="619"/>
            <p14:sldId id="382"/>
            <p14:sldId id="620"/>
            <p14:sldId id="383"/>
            <p14:sldId id="384"/>
            <p14:sldId id="385"/>
            <p14:sldId id="386"/>
            <p14:sldId id="621"/>
            <p14:sldId id="387"/>
            <p14:sldId id="388"/>
            <p14:sldId id="389"/>
            <p14:sldId id="390"/>
            <p14:sldId id="622"/>
            <p14:sldId id="391"/>
            <p14:sldId id="392"/>
            <p14:sldId id="393"/>
            <p14:sldId id="394"/>
            <p14:sldId id="623"/>
            <p14:sldId id="395"/>
            <p14:sldId id="396"/>
            <p14:sldId id="397"/>
            <p14:sldId id="398"/>
            <p14:sldId id="399"/>
            <p14:sldId id="657"/>
            <p14:sldId id="658"/>
            <p14:sldId id="400"/>
            <p14:sldId id="403"/>
            <p14:sldId id="404"/>
            <p14:sldId id="407"/>
            <p14:sldId id="408"/>
            <p14:sldId id="411"/>
            <p14:sldId id="412"/>
            <p14:sldId id="415"/>
            <p14:sldId id="416"/>
          </p14:sldIdLst>
        </p14:section>
        <p14:section name="Topic 1.2.2: A healthy, active lifestyle and your cardiovascular system" id="{73A7C5F6-5781-4279-9998-4BE8FC56762A}">
          <p14:sldIdLst>
            <p14:sldId id="420"/>
            <p14:sldId id="421"/>
            <p14:sldId id="422"/>
            <p14:sldId id="423"/>
            <p14:sldId id="424"/>
            <p14:sldId id="624"/>
            <p14:sldId id="425"/>
            <p14:sldId id="625"/>
            <p14:sldId id="426"/>
            <p14:sldId id="427"/>
            <p14:sldId id="428"/>
            <p14:sldId id="429"/>
            <p14:sldId id="626"/>
            <p14:sldId id="430"/>
            <p14:sldId id="431"/>
            <p14:sldId id="432"/>
            <p14:sldId id="433"/>
            <p14:sldId id="627"/>
            <p14:sldId id="434"/>
            <p14:sldId id="435"/>
            <p14:sldId id="436"/>
            <p14:sldId id="437"/>
            <p14:sldId id="438"/>
            <p14:sldId id="439"/>
            <p14:sldId id="440"/>
            <p14:sldId id="628"/>
          </p14:sldIdLst>
        </p14:section>
        <p14:section name="Topic 1.2.3: A healthy, active lifestyle and your respiratory system" id="{DA9C9A3C-2FF3-4AE3-B8AF-6FCD9765D601}">
          <p14:sldIdLst>
            <p14:sldId id="441"/>
            <p14:sldId id="442"/>
            <p14:sldId id="443"/>
            <p14:sldId id="444"/>
            <p14:sldId id="445"/>
            <p14:sldId id="446"/>
            <p14:sldId id="630"/>
            <p14:sldId id="447"/>
            <p14:sldId id="449"/>
            <p14:sldId id="450"/>
            <p14:sldId id="631"/>
            <p14:sldId id="451"/>
            <p14:sldId id="453"/>
            <p14:sldId id="454"/>
            <p14:sldId id="632"/>
            <p14:sldId id="455"/>
            <p14:sldId id="457"/>
            <p14:sldId id="458"/>
            <p14:sldId id="459"/>
            <p14:sldId id="460"/>
            <p14:sldId id="461"/>
          </p14:sldIdLst>
        </p14:section>
        <p14:section name="Topic 1.2.4: A healthy, active lifestyle and your muscular system" id="{473F859A-7599-494A-AE99-F3DDB55AABBE}">
          <p14:sldIdLst>
            <p14:sldId id="462"/>
            <p14:sldId id="463"/>
            <p14:sldId id="464"/>
            <p14:sldId id="465"/>
            <p14:sldId id="466"/>
            <p14:sldId id="659"/>
            <p14:sldId id="660"/>
            <p14:sldId id="467"/>
            <p14:sldId id="634"/>
            <p14:sldId id="468"/>
            <p14:sldId id="635"/>
            <p14:sldId id="469"/>
            <p14:sldId id="470"/>
            <p14:sldId id="471"/>
            <p14:sldId id="472"/>
            <p14:sldId id="636"/>
            <p14:sldId id="473"/>
            <p14:sldId id="474"/>
            <p14:sldId id="475"/>
            <p14:sldId id="476"/>
            <p14:sldId id="637"/>
            <p14:sldId id="477"/>
            <p14:sldId id="478"/>
            <p14:sldId id="479"/>
            <p14:sldId id="480"/>
            <p14:sldId id="638"/>
            <p14:sldId id="481"/>
            <p14:sldId id="482"/>
            <p14:sldId id="483"/>
            <p14:sldId id="484"/>
            <p14:sldId id="485"/>
            <p14:sldId id="486"/>
            <p14:sldId id="487"/>
            <p14:sldId id="488"/>
            <p14:sldId id="489"/>
            <p14:sldId id="640"/>
            <p14:sldId id="490"/>
            <p14:sldId id="491"/>
            <p14:sldId id="493"/>
            <p14:sldId id="641"/>
            <p14:sldId id="494"/>
            <p14:sldId id="495"/>
            <p14:sldId id="497"/>
            <p14:sldId id="498"/>
            <p14:sldId id="499"/>
            <p14:sldId id="500"/>
            <p14:sldId id="501"/>
            <p14:sldId id="502"/>
            <p14:sldId id="503"/>
            <p14:sldId id="643"/>
          </p14:sldIdLst>
        </p14:section>
        <p14:section name="Topic 1.2.5: A healthy, active lifestyle and your skeletal system" id="{5E574C53-B06F-4993-A128-C830AEE1E20E}">
          <p14:sldIdLst>
            <p14:sldId id="505"/>
            <p14:sldId id="506"/>
            <p14:sldId id="507"/>
            <p14:sldId id="508"/>
            <p14:sldId id="649"/>
            <p14:sldId id="650"/>
            <p14:sldId id="509"/>
            <p14:sldId id="510"/>
            <p14:sldId id="644"/>
            <p14:sldId id="511"/>
            <p14:sldId id="645"/>
            <p14:sldId id="512"/>
            <p14:sldId id="513"/>
            <p14:sldId id="514"/>
            <p14:sldId id="515"/>
            <p14:sldId id="646"/>
            <p14:sldId id="516"/>
            <p14:sldId id="517"/>
            <p14:sldId id="518"/>
            <p14:sldId id="519"/>
            <p14:sldId id="647"/>
            <p14:sldId id="520"/>
            <p14:sldId id="521"/>
            <p14:sldId id="522"/>
            <p14:sldId id="523"/>
            <p14:sldId id="648"/>
            <p14:sldId id="524"/>
            <p14:sldId id="525"/>
            <p14:sldId id="52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AC90"/>
    <a:srgbClr val="E6B729"/>
    <a:srgbClr val="EA6312"/>
    <a:srgbClr val="B01513"/>
    <a:srgbClr val="9E5E9B"/>
    <a:srgbClr val="5484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68" autoAdjust="0"/>
    <p:restoredTop sz="94660" autoAdjust="0"/>
  </p:normalViewPr>
  <p:slideViewPr>
    <p:cSldViewPr snapToGrid="0">
      <p:cViewPr varScale="1">
        <p:scale>
          <a:sx n="131" d="100"/>
          <a:sy n="131" d="100"/>
        </p:scale>
        <p:origin x="496" y="184"/>
      </p:cViewPr>
      <p:guideLst>
        <p:guide orient="horz" pos="2160"/>
        <p:guide pos="3840"/>
      </p:guideLst>
    </p:cSldViewPr>
  </p:slideViewPr>
  <p:outlineViewPr>
    <p:cViewPr>
      <p:scale>
        <a:sx n="33" d="100"/>
        <a:sy n="33" d="100"/>
      </p:scale>
      <p:origin x="0" y="6537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notesMaster" Target="notesMasters/notesMaster1.xml"/><Relationship Id="rId355" Type="http://schemas.openxmlformats.org/officeDocument/2006/relationships/presProps" Target="presProps.xml"/><Relationship Id="rId356" Type="http://schemas.openxmlformats.org/officeDocument/2006/relationships/viewProps" Target="viewProps.xml"/><Relationship Id="rId357" Type="http://schemas.openxmlformats.org/officeDocument/2006/relationships/theme" Target="theme/theme1.xml"/><Relationship Id="rId35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_rels/data10.xml.rels><?xml version="1.0" encoding="UTF-8" standalone="yes"?>
<Relationships xmlns="http://schemas.openxmlformats.org/package/2006/relationships"><Relationship Id="rId1" Type="http://schemas.openxmlformats.org/officeDocument/2006/relationships/slide" Target="../slides/slide69.xml"/><Relationship Id="rId2" Type="http://schemas.openxmlformats.org/officeDocument/2006/relationships/slide" Target="../slides/slide95.xml"/></Relationships>
</file>

<file path=ppt/diagrams/_rels/data1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eg"/><Relationship Id="rId5" Type="http://schemas.openxmlformats.org/officeDocument/2006/relationships/image" Target="../media/image57.gif"/><Relationship Id="rId1" Type="http://schemas.openxmlformats.org/officeDocument/2006/relationships/image" Target="../media/image53.jpeg"/><Relationship Id="rId2" Type="http://schemas.openxmlformats.org/officeDocument/2006/relationships/image" Target="../media/image54.jpeg"/></Relationships>
</file>

<file path=ppt/diagrams/_rels/data24.xml.rels><?xml version="1.0" encoding="UTF-8" standalone="yes"?>
<Relationships xmlns="http://schemas.openxmlformats.org/package/2006/relationships"><Relationship Id="rId1" Type="http://schemas.openxmlformats.org/officeDocument/2006/relationships/slide" Target="../slides/slide158.xml"/><Relationship Id="rId2" Type="http://schemas.openxmlformats.org/officeDocument/2006/relationships/slide" Target="../slides/slide187.xml"/><Relationship Id="rId3" Type="http://schemas.openxmlformats.org/officeDocument/2006/relationships/slide" Target="../slides/slide214.xml"/></Relationships>
</file>

<file path=ppt/diagrams/_rels/data25.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slide" Target="../slides/slide164.xml"/><Relationship Id="rId5" Type="http://schemas.openxmlformats.org/officeDocument/2006/relationships/image" Target="../media/image103.jpg"/><Relationship Id="rId6" Type="http://schemas.openxmlformats.org/officeDocument/2006/relationships/slide" Target="../slides/slide165.xml"/><Relationship Id="rId1" Type="http://schemas.openxmlformats.org/officeDocument/2006/relationships/image" Target="../media/image101.jpg"/><Relationship Id="rId2" Type="http://schemas.openxmlformats.org/officeDocument/2006/relationships/slide" Target="../slides/slide163.xml"/></Relationships>
</file>

<file path=ppt/diagrams/_rels/data29.xml.rels><?xml version="1.0" encoding="UTF-8" standalone="yes"?>
<Relationships xmlns="http://schemas.openxmlformats.org/package/2006/relationships"><Relationship Id="rId1" Type="http://schemas.openxmlformats.org/officeDocument/2006/relationships/image" Target="../media/image114.gif"/><Relationship Id="rId2" Type="http://schemas.openxmlformats.org/officeDocument/2006/relationships/slide" Target="../slides/slide190.xml"/><Relationship Id="rId3" Type="http://schemas.openxmlformats.org/officeDocument/2006/relationships/image" Target="../media/image115.jpeg"/></Relationships>
</file>

<file path=ppt/diagrams/_rels/data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image" Target="../media/image14.jpeg"/><Relationship Id="rId2" Type="http://schemas.openxmlformats.org/officeDocument/2006/relationships/image" Target="../media/image15.jpeg"/></Relationships>
</file>

<file path=ppt/diagrams/_rels/data30.xml.rels><?xml version="1.0" encoding="UTF-8" standalone="yes"?>
<Relationships xmlns="http://schemas.openxmlformats.org/package/2006/relationships"><Relationship Id="rId1" Type="http://schemas.openxmlformats.org/officeDocument/2006/relationships/slide" Target="../slides/slide216.xml"/><Relationship Id="rId2" Type="http://schemas.openxmlformats.org/officeDocument/2006/relationships/slide" Target="../slides/slide217.xml"/><Relationship Id="rId3" Type="http://schemas.openxmlformats.org/officeDocument/2006/relationships/slide" Target="../slides/slide218.xml"/></Relationships>
</file>

<file path=ppt/diagrams/_rels/data31.x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 Id="rId3" Type="http://schemas.openxmlformats.org/officeDocument/2006/relationships/image" Target="../media/image130.png"/></Relationships>
</file>

<file path=ppt/diagrams/_rels/data3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s>
</file>

<file path=ppt/diagrams/_rels/data39.xml.rels><?xml version="1.0" encoding="UTF-8" standalone="yes"?>
<Relationships xmlns="http://schemas.openxmlformats.org/package/2006/relationships"><Relationship Id="rId1" Type="http://schemas.openxmlformats.org/officeDocument/2006/relationships/image" Target="../media/image155.png"/><Relationship Id="rId2" Type="http://schemas.openxmlformats.org/officeDocument/2006/relationships/image" Target="../media/image156.png"/><Relationship Id="rId3" Type="http://schemas.openxmlformats.org/officeDocument/2006/relationships/image" Target="../media/image157.png"/></Relationships>
</file>

<file path=ppt/diagrams/_rels/data40.xml.rels><?xml version="1.0" encoding="UTF-8" standalone="yes"?>
<Relationships xmlns="http://schemas.openxmlformats.org/package/2006/relationships"><Relationship Id="rId1" Type="http://schemas.openxmlformats.org/officeDocument/2006/relationships/slide" Target="../slides/slide275.xml"/><Relationship Id="rId2" Type="http://schemas.openxmlformats.org/officeDocument/2006/relationships/slide" Target="../slides/slide303.xml"/></Relationships>
</file>

<file path=ppt/diagrams/_rels/data45.xml.rels><?xml version="1.0" encoding="UTF-8" standalone="yes"?>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s>
</file>

<file path=ppt/diagrams/_rels/data48.xml.rels><?xml version="1.0" encoding="UTF-8" standalone="yes"?>
<Relationships xmlns="http://schemas.openxmlformats.org/package/2006/relationships"><Relationship Id="rId1" Type="http://schemas.openxmlformats.org/officeDocument/2006/relationships/slide" Target="../slides/slide325.xml"/></Relationships>
</file>

<file path=ppt/diagrams/_rels/data5.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slide" Target="../slides/slide28.xml"/></Relationships>
</file>

<file path=ppt/diagrams/_rels/drawing1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eg"/><Relationship Id="rId5" Type="http://schemas.openxmlformats.org/officeDocument/2006/relationships/image" Target="../media/image57.gif"/><Relationship Id="rId1" Type="http://schemas.openxmlformats.org/officeDocument/2006/relationships/image" Target="../media/image53.jpeg"/><Relationship Id="rId2" Type="http://schemas.openxmlformats.org/officeDocument/2006/relationships/image" Target="../media/image54.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101.jpg"/><Relationship Id="rId2" Type="http://schemas.openxmlformats.org/officeDocument/2006/relationships/image" Target="../media/image102.jpeg"/><Relationship Id="rId3" Type="http://schemas.openxmlformats.org/officeDocument/2006/relationships/image" Target="../media/image103.jpg"/></Relationships>
</file>

<file path=ppt/diagrams/_rels/drawing29.xml.rels><?xml version="1.0" encoding="UTF-8" standalone="yes"?>
<Relationships xmlns="http://schemas.openxmlformats.org/package/2006/relationships"><Relationship Id="rId1" Type="http://schemas.openxmlformats.org/officeDocument/2006/relationships/image" Target="../media/image114.gif"/><Relationship Id="rId2" Type="http://schemas.openxmlformats.org/officeDocument/2006/relationships/image" Target="../media/image11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image" Target="../media/image14.jpeg"/><Relationship Id="rId2" Type="http://schemas.openxmlformats.org/officeDocument/2006/relationships/image" Target="../media/image15.jpeg"/></Relationships>
</file>

<file path=ppt/diagrams/_rels/drawing31.x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 Id="rId3" Type="http://schemas.openxmlformats.org/officeDocument/2006/relationships/image" Target="../media/image130.png"/></Relationships>
</file>

<file path=ppt/diagrams/_rels/drawing3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s>
</file>

<file path=ppt/diagrams/_rels/drawing39.xml.rels><?xml version="1.0" encoding="UTF-8" standalone="yes"?>
<Relationships xmlns="http://schemas.openxmlformats.org/package/2006/relationships"><Relationship Id="rId1" Type="http://schemas.openxmlformats.org/officeDocument/2006/relationships/image" Target="../media/image155.png"/><Relationship Id="rId2" Type="http://schemas.openxmlformats.org/officeDocument/2006/relationships/image" Target="../media/image156.png"/><Relationship Id="rId3" Type="http://schemas.openxmlformats.org/officeDocument/2006/relationships/image" Target="../media/image157.png"/></Relationships>
</file>

<file path=ppt/diagrams/_rels/drawing45.xml.rels><?xml version="1.0" encoding="UTF-8" standalone="yes"?>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9239F-2986-4976-A4B4-CEF5F1136828}" type="doc">
      <dgm:prSet loTypeId="urn:microsoft.com/office/officeart/2005/8/layout/arrow3" loCatId="relationship" qsTypeId="urn:microsoft.com/office/officeart/2005/8/quickstyle/simple1" qsCatId="simple" csTypeId="urn:microsoft.com/office/officeart/2005/8/colors/colorful5" csCatId="colorful" phldr="1"/>
      <dgm:spPr/>
      <dgm:t>
        <a:bodyPr/>
        <a:lstStyle/>
        <a:p>
          <a:endParaRPr lang="en-GB"/>
        </a:p>
      </dgm:t>
    </dgm:pt>
    <dgm:pt modelId="{3CF9F40A-2361-4275-BC43-93BD6DA6224E}">
      <dgm:prSet phldrT="[Text]"/>
      <dgm:spPr/>
      <dgm:t>
        <a:bodyPr/>
        <a:lstStyle/>
        <a:p>
          <a:pPr algn="ctr"/>
          <a:r>
            <a:rPr lang="en-GB" b="1" i="0" u="none" dirty="0" smtClean="0">
              <a:solidFill>
                <a:schemeClr val="bg1"/>
              </a:solidFill>
            </a:rPr>
            <a:t>Healthy Active Lifestyle is a lifestyle that contributes positively to physical, mental and social well-being and includes regular exercise and physical activity.</a:t>
          </a:r>
          <a:endParaRPr lang="en-GB" b="1" dirty="0">
            <a:solidFill>
              <a:schemeClr val="bg1"/>
            </a:solidFill>
          </a:endParaRPr>
        </a:p>
      </dgm:t>
    </dgm:pt>
    <dgm:pt modelId="{3A269CF5-DB87-4226-AF5E-012BD4CA7F64}" type="parTrans" cxnId="{7961D486-5B13-43EF-8227-196DA45F34FE}">
      <dgm:prSet/>
      <dgm:spPr/>
      <dgm:t>
        <a:bodyPr/>
        <a:lstStyle/>
        <a:p>
          <a:endParaRPr lang="en-GB"/>
        </a:p>
      </dgm:t>
    </dgm:pt>
    <dgm:pt modelId="{A89F8D1F-074C-456D-8792-B67F57B42519}" type="sibTrans" cxnId="{7961D486-5B13-43EF-8227-196DA45F34FE}">
      <dgm:prSet/>
      <dgm:spPr/>
      <dgm:t>
        <a:bodyPr/>
        <a:lstStyle/>
        <a:p>
          <a:endParaRPr lang="en-GB"/>
        </a:p>
      </dgm:t>
    </dgm:pt>
    <dgm:pt modelId="{D04FF57B-DEF8-4A5F-9E68-BCAE4115FB36}">
      <dgm:prSet phldrT="[Text]"/>
      <dgm:spPr/>
      <dgm:t>
        <a:bodyPr/>
        <a:lstStyle/>
        <a:p>
          <a:pPr algn="ctr" rtl="0"/>
          <a:r>
            <a:rPr lang="en-GB" b="1" i="0" u="none" dirty="0" smtClean="0">
              <a:solidFill>
                <a:schemeClr val="bg1"/>
              </a:solidFill>
            </a:rPr>
            <a:t>Benefits of fall into three main categories</a:t>
          </a:r>
          <a:endParaRPr lang="en-GB" b="1" dirty="0">
            <a:solidFill>
              <a:schemeClr val="bg1"/>
            </a:solidFill>
          </a:endParaRPr>
        </a:p>
      </dgm:t>
    </dgm:pt>
    <dgm:pt modelId="{C05527C5-47EB-4508-8297-DDE7415C51BC}" type="parTrans" cxnId="{ED6F5F42-319A-4E1F-B705-1D0875A9FC0D}">
      <dgm:prSet/>
      <dgm:spPr/>
      <dgm:t>
        <a:bodyPr/>
        <a:lstStyle/>
        <a:p>
          <a:endParaRPr lang="en-GB"/>
        </a:p>
      </dgm:t>
    </dgm:pt>
    <dgm:pt modelId="{918557F4-E46F-4A4A-88A9-19F44B253336}" type="sibTrans" cxnId="{ED6F5F42-319A-4E1F-B705-1D0875A9FC0D}">
      <dgm:prSet/>
      <dgm:spPr/>
      <dgm:t>
        <a:bodyPr/>
        <a:lstStyle/>
        <a:p>
          <a:endParaRPr lang="en-GB"/>
        </a:p>
      </dgm:t>
    </dgm:pt>
    <dgm:pt modelId="{DB0E70DF-A14D-42D7-AC63-C2E1357894CC}">
      <dgm:prSet/>
      <dgm:spPr/>
      <dgm:t>
        <a:bodyPr/>
        <a:lstStyle/>
        <a:p>
          <a:pPr algn="ctr" rtl="0"/>
          <a:r>
            <a:rPr lang="en-GB" b="1" i="0" u="none" dirty="0" smtClean="0">
              <a:solidFill>
                <a:schemeClr val="bg1"/>
              </a:solidFill>
            </a:rPr>
            <a:t>Mental / psychological reducing stress and relieving related problems</a:t>
          </a:r>
          <a:endParaRPr lang="en-GB" b="1" dirty="0">
            <a:solidFill>
              <a:schemeClr val="bg1"/>
            </a:solidFill>
          </a:endParaRPr>
        </a:p>
      </dgm:t>
    </dgm:pt>
    <dgm:pt modelId="{E24A8CA7-986A-42D5-9B80-E8F28E0B5ED0}" type="parTrans" cxnId="{628BDCA9-625A-4E03-B5DD-978C5653DCBC}">
      <dgm:prSet/>
      <dgm:spPr/>
      <dgm:t>
        <a:bodyPr/>
        <a:lstStyle/>
        <a:p>
          <a:endParaRPr lang="en-GB"/>
        </a:p>
      </dgm:t>
    </dgm:pt>
    <dgm:pt modelId="{0CC9EEB3-73D5-4FC3-9DCF-94AA66408124}" type="sibTrans" cxnId="{628BDCA9-625A-4E03-B5DD-978C5653DCBC}">
      <dgm:prSet/>
      <dgm:spPr/>
      <dgm:t>
        <a:bodyPr/>
        <a:lstStyle/>
        <a:p>
          <a:endParaRPr lang="en-GB"/>
        </a:p>
      </dgm:t>
    </dgm:pt>
    <dgm:pt modelId="{1C5F880C-5E99-4E30-BAC7-8B1539FE0715}">
      <dgm:prSet/>
      <dgm:spPr/>
      <dgm:t>
        <a:bodyPr/>
        <a:lstStyle/>
        <a:p>
          <a:pPr algn="ctr"/>
          <a:r>
            <a:rPr lang="en-GB" b="1" i="0" u="none" dirty="0" smtClean="0">
              <a:solidFill>
                <a:schemeClr val="bg1"/>
              </a:solidFill>
            </a:rPr>
            <a:t>Social making and developing friendships and building teamwork skills</a:t>
          </a:r>
          <a:endParaRPr lang="en-GB" b="1" dirty="0">
            <a:solidFill>
              <a:schemeClr val="bg1"/>
            </a:solidFill>
          </a:endParaRPr>
        </a:p>
      </dgm:t>
    </dgm:pt>
    <dgm:pt modelId="{61B5DFEA-EAE1-42FB-86EE-7C94627DA26C}" type="parTrans" cxnId="{079EE354-976F-44C9-A193-097B6459220C}">
      <dgm:prSet/>
      <dgm:spPr/>
      <dgm:t>
        <a:bodyPr/>
        <a:lstStyle/>
        <a:p>
          <a:endParaRPr lang="en-GB"/>
        </a:p>
      </dgm:t>
    </dgm:pt>
    <dgm:pt modelId="{6EAF11A2-51EF-4D7B-AE90-81295691C4E6}" type="sibTrans" cxnId="{079EE354-976F-44C9-A193-097B6459220C}">
      <dgm:prSet/>
      <dgm:spPr/>
      <dgm:t>
        <a:bodyPr/>
        <a:lstStyle/>
        <a:p>
          <a:endParaRPr lang="en-GB"/>
        </a:p>
      </dgm:t>
    </dgm:pt>
    <dgm:pt modelId="{9B9C3AB6-FF16-4580-8438-01DCAE7EF75E}">
      <dgm:prSet phldrT="[Text]"/>
      <dgm:spPr/>
      <dgm:t>
        <a:bodyPr/>
        <a:lstStyle/>
        <a:p>
          <a:pPr algn="ctr"/>
          <a:r>
            <a:rPr lang="en-GB" b="1" i="0" u="none" dirty="0" smtClean="0">
              <a:solidFill>
                <a:schemeClr val="bg1"/>
              </a:solidFill>
            </a:rPr>
            <a:t>Physical improving health and fitness </a:t>
          </a:r>
          <a:endParaRPr lang="en-GB" b="1" dirty="0">
            <a:solidFill>
              <a:schemeClr val="bg1"/>
            </a:solidFill>
          </a:endParaRPr>
        </a:p>
      </dgm:t>
    </dgm:pt>
    <dgm:pt modelId="{4D700F0E-6165-4447-9789-718DE3CB0E91}" type="parTrans" cxnId="{E85F4C0A-CA46-470F-9AC9-97826DBFF7CE}">
      <dgm:prSet/>
      <dgm:spPr/>
      <dgm:t>
        <a:bodyPr/>
        <a:lstStyle/>
        <a:p>
          <a:endParaRPr lang="en-GB"/>
        </a:p>
      </dgm:t>
    </dgm:pt>
    <dgm:pt modelId="{11A94BBE-FBAB-4EB3-9075-6D42D7A68E49}" type="sibTrans" cxnId="{E85F4C0A-CA46-470F-9AC9-97826DBFF7CE}">
      <dgm:prSet/>
      <dgm:spPr/>
      <dgm:t>
        <a:bodyPr/>
        <a:lstStyle/>
        <a:p>
          <a:endParaRPr lang="en-GB"/>
        </a:p>
      </dgm:t>
    </dgm:pt>
    <dgm:pt modelId="{6862E669-1145-430E-8FF1-C3BB992AFD59}" type="pres">
      <dgm:prSet presAssocID="{9D59239F-2986-4976-A4B4-CEF5F1136828}" presName="compositeShape" presStyleCnt="0">
        <dgm:presLayoutVars>
          <dgm:chMax val="2"/>
          <dgm:dir/>
          <dgm:resizeHandles val="exact"/>
        </dgm:presLayoutVars>
      </dgm:prSet>
      <dgm:spPr/>
      <dgm:t>
        <a:bodyPr/>
        <a:lstStyle/>
        <a:p>
          <a:endParaRPr lang="en-GB"/>
        </a:p>
      </dgm:t>
    </dgm:pt>
    <dgm:pt modelId="{43A3DD91-D6C5-45D5-99CE-1E996D284A9C}" type="pres">
      <dgm:prSet presAssocID="{9D59239F-2986-4976-A4B4-CEF5F1136828}" presName="divider" presStyleLbl="fgShp" presStyleIdx="0" presStyleCnt="1"/>
      <dgm:spPr/>
    </dgm:pt>
    <dgm:pt modelId="{5288FE4F-616D-4313-A1C5-97097B212977}" type="pres">
      <dgm:prSet presAssocID="{3CF9F40A-2361-4275-BC43-93BD6DA6224E}" presName="downArrow" presStyleLbl="node1" presStyleIdx="0" presStyleCnt="2"/>
      <dgm:spPr/>
    </dgm:pt>
    <dgm:pt modelId="{5D340E68-F18E-4E9A-91FE-D7628D2D9297}" type="pres">
      <dgm:prSet presAssocID="{3CF9F40A-2361-4275-BC43-93BD6DA6224E}" presName="downArrowText" presStyleLbl="revTx" presStyleIdx="0" presStyleCnt="2">
        <dgm:presLayoutVars>
          <dgm:bulletEnabled val="1"/>
        </dgm:presLayoutVars>
      </dgm:prSet>
      <dgm:spPr/>
      <dgm:t>
        <a:bodyPr/>
        <a:lstStyle/>
        <a:p>
          <a:endParaRPr lang="en-GB"/>
        </a:p>
      </dgm:t>
    </dgm:pt>
    <dgm:pt modelId="{973176D0-BF44-4FC9-B9A7-BB11CAFCAFC7}" type="pres">
      <dgm:prSet presAssocID="{D04FF57B-DEF8-4A5F-9E68-BCAE4115FB36}" presName="upArrow" presStyleLbl="node1" presStyleIdx="1" presStyleCnt="2"/>
      <dgm:spPr/>
    </dgm:pt>
    <dgm:pt modelId="{7CE10CB4-3B60-4630-A7CE-CF068D7DD2D6}" type="pres">
      <dgm:prSet presAssocID="{D04FF57B-DEF8-4A5F-9E68-BCAE4115FB36}" presName="upArrowText" presStyleLbl="revTx" presStyleIdx="1" presStyleCnt="2">
        <dgm:presLayoutVars>
          <dgm:bulletEnabled val="1"/>
        </dgm:presLayoutVars>
      </dgm:prSet>
      <dgm:spPr/>
      <dgm:t>
        <a:bodyPr/>
        <a:lstStyle/>
        <a:p>
          <a:endParaRPr lang="en-GB"/>
        </a:p>
      </dgm:t>
    </dgm:pt>
  </dgm:ptLst>
  <dgm:cxnLst>
    <dgm:cxn modelId="{AACE3581-8EAF-476B-8ED4-5A964A9CDC6D}" type="presOf" srcId="{D04FF57B-DEF8-4A5F-9E68-BCAE4115FB36}" destId="{7CE10CB4-3B60-4630-A7CE-CF068D7DD2D6}" srcOrd="0" destOrd="0" presId="urn:microsoft.com/office/officeart/2005/8/layout/arrow3"/>
    <dgm:cxn modelId="{783B8506-3A4F-4308-AAB7-FC5650CFCC3E}" type="presOf" srcId="{9D59239F-2986-4976-A4B4-CEF5F1136828}" destId="{6862E669-1145-430E-8FF1-C3BB992AFD59}" srcOrd="0" destOrd="0" presId="urn:microsoft.com/office/officeart/2005/8/layout/arrow3"/>
    <dgm:cxn modelId="{ED6F5F42-319A-4E1F-B705-1D0875A9FC0D}" srcId="{9D59239F-2986-4976-A4B4-CEF5F1136828}" destId="{D04FF57B-DEF8-4A5F-9E68-BCAE4115FB36}" srcOrd="1" destOrd="0" parTransId="{C05527C5-47EB-4508-8297-DDE7415C51BC}" sibTransId="{918557F4-E46F-4A4A-88A9-19F44B253336}"/>
    <dgm:cxn modelId="{E85F4C0A-CA46-470F-9AC9-97826DBFF7CE}" srcId="{D04FF57B-DEF8-4A5F-9E68-BCAE4115FB36}" destId="{9B9C3AB6-FF16-4580-8438-01DCAE7EF75E}" srcOrd="0" destOrd="0" parTransId="{4D700F0E-6165-4447-9789-718DE3CB0E91}" sibTransId="{11A94BBE-FBAB-4EB3-9075-6D42D7A68E49}"/>
    <dgm:cxn modelId="{71E9D7A0-FAAD-45B5-868E-1BFCEF660044}" type="presOf" srcId="{3CF9F40A-2361-4275-BC43-93BD6DA6224E}" destId="{5D340E68-F18E-4E9A-91FE-D7628D2D9297}" srcOrd="0" destOrd="0" presId="urn:microsoft.com/office/officeart/2005/8/layout/arrow3"/>
    <dgm:cxn modelId="{628BDCA9-625A-4E03-B5DD-978C5653DCBC}" srcId="{D04FF57B-DEF8-4A5F-9E68-BCAE4115FB36}" destId="{DB0E70DF-A14D-42D7-AC63-C2E1357894CC}" srcOrd="1" destOrd="0" parTransId="{E24A8CA7-986A-42D5-9B80-E8F28E0B5ED0}" sibTransId="{0CC9EEB3-73D5-4FC3-9DCF-94AA66408124}"/>
    <dgm:cxn modelId="{5665FB49-7B26-4D82-883E-89814E1FC229}" type="presOf" srcId="{DB0E70DF-A14D-42D7-AC63-C2E1357894CC}" destId="{7CE10CB4-3B60-4630-A7CE-CF068D7DD2D6}" srcOrd="0" destOrd="2" presId="urn:microsoft.com/office/officeart/2005/8/layout/arrow3"/>
    <dgm:cxn modelId="{7961D486-5B13-43EF-8227-196DA45F34FE}" srcId="{9D59239F-2986-4976-A4B4-CEF5F1136828}" destId="{3CF9F40A-2361-4275-BC43-93BD6DA6224E}" srcOrd="0" destOrd="0" parTransId="{3A269CF5-DB87-4226-AF5E-012BD4CA7F64}" sibTransId="{A89F8D1F-074C-456D-8792-B67F57B42519}"/>
    <dgm:cxn modelId="{6B88F9F1-17AC-4ED1-852B-DE310E01885B}" type="presOf" srcId="{9B9C3AB6-FF16-4580-8438-01DCAE7EF75E}" destId="{7CE10CB4-3B60-4630-A7CE-CF068D7DD2D6}" srcOrd="0" destOrd="1" presId="urn:microsoft.com/office/officeart/2005/8/layout/arrow3"/>
    <dgm:cxn modelId="{079EE354-976F-44C9-A193-097B6459220C}" srcId="{D04FF57B-DEF8-4A5F-9E68-BCAE4115FB36}" destId="{1C5F880C-5E99-4E30-BAC7-8B1539FE0715}" srcOrd="2" destOrd="0" parTransId="{61B5DFEA-EAE1-42FB-86EE-7C94627DA26C}" sibTransId="{6EAF11A2-51EF-4D7B-AE90-81295691C4E6}"/>
    <dgm:cxn modelId="{BF6DCCA2-BECD-4DF6-8258-794A370CEA10}" type="presOf" srcId="{1C5F880C-5E99-4E30-BAC7-8B1539FE0715}" destId="{7CE10CB4-3B60-4630-A7CE-CF068D7DD2D6}" srcOrd="0" destOrd="3" presId="urn:microsoft.com/office/officeart/2005/8/layout/arrow3"/>
    <dgm:cxn modelId="{4D1E38F9-4B45-441D-9FAF-570B0C7B573D}" type="presParOf" srcId="{6862E669-1145-430E-8FF1-C3BB992AFD59}" destId="{43A3DD91-D6C5-45D5-99CE-1E996D284A9C}" srcOrd="0" destOrd="0" presId="urn:microsoft.com/office/officeart/2005/8/layout/arrow3"/>
    <dgm:cxn modelId="{0F6E1D2F-AB86-4E59-ADCD-45549B43065B}" type="presParOf" srcId="{6862E669-1145-430E-8FF1-C3BB992AFD59}" destId="{5288FE4F-616D-4313-A1C5-97097B212977}" srcOrd="1" destOrd="0" presId="urn:microsoft.com/office/officeart/2005/8/layout/arrow3"/>
    <dgm:cxn modelId="{09DBAF1A-EAA8-4A10-A7B5-82F1F636913C}" type="presParOf" srcId="{6862E669-1145-430E-8FF1-C3BB992AFD59}" destId="{5D340E68-F18E-4E9A-91FE-D7628D2D9297}" srcOrd="2" destOrd="0" presId="urn:microsoft.com/office/officeart/2005/8/layout/arrow3"/>
    <dgm:cxn modelId="{D928916E-3102-45BA-8A0A-A631C539C42E}" type="presParOf" srcId="{6862E669-1145-430E-8FF1-C3BB992AFD59}" destId="{973176D0-BF44-4FC9-B9A7-BB11CAFCAFC7}" srcOrd="3" destOrd="0" presId="urn:microsoft.com/office/officeart/2005/8/layout/arrow3"/>
    <dgm:cxn modelId="{421AF02C-A317-408F-BFA7-243D98B0A669}" type="presParOf" srcId="{6862E669-1145-430E-8FF1-C3BB992AFD59}" destId="{7CE10CB4-3B60-4630-A7CE-CF068D7DD2D6}"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338E50-5F3A-49C9-86C4-00ACE99545B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AAB9F89A-60AE-49C9-8D45-C905C248A390}">
      <dgm:prSet phldrT="[Text]" custT="1"/>
      <dgm:spPr/>
      <dgm:t>
        <a:bodyPr/>
        <a:lstStyle/>
        <a:p>
          <a:r>
            <a:rPr lang="en-GB" sz="2400" dirty="0" smtClean="0"/>
            <a:t>Part 1</a:t>
          </a:r>
          <a:endParaRPr lang="en-GB" sz="2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6AB6E8F-2A2E-4195-B9C1-27822B5EAB66}" type="parTrans" cxnId="{7DE219D9-628C-43C8-AD95-849D4B57C908}">
      <dgm:prSet/>
      <dgm:spPr/>
      <dgm:t>
        <a:bodyPr/>
        <a:lstStyle/>
        <a:p>
          <a:endParaRPr lang="en-GB"/>
        </a:p>
      </dgm:t>
    </dgm:pt>
    <dgm:pt modelId="{B9A72872-15B7-4B3E-92AE-08435D750938}" type="sibTrans" cxnId="{7DE219D9-628C-43C8-AD95-849D4B57C908}">
      <dgm:prSet custT="1"/>
      <dgm:spPr/>
      <dgm:t>
        <a:bodyPr/>
        <a:lstStyle/>
        <a:p>
          <a:endParaRPr lang="en-GB" sz="2000"/>
        </a:p>
      </dgm:t>
    </dgm:pt>
    <dgm:pt modelId="{C159FC56-1B9B-4736-88E7-584A9E844B3A}">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sz="2400" dirty="0" smtClean="0"/>
            <a:t>Part 2</a:t>
          </a:r>
          <a:endParaRPr lang="en-GB" sz="2400"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620697A-7CD1-4679-9250-F84DB64C2BC6}" type="parTrans" cxnId="{D3134D76-22CF-4ABB-A457-ABDE2359847E}">
      <dgm:prSet/>
      <dgm:spPr/>
      <dgm:t>
        <a:bodyPr/>
        <a:lstStyle/>
        <a:p>
          <a:endParaRPr lang="en-GB"/>
        </a:p>
      </dgm:t>
    </dgm:pt>
    <dgm:pt modelId="{2F1743DC-737E-454E-AC96-D81C30207FA8}" type="sibTrans" cxnId="{D3134D76-22CF-4ABB-A457-ABDE2359847E}">
      <dgm:prSet custT="1"/>
      <dgm:spPr/>
      <dgm:t>
        <a:bodyPr/>
        <a:lstStyle/>
        <a:p>
          <a:endParaRPr lang="en-GB" sz="2000"/>
        </a:p>
      </dgm:t>
    </dgm:pt>
    <dgm:pt modelId="{C9E4A1D6-1520-4D14-A9E5-B4452F283A16}" type="pres">
      <dgm:prSet presAssocID="{11338E50-5F3A-49C9-86C4-00ACE99545BA}" presName="Name0" presStyleCnt="0">
        <dgm:presLayoutVars>
          <dgm:chMax/>
          <dgm:chPref/>
          <dgm:dir/>
          <dgm:animLvl val="lvl"/>
        </dgm:presLayoutVars>
      </dgm:prSet>
      <dgm:spPr/>
      <dgm:t>
        <a:bodyPr/>
        <a:lstStyle/>
        <a:p>
          <a:endParaRPr lang="en-GB"/>
        </a:p>
      </dgm:t>
    </dgm:pt>
    <dgm:pt modelId="{6A01EF39-F648-4B7B-9DA0-C139F974134B}" type="pres">
      <dgm:prSet presAssocID="{AAB9F89A-60AE-49C9-8D45-C905C248A390}" presName="composite" presStyleCnt="0"/>
      <dgm:spPr/>
    </dgm:pt>
    <dgm:pt modelId="{79CF675F-1498-4F2E-913D-7847360046E0}" type="pres">
      <dgm:prSet presAssocID="{AAB9F89A-60AE-49C9-8D45-C905C248A390}" presName="Parent1" presStyleLbl="node1" presStyleIdx="0" presStyleCnt="4">
        <dgm:presLayoutVars>
          <dgm:chMax val="1"/>
          <dgm:chPref val="1"/>
          <dgm:bulletEnabled val="1"/>
        </dgm:presLayoutVars>
      </dgm:prSet>
      <dgm:spPr/>
      <dgm:t>
        <a:bodyPr/>
        <a:lstStyle/>
        <a:p>
          <a:endParaRPr lang="en-GB"/>
        </a:p>
      </dgm:t>
    </dgm:pt>
    <dgm:pt modelId="{FB94D82E-3CA8-4972-8EBB-965A00180775}" type="pres">
      <dgm:prSet presAssocID="{AAB9F89A-60AE-49C9-8D45-C905C248A390}" presName="Childtext1" presStyleLbl="revTx" presStyleIdx="0" presStyleCnt="2">
        <dgm:presLayoutVars>
          <dgm:chMax val="0"/>
          <dgm:chPref val="0"/>
          <dgm:bulletEnabled val="1"/>
        </dgm:presLayoutVars>
      </dgm:prSet>
      <dgm:spPr/>
      <dgm:t>
        <a:bodyPr/>
        <a:lstStyle/>
        <a:p>
          <a:endParaRPr lang="en-GB"/>
        </a:p>
      </dgm:t>
    </dgm:pt>
    <dgm:pt modelId="{E44326BE-4CD9-4310-AA07-142A9BBBEC96}" type="pres">
      <dgm:prSet presAssocID="{AAB9F89A-60AE-49C9-8D45-C905C248A390}" presName="BalanceSpacing" presStyleCnt="0"/>
      <dgm:spPr/>
    </dgm:pt>
    <dgm:pt modelId="{55D41F16-4AEC-474F-A1FB-2F1FE90B63C3}" type="pres">
      <dgm:prSet presAssocID="{AAB9F89A-60AE-49C9-8D45-C905C248A390}" presName="BalanceSpacing1" presStyleCnt="0"/>
      <dgm:spPr/>
    </dgm:pt>
    <dgm:pt modelId="{DFA4CECE-BFF4-4321-B904-BDC31A9D5F1D}" type="pres">
      <dgm:prSet presAssocID="{B9A72872-15B7-4B3E-92AE-08435D750938}" presName="Accent1Text" presStyleLbl="node1" presStyleIdx="1" presStyleCnt="4"/>
      <dgm:spPr/>
      <dgm:t>
        <a:bodyPr/>
        <a:lstStyle/>
        <a:p>
          <a:endParaRPr lang="en-GB"/>
        </a:p>
      </dgm:t>
    </dgm:pt>
    <dgm:pt modelId="{C8BB2335-5E92-4337-8312-5CC71014E2B5}" type="pres">
      <dgm:prSet presAssocID="{B9A72872-15B7-4B3E-92AE-08435D750938}" presName="spaceBetweenRectangles" presStyleCnt="0"/>
      <dgm:spPr/>
    </dgm:pt>
    <dgm:pt modelId="{F15B5FD1-A79F-4C51-95C9-B47950DACC56}" type="pres">
      <dgm:prSet presAssocID="{C159FC56-1B9B-4736-88E7-584A9E844B3A}" presName="composite" presStyleCnt="0"/>
      <dgm:spPr/>
    </dgm:pt>
    <dgm:pt modelId="{AA9BFC58-46C2-40BD-B9CC-DB1094B592A5}" type="pres">
      <dgm:prSet presAssocID="{C159FC56-1B9B-4736-88E7-584A9E844B3A}" presName="Parent1" presStyleLbl="node1" presStyleIdx="2" presStyleCnt="4">
        <dgm:presLayoutVars>
          <dgm:chMax val="1"/>
          <dgm:chPref val="1"/>
          <dgm:bulletEnabled val="1"/>
        </dgm:presLayoutVars>
      </dgm:prSet>
      <dgm:spPr/>
      <dgm:t>
        <a:bodyPr/>
        <a:lstStyle/>
        <a:p>
          <a:endParaRPr lang="en-GB"/>
        </a:p>
      </dgm:t>
    </dgm:pt>
    <dgm:pt modelId="{772ECDEA-5CD8-43AA-8492-D564B0875A8D}" type="pres">
      <dgm:prSet presAssocID="{C159FC56-1B9B-4736-88E7-584A9E844B3A}" presName="Childtext1" presStyleLbl="revTx" presStyleIdx="1" presStyleCnt="2">
        <dgm:presLayoutVars>
          <dgm:chMax val="0"/>
          <dgm:chPref val="0"/>
          <dgm:bulletEnabled val="1"/>
        </dgm:presLayoutVars>
      </dgm:prSet>
      <dgm:spPr/>
      <dgm:t>
        <a:bodyPr/>
        <a:lstStyle/>
        <a:p>
          <a:endParaRPr lang="en-GB"/>
        </a:p>
      </dgm:t>
    </dgm:pt>
    <dgm:pt modelId="{12B31E1E-B888-451B-AC47-AF1448315786}" type="pres">
      <dgm:prSet presAssocID="{C159FC56-1B9B-4736-88E7-584A9E844B3A}" presName="BalanceSpacing" presStyleCnt="0"/>
      <dgm:spPr/>
    </dgm:pt>
    <dgm:pt modelId="{5073B595-A98A-492E-9AF2-780E593A0D0C}" type="pres">
      <dgm:prSet presAssocID="{C159FC56-1B9B-4736-88E7-584A9E844B3A}" presName="BalanceSpacing1" presStyleCnt="0"/>
      <dgm:spPr/>
    </dgm:pt>
    <dgm:pt modelId="{D7A6CAEA-0A89-4BE6-9A89-E7B9B0D267FD}" type="pres">
      <dgm:prSet presAssocID="{2F1743DC-737E-454E-AC96-D81C30207FA8}" presName="Accent1Text" presStyleLbl="node1" presStyleIdx="3" presStyleCnt="4"/>
      <dgm:spPr/>
      <dgm:t>
        <a:bodyPr/>
        <a:lstStyle/>
        <a:p>
          <a:endParaRPr lang="en-GB"/>
        </a:p>
      </dgm:t>
    </dgm:pt>
  </dgm:ptLst>
  <dgm:cxnLst>
    <dgm:cxn modelId="{CCE1C81A-3246-4CFE-9258-28B143F54495}" type="presOf" srcId="{C159FC56-1B9B-4736-88E7-584A9E844B3A}" destId="{AA9BFC58-46C2-40BD-B9CC-DB1094B592A5}" srcOrd="0" destOrd="0" presId="urn:microsoft.com/office/officeart/2008/layout/AlternatingHexagons"/>
    <dgm:cxn modelId="{7289F37B-4A6F-435F-AE9E-0FC6BE716C6F}" type="presOf" srcId="{2F1743DC-737E-454E-AC96-D81C30207FA8}" destId="{D7A6CAEA-0A89-4BE6-9A89-E7B9B0D267FD}" srcOrd="0" destOrd="0" presId="urn:microsoft.com/office/officeart/2008/layout/AlternatingHexagons"/>
    <dgm:cxn modelId="{87A21454-BEA9-4F06-A35E-71B33FA0C0AA}" type="presOf" srcId="{AAB9F89A-60AE-49C9-8D45-C905C248A390}" destId="{79CF675F-1498-4F2E-913D-7847360046E0}" srcOrd="0" destOrd="0" presId="urn:microsoft.com/office/officeart/2008/layout/AlternatingHexagons"/>
    <dgm:cxn modelId="{7DE219D9-628C-43C8-AD95-849D4B57C908}" srcId="{11338E50-5F3A-49C9-86C4-00ACE99545BA}" destId="{AAB9F89A-60AE-49C9-8D45-C905C248A390}" srcOrd="0" destOrd="0" parTransId="{C6AB6E8F-2A2E-4195-B9C1-27822B5EAB66}" sibTransId="{B9A72872-15B7-4B3E-92AE-08435D750938}"/>
    <dgm:cxn modelId="{41CE844D-07AC-4606-9921-8D83827CDDE4}" type="presOf" srcId="{11338E50-5F3A-49C9-86C4-00ACE99545BA}" destId="{C9E4A1D6-1520-4D14-A9E5-B4452F283A16}" srcOrd="0" destOrd="0" presId="urn:microsoft.com/office/officeart/2008/layout/AlternatingHexagons"/>
    <dgm:cxn modelId="{D3134D76-22CF-4ABB-A457-ABDE2359847E}" srcId="{11338E50-5F3A-49C9-86C4-00ACE99545BA}" destId="{C159FC56-1B9B-4736-88E7-584A9E844B3A}" srcOrd="1" destOrd="0" parTransId="{4620697A-7CD1-4679-9250-F84DB64C2BC6}" sibTransId="{2F1743DC-737E-454E-AC96-D81C30207FA8}"/>
    <dgm:cxn modelId="{9B101ADC-DA91-4AA0-8A5F-528C17650167}" type="presOf" srcId="{B9A72872-15B7-4B3E-92AE-08435D750938}" destId="{DFA4CECE-BFF4-4321-B904-BDC31A9D5F1D}" srcOrd="0" destOrd="0" presId="urn:microsoft.com/office/officeart/2008/layout/AlternatingHexagons"/>
    <dgm:cxn modelId="{02DF2B8C-6AF2-4931-82D9-5EFA69CADC12}" type="presParOf" srcId="{C9E4A1D6-1520-4D14-A9E5-B4452F283A16}" destId="{6A01EF39-F648-4B7B-9DA0-C139F974134B}" srcOrd="0" destOrd="0" presId="urn:microsoft.com/office/officeart/2008/layout/AlternatingHexagons"/>
    <dgm:cxn modelId="{3BC21317-3067-4C4D-94A1-19D29EDF9407}" type="presParOf" srcId="{6A01EF39-F648-4B7B-9DA0-C139F974134B}" destId="{79CF675F-1498-4F2E-913D-7847360046E0}" srcOrd="0" destOrd="0" presId="urn:microsoft.com/office/officeart/2008/layout/AlternatingHexagons"/>
    <dgm:cxn modelId="{FD2BB003-9D22-49C9-A34C-D765D51D9F59}" type="presParOf" srcId="{6A01EF39-F648-4B7B-9DA0-C139F974134B}" destId="{FB94D82E-3CA8-4972-8EBB-965A00180775}" srcOrd="1" destOrd="0" presId="urn:microsoft.com/office/officeart/2008/layout/AlternatingHexagons"/>
    <dgm:cxn modelId="{AA3EDEC0-554B-45EF-A423-5AF5849D6D2C}" type="presParOf" srcId="{6A01EF39-F648-4B7B-9DA0-C139F974134B}" destId="{E44326BE-4CD9-4310-AA07-142A9BBBEC96}" srcOrd="2" destOrd="0" presId="urn:microsoft.com/office/officeart/2008/layout/AlternatingHexagons"/>
    <dgm:cxn modelId="{383E12C4-56BD-4C89-9712-F63BBA10FF39}" type="presParOf" srcId="{6A01EF39-F648-4B7B-9DA0-C139F974134B}" destId="{55D41F16-4AEC-474F-A1FB-2F1FE90B63C3}" srcOrd="3" destOrd="0" presId="urn:microsoft.com/office/officeart/2008/layout/AlternatingHexagons"/>
    <dgm:cxn modelId="{4AA9AB66-2ACB-48E9-9840-457C6D16E53A}" type="presParOf" srcId="{6A01EF39-F648-4B7B-9DA0-C139F974134B}" destId="{DFA4CECE-BFF4-4321-B904-BDC31A9D5F1D}" srcOrd="4" destOrd="0" presId="urn:microsoft.com/office/officeart/2008/layout/AlternatingHexagons"/>
    <dgm:cxn modelId="{A627D040-D701-4FE3-B97C-F8A3B5074ABC}" type="presParOf" srcId="{C9E4A1D6-1520-4D14-A9E5-B4452F283A16}" destId="{C8BB2335-5E92-4337-8312-5CC71014E2B5}" srcOrd="1" destOrd="0" presId="urn:microsoft.com/office/officeart/2008/layout/AlternatingHexagons"/>
    <dgm:cxn modelId="{C7A88011-AEC3-41D9-BFA7-F441C25063CF}" type="presParOf" srcId="{C9E4A1D6-1520-4D14-A9E5-B4452F283A16}" destId="{F15B5FD1-A79F-4C51-95C9-B47950DACC56}" srcOrd="2" destOrd="0" presId="urn:microsoft.com/office/officeart/2008/layout/AlternatingHexagons"/>
    <dgm:cxn modelId="{8F1AE035-3582-4530-878B-EEBA630C2BB7}" type="presParOf" srcId="{F15B5FD1-A79F-4C51-95C9-B47950DACC56}" destId="{AA9BFC58-46C2-40BD-B9CC-DB1094B592A5}" srcOrd="0" destOrd="0" presId="urn:microsoft.com/office/officeart/2008/layout/AlternatingHexagons"/>
    <dgm:cxn modelId="{D0897C95-0469-4B26-88E6-C91EB3613086}" type="presParOf" srcId="{F15B5FD1-A79F-4C51-95C9-B47950DACC56}" destId="{772ECDEA-5CD8-43AA-8492-D564B0875A8D}" srcOrd="1" destOrd="0" presId="urn:microsoft.com/office/officeart/2008/layout/AlternatingHexagons"/>
    <dgm:cxn modelId="{6D1E32A2-21CA-4F52-9C59-B3E3D898F466}" type="presParOf" srcId="{F15B5FD1-A79F-4C51-95C9-B47950DACC56}" destId="{12B31E1E-B888-451B-AC47-AF1448315786}" srcOrd="2" destOrd="0" presId="urn:microsoft.com/office/officeart/2008/layout/AlternatingHexagons"/>
    <dgm:cxn modelId="{2A17F203-2104-45D2-8C23-26D1EE299B7E}" type="presParOf" srcId="{F15B5FD1-A79F-4C51-95C9-B47950DACC56}" destId="{5073B595-A98A-492E-9AF2-780E593A0D0C}" srcOrd="3" destOrd="0" presId="urn:microsoft.com/office/officeart/2008/layout/AlternatingHexagons"/>
    <dgm:cxn modelId="{ACF30F62-6AA1-4B7E-A2A3-897D2554A832}" type="presParOf" srcId="{F15B5FD1-A79F-4C51-95C9-B47950DACC56}" destId="{D7A6CAEA-0A89-4BE6-9A89-E7B9B0D267F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935A99-7510-4880-97D2-636CD4EF028A}" type="doc">
      <dgm:prSet loTypeId="urn:microsoft.com/office/officeart/2005/8/layout/bList2" loCatId="list" qsTypeId="urn:microsoft.com/office/officeart/2005/8/quickstyle/simple1" qsCatId="simple" csTypeId="urn:microsoft.com/office/officeart/2005/8/colors/colorful1" csCatId="colorful" phldr="1"/>
      <dgm:spPr/>
    </dgm:pt>
    <dgm:pt modelId="{3CECD042-4C76-48A1-8F7B-A955B6849EBC}">
      <dgm:prSet phldrT="[Text]"/>
      <dgm:spPr/>
      <dgm:t>
        <a:bodyPr/>
        <a:lstStyle/>
        <a:p>
          <a:pPr algn="ctr" rtl="0"/>
          <a:r>
            <a:rPr lang="en-GB" b="0" i="0" u="none" dirty="0" smtClean="0">
              <a:solidFill>
                <a:schemeClr val="bg1"/>
              </a:solidFill>
            </a:rPr>
            <a:t>Specificity</a:t>
          </a:r>
          <a:endParaRPr lang="en-GB" dirty="0">
            <a:solidFill>
              <a:schemeClr val="bg1"/>
            </a:solidFill>
          </a:endParaRPr>
        </a:p>
      </dgm:t>
    </dgm:pt>
    <dgm:pt modelId="{C8A29EAD-9A8F-4F29-A1E1-1D98CF17D345}" type="parTrans" cxnId="{41FC782D-04B8-411F-A6FE-B2F21656A737}">
      <dgm:prSet/>
      <dgm:spPr/>
      <dgm:t>
        <a:bodyPr/>
        <a:lstStyle/>
        <a:p>
          <a:endParaRPr lang="en-GB"/>
        </a:p>
      </dgm:t>
    </dgm:pt>
    <dgm:pt modelId="{6F9EF171-F746-4ED8-8DC5-AA4FF70D76AB}" type="sibTrans" cxnId="{41FC782D-04B8-411F-A6FE-B2F21656A737}">
      <dgm:prSet/>
      <dgm:spPr/>
      <dgm:t>
        <a:bodyPr/>
        <a:lstStyle/>
        <a:p>
          <a:endParaRPr lang="en-GB"/>
        </a:p>
      </dgm:t>
    </dgm:pt>
    <dgm:pt modelId="{E5C1FB4E-AB95-41CE-BC25-9C76928E7531}">
      <dgm:prSet/>
      <dgm:spPr/>
      <dgm:t>
        <a:bodyPr/>
        <a:lstStyle/>
        <a:p>
          <a:pPr algn="ctr" rtl="0"/>
          <a:r>
            <a:rPr lang="en-GB" b="0" i="0" u="none" dirty="0" smtClean="0">
              <a:solidFill>
                <a:schemeClr val="bg1"/>
              </a:solidFill>
            </a:rPr>
            <a:t>Progressive overload</a:t>
          </a:r>
          <a:endParaRPr lang="en-GB" b="0" dirty="0">
            <a:solidFill>
              <a:schemeClr val="bg1"/>
            </a:solidFill>
          </a:endParaRPr>
        </a:p>
      </dgm:t>
    </dgm:pt>
    <dgm:pt modelId="{C86227C6-A126-4192-8702-9118AD209757}" type="parTrans" cxnId="{B6CA49D4-D7B4-4A26-AFA1-36AEAE536643}">
      <dgm:prSet/>
      <dgm:spPr/>
      <dgm:t>
        <a:bodyPr/>
        <a:lstStyle/>
        <a:p>
          <a:endParaRPr lang="en-GB"/>
        </a:p>
      </dgm:t>
    </dgm:pt>
    <dgm:pt modelId="{2763AC64-309D-4CED-BF56-48215A84A76F}" type="sibTrans" cxnId="{B6CA49D4-D7B4-4A26-AFA1-36AEAE536643}">
      <dgm:prSet/>
      <dgm:spPr/>
      <dgm:t>
        <a:bodyPr/>
        <a:lstStyle/>
        <a:p>
          <a:endParaRPr lang="en-GB"/>
        </a:p>
      </dgm:t>
    </dgm:pt>
    <dgm:pt modelId="{85CF0638-51FC-471C-B0FE-FCA1FFF96501}">
      <dgm:prSet/>
      <dgm:spPr/>
      <dgm:t>
        <a:bodyPr/>
        <a:lstStyle/>
        <a:p>
          <a:pPr algn="ctr" rtl="0"/>
          <a:r>
            <a:rPr lang="en-GB" b="0" i="0" u="none" dirty="0" smtClean="0">
              <a:solidFill>
                <a:schemeClr val="bg1"/>
              </a:solidFill>
            </a:rPr>
            <a:t>Rest</a:t>
          </a:r>
          <a:endParaRPr lang="en-GB" b="0" dirty="0">
            <a:solidFill>
              <a:schemeClr val="bg1"/>
            </a:solidFill>
          </a:endParaRPr>
        </a:p>
      </dgm:t>
    </dgm:pt>
    <dgm:pt modelId="{D6E53B38-918F-449E-9E40-930CB30882DD}" type="parTrans" cxnId="{F9DDB258-3561-4DFE-AF0A-0811DD56904B}">
      <dgm:prSet/>
      <dgm:spPr/>
      <dgm:t>
        <a:bodyPr/>
        <a:lstStyle/>
        <a:p>
          <a:endParaRPr lang="en-GB"/>
        </a:p>
      </dgm:t>
    </dgm:pt>
    <dgm:pt modelId="{08A1BF2D-7FF2-4E82-9193-7682F5E84EFC}" type="sibTrans" cxnId="{F9DDB258-3561-4DFE-AF0A-0811DD56904B}">
      <dgm:prSet/>
      <dgm:spPr/>
      <dgm:t>
        <a:bodyPr/>
        <a:lstStyle/>
        <a:p>
          <a:endParaRPr lang="en-GB"/>
        </a:p>
      </dgm:t>
    </dgm:pt>
    <dgm:pt modelId="{12CB4801-C609-40BC-B3CD-29F803528D35}">
      <dgm:prSet/>
      <dgm:spPr/>
      <dgm:t>
        <a:bodyPr/>
        <a:lstStyle/>
        <a:p>
          <a:pPr algn="ctr" rtl="0"/>
          <a:r>
            <a:rPr lang="en-GB" b="0" i="0" u="none" dirty="0" smtClean="0">
              <a:solidFill>
                <a:schemeClr val="bg1"/>
              </a:solidFill>
            </a:rPr>
            <a:t>Individual needs / differences</a:t>
          </a:r>
          <a:endParaRPr lang="en-GB" b="0" dirty="0">
            <a:solidFill>
              <a:schemeClr val="bg1"/>
            </a:solidFill>
          </a:endParaRPr>
        </a:p>
      </dgm:t>
    </dgm:pt>
    <dgm:pt modelId="{3EBB2129-4F4B-42DD-A574-4E071CB5B95B}" type="parTrans" cxnId="{E327C628-FD4C-4AD5-94CB-B747F739C660}">
      <dgm:prSet/>
      <dgm:spPr/>
      <dgm:t>
        <a:bodyPr/>
        <a:lstStyle/>
        <a:p>
          <a:endParaRPr lang="en-GB"/>
        </a:p>
      </dgm:t>
    </dgm:pt>
    <dgm:pt modelId="{104B7FAF-4D59-4A26-9830-25A0C577290B}" type="sibTrans" cxnId="{E327C628-FD4C-4AD5-94CB-B747F739C660}">
      <dgm:prSet/>
      <dgm:spPr/>
      <dgm:t>
        <a:bodyPr/>
        <a:lstStyle/>
        <a:p>
          <a:endParaRPr lang="en-GB"/>
        </a:p>
      </dgm:t>
    </dgm:pt>
    <dgm:pt modelId="{BC77AF4C-56DB-4D0C-9404-E9CE13C6EA43}">
      <dgm:prSet phldrT="[Text]"/>
      <dgm:spPr/>
      <dgm:t>
        <a:bodyPr/>
        <a:lstStyle/>
        <a:p>
          <a:pPr algn="ctr" rtl="0"/>
          <a:r>
            <a:rPr lang="en-GB" b="0" i="0" u="none" dirty="0" smtClean="0">
              <a:solidFill>
                <a:schemeClr val="bg1"/>
              </a:solidFill>
            </a:rPr>
            <a:t> Matching the training requirements of The Activity</a:t>
          </a:r>
          <a:endParaRPr lang="en-GB" dirty="0">
            <a:solidFill>
              <a:schemeClr val="bg1"/>
            </a:solidFill>
          </a:endParaRPr>
        </a:p>
      </dgm:t>
    </dgm:pt>
    <dgm:pt modelId="{6C951747-7212-49A9-90F0-3EBFF2FC33B0}" type="parTrans" cxnId="{5DE34DDA-83FD-4E3E-904D-BF131A8F4F31}">
      <dgm:prSet/>
      <dgm:spPr/>
      <dgm:t>
        <a:bodyPr/>
        <a:lstStyle/>
        <a:p>
          <a:endParaRPr lang="en-GB"/>
        </a:p>
      </dgm:t>
    </dgm:pt>
    <dgm:pt modelId="{BB33B200-DCEA-412F-AE65-A370E8C25F80}" type="sibTrans" cxnId="{5DE34DDA-83FD-4E3E-904D-BF131A8F4F31}">
      <dgm:prSet/>
      <dgm:spPr/>
      <dgm:t>
        <a:bodyPr/>
        <a:lstStyle/>
        <a:p>
          <a:endParaRPr lang="en-GB"/>
        </a:p>
      </dgm:t>
    </dgm:pt>
    <dgm:pt modelId="{203056DC-D5FD-45C0-9627-F529E754E5BB}">
      <dgm:prSet/>
      <dgm:spPr/>
      <dgm:t>
        <a:bodyPr/>
        <a:lstStyle/>
        <a:p>
          <a:pPr algn="ctr" rtl="0"/>
          <a:r>
            <a:rPr lang="en-GB" b="0" i="0" u="none" dirty="0" smtClean="0">
              <a:solidFill>
                <a:schemeClr val="bg1"/>
              </a:solidFill>
            </a:rPr>
            <a:t>Gradually increasing the amount of overload so as to gain fitness without risk of injury</a:t>
          </a:r>
          <a:endParaRPr lang="en-GB" b="0" dirty="0">
            <a:solidFill>
              <a:schemeClr val="bg1"/>
            </a:solidFill>
          </a:endParaRPr>
        </a:p>
      </dgm:t>
    </dgm:pt>
    <dgm:pt modelId="{08C8D96C-0816-4E99-90A4-9F1787C59BBC}" type="parTrans" cxnId="{B6E03448-6119-4E24-A2BD-2F26662AAE67}">
      <dgm:prSet/>
      <dgm:spPr/>
      <dgm:t>
        <a:bodyPr/>
        <a:lstStyle/>
        <a:p>
          <a:endParaRPr lang="en-GB"/>
        </a:p>
      </dgm:t>
    </dgm:pt>
    <dgm:pt modelId="{1233672C-EAFD-4DD4-A8B5-BC2F69108BE9}" type="sibTrans" cxnId="{B6E03448-6119-4E24-A2BD-2F26662AAE67}">
      <dgm:prSet/>
      <dgm:spPr/>
      <dgm:t>
        <a:bodyPr/>
        <a:lstStyle/>
        <a:p>
          <a:endParaRPr lang="en-GB"/>
        </a:p>
      </dgm:t>
    </dgm:pt>
    <dgm:pt modelId="{ED596951-2948-42C9-B188-FFF1E9DBDF5A}">
      <dgm:prSet/>
      <dgm:spPr/>
      <dgm:t>
        <a:bodyPr/>
        <a:lstStyle/>
        <a:p>
          <a:pPr algn="ctr" rtl="0"/>
          <a:r>
            <a:rPr lang="en-GB" b="0" i="0" u="none" dirty="0" smtClean="0">
              <a:solidFill>
                <a:schemeClr val="bg1"/>
              </a:solidFill>
            </a:rPr>
            <a:t>The period of time allowed for recovery. Recovery the time required to repair damage to the body cause my training or competition</a:t>
          </a:r>
          <a:endParaRPr lang="en-GB" b="0" dirty="0">
            <a:solidFill>
              <a:schemeClr val="bg1"/>
            </a:solidFill>
          </a:endParaRPr>
        </a:p>
      </dgm:t>
    </dgm:pt>
    <dgm:pt modelId="{A61F6773-2AC1-4507-B3FB-B36C70484759}" type="parTrans" cxnId="{73369D40-BDAA-4459-9962-8D46E41E81D7}">
      <dgm:prSet/>
      <dgm:spPr/>
      <dgm:t>
        <a:bodyPr/>
        <a:lstStyle/>
        <a:p>
          <a:endParaRPr lang="en-GB"/>
        </a:p>
      </dgm:t>
    </dgm:pt>
    <dgm:pt modelId="{121E0CAA-C0DB-4380-AC76-7EDFF1BEBFBA}" type="sibTrans" cxnId="{73369D40-BDAA-4459-9962-8D46E41E81D7}">
      <dgm:prSet/>
      <dgm:spPr/>
      <dgm:t>
        <a:bodyPr/>
        <a:lstStyle/>
        <a:p>
          <a:endParaRPr lang="en-GB"/>
        </a:p>
      </dgm:t>
    </dgm:pt>
    <dgm:pt modelId="{CAB4C0F3-FC6D-4678-A324-A675719AB747}">
      <dgm:prSet/>
      <dgm:spPr/>
      <dgm:t>
        <a:bodyPr/>
        <a:lstStyle/>
        <a:p>
          <a:pPr algn="ctr" rtl="0"/>
          <a:r>
            <a:rPr lang="en-GB" b="0" i="0" u="none" dirty="0" smtClean="0">
              <a:solidFill>
                <a:schemeClr val="bg1"/>
              </a:solidFill>
            </a:rPr>
            <a:t>Recovery</a:t>
          </a:r>
          <a:endParaRPr lang="en-GB" b="0" dirty="0">
            <a:solidFill>
              <a:schemeClr val="bg1"/>
            </a:solidFill>
          </a:endParaRPr>
        </a:p>
      </dgm:t>
    </dgm:pt>
    <dgm:pt modelId="{97AF39DC-8E9F-4164-B2DF-F0CAB3BBFB06}" type="parTrans" cxnId="{C2AAF81E-51BC-4754-A427-1A5E0CDAA99C}">
      <dgm:prSet/>
      <dgm:spPr/>
      <dgm:t>
        <a:bodyPr/>
        <a:lstStyle/>
        <a:p>
          <a:endParaRPr lang="en-GB"/>
        </a:p>
      </dgm:t>
    </dgm:pt>
    <dgm:pt modelId="{E4C633F7-98ED-43B3-89AF-976EFA8F6377}" type="sibTrans" cxnId="{C2AAF81E-51BC-4754-A427-1A5E0CDAA99C}">
      <dgm:prSet/>
      <dgm:spPr/>
      <dgm:t>
        <a:bodyPr/>
        <a:lstStyle/>
        <a:p>
          <a:endParaRPr lang="en-GB"/>
        </a:p>
      </dgm:t>
    </dgm:pt>
    <dgm:pt modelId="{D2C28F19-9E41-46F7-AB36-015102FC98E0}">
      <dgm:prSet/>
      <dgm:spPr/>
      <dgm:t>
        <a:bodyPr/>
        <a:lstStyle/>
        <a:p>
          <a:pPr algn="ctr" rtl="0"/>
          <a:r>
            <a:rPr lang="en-GB" b="0" i="0" u="none" dirty="0" smtClean="0">
              <a:solidFill>
                <a:schemeClr val="bg1"/>
              </a:solidFill>
            </a:rPr>
            <a:t>The time required to repair damage to the body cause my training or competition</a:t>
          </a:r>
          <a:endParaRPr lang="en-GB" b="0" dirty="0">
            <a:solidFill>
              <a:schemeClr val="bg1"/>
            </a:solidFill>
          </a:endParaRPr>
        </a:p>
      </dgm:t>
    </dgm:pt>
    <dgm:pt modelId="{DD1B5911-94D4-426B-9F38-0BF8A9C2100A}" type="parTrans" cxnId="{7813ECA5-7711-45B4-865E-C1B30414A70E}">
      <dgm:prSet/>
      <dgm:spPr/>
      <dgm:t>
        <a:bodyPr/>
        <a:lstStyle/>
        <a:p>
          <a:endParaRPr lang="en-GB"/>
        </a:p>
      </dgm:t>
    </dgm:pt>
    <dgm:pt modelId="{A3D846FF-32B7-4D6E-94F2-FF3D7F974A62}" type="sibTrans" cxnId="{7813ECA5-7711-45B4-865E-C1B30414A70E}">
      <dgm:prSet/>
      <dgm:spPr/>
      <dgm:t>
        <a:bodyPr/>
        <a:lstStyle/>
        <a:p>
          <a:endParaRPr lang="en-GB"/>
        </a:p>
      </dgm:t>
    </dgm:pt>
    <dgm:pt modelId="{CF6F4702-DE52-4D31-9F26-0B884BE1F745}">
      <dgm:prSet/>
      <dgm:spPr/>
      <dgm:t>
        <a:bodyPr/>
        <a:lstStyle/>
        <a:p>
          <a:pPr algn="ctr" rtl="0"/>
          <a:r>
            <a:rPr lang="en-GB" b="0" i="0" u="none" dirty="0" smtClean="0">
              <a:solidFill>
                <a:schemeClr val="bg1"/>
              </a:solidFill>
            </a:rPr>
            <a:t>Taking into consideration the individual's needs before creating an exercise program</a:t>
          </a:r>
          <a:endParaRPr lang="en-GB" b="0" dirty="0">
            <a:solidFill>
              <a:schemeClr val="bg1"/>
            </a:solidFill>
          </a:endParaRPr>
        </a:p>
      </dgm:t>
    </dgm:pt>
    <dgm:pt modelId="{2F2CFF5D-F6BE-4E4E-B130-A2FDABB74585}" type="parTrans" cxnId="{6F8306A6-C2FD-4544-8B0E-AC94B6CF00A9}">
      <dgm:prSet/>
      <dgm:spPr/>
      <dgm:t>
        <a:bodyPr/>
        <a:lstStyle/>
        <a:p>
          <a:endParaRPr lang="en-GB"/>
        </a:p>
      </dgm:t>
    </dgm:pt>
    <dgm:pt modelId="{6206B6CE-1803-4EB0-9C24-0DA2184B0B61}" type="sibTrans" cxnId="{6F8306A6-C2FD-4544-8B0E-AC94B6CF00A9}">
      <dgm:prSet/>
      <dgm:spPr/>
      <dgm:t>
        <a:bodyPr/>
        <a:lstStyle/>
        <a:p>
          <a:endParaRPr lang="en-GB"/>
        </a:p>
      </dgm:t>
    </dgm:pt>
    <dgm:pt modelId="{9A055659-4343-40B5-AC15-E17E45D04B4C}" type="pres">
      <dgm:prSet presAssocID="{12935A99-7510-4880-97D2-636CD4EF028A}" presName="diagram" presStyleCnt="0">
        <dgm:presLayoutVars>
          <dgm:dir/>
          <dgm:animLvl val="lvl"/>
          <dgm:resizeHandles val="exact"/>
        </dgm:presLayoutVars>
      </dgm:prSet>
      <dgm:spPr/>
    </dgm:pt>
    <dgm:pt modelId="{24A7858B-89E9-4F93-915A-648D9E02642A}" type="pres">
      <dgm:prSet presAssocID="{3CECD042-4C76-48A1-8F7B-A955B6849EBC}" presName="compNode" presStyleCnt="0"/>
      <dgm:spPr/>
    </dgm:pt>
    <dgm:pt modelId="{6D068790-3714-4530-8E4B-87EA15FC05C1}" type="pres">
      <dgm:prSet presAssocID="{3CECD042-4C76-48A1-8F7B-A955B6849EBC}" presName="childRect" presStyleLbl="bgAcc1" presStyleIdx="0" presStyleCnt="5">
        <dgm:presLayoutVars>
          <dgm:bulletEnabled val="1"/>
        </dgm:presLayoutVars>
      </dgm:prSet>
      <dgm:spPr/>
      <dgm:t>
        <a:bodyPr/>
        <a:lstStyle/>
        <a:p>
          <a:endParaRPr lang="en-GB"/>
        </a:p>
      </dgm:t>
    </dgm:pt>
    <dgm:pt modelId="{C14C32E8-31BD-438C-84B3-2DFED313DF74}" type="pres">
      <dgm:prSet presAssocID="{3CECD042-4C76-48A1-8F7B-A955B6849EBC}" presName="parentText" presStyleLbl="node1" presStyleIdx="0" presStyleCnt="0">
        <dgm:presLayoutVars>
          <dgm:chMax val="0"/>
          <dgm:bulletEnabled val="1"/>
        </dgm:presLayoutVars>
      </dgm:prSet>
      <dgm:spPr/>
      <dgm:t>
        <a:bodyPr/>
        <a:lstStyle/>
        <a:p>
          <a:endParaRPr lang="en-GB"/>
        </a:p>
      </dgm:t>
    </dgm:pt>
    <dgm:pt modelId="{CD2FE7E0-9F4B-46FB-910A-60B305ABE731}" type="pres">
      <dgm:prSet presAssocID="{3CECD042-4C76-48A1-8F7B-A955B6849EBC}" presName="parentRect" presStyleLbl="alignNode1" presStyleIdx="0" presStyleCnt="5"/>
      <dgm:spPr/>
      <dgm:t>
        <a:bodyPr/>
        <a:lstStyle/>
        <a:p>
          <a:endParaRPr lang="en-GB"/>
        </a:p>
      </dgm:t>
    </dgm:pt>
    <dgm:pt modelId="{B39095BF-FF5B-4F92-977C-8C3BD679052C}" type="pres">
      <dgm:prSet presAssocID="{3CECD042-4C76-48A1-8F7B-A955B6849EBC}" presName="adorn" presStyleLbl="fgAccFollow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 modelId="{F0B1B3BE-99E9-4BC9-B310-47BDAFEAE433}" type="pres">
      <dgm:prSet presAssocID="{6F9EF171-F746-4ED8-8DC5-AA4FF70D76AB}" presName="sibTrans" presStyleLbl="sibTrans2D1" presStyleIdx="0" presStyleCnt="0"/>
      <dgm:spPr/>
      <dgm:t>
        <a:bodyPr/>
        <a:lstStyle/>
        <a:p>
          <a:endParaRPr lang="en-GB"/>
        </a:p>
      </dgm:t>
    </dgm:pt>
    <dgm:pt modelId="{517A0356-D515-4D80-AEE0-8BCA9AE0F7B3}" type="pres">
      <dgm:prSet presAssocID="{E5C1FB4E-AB95-41CE-BC25-9C76928E7531}" presName="compNode" presStyleCnt="0"/>
      <dgm:spPr/>
    </dgm:pt>
    <dgm:pt modelId="{FBF5A1C4-3E88-4C53-A1FF-1210A8D031CC}" type="pres">
      <dgm:prSet presAssocID="{E5C1FB4E-AB95-41CE-BC25-9C76928E7531}" presName="childRect" presStyleLbl="bgAcc1" presStyleIdx="1" presStyleCnt="5">
        <dgm:presLayoutVars>
          <dgm:bulletEnabled val="1"/>
        </dgm:presLayoutVars>
      </dgm:prSet>
      <dgm:spPr/>
      <dgm:t>
        <a:bodyPr/>
        <a:lstStyle/>
        <a:p>
          <a:endParaRPr lang="en-GB"/>
        </a:p>
      </dgm:t>
    </dgm:pt>
    <dgm:pt modelId="{E11F95F8-10DD-47CF-A47B-74D58615BD7C}" type="pres">
      <dgm:prSet presAssocID="{E5C1FB4E-AB95-41CE-BC25-9C76928E7531}" presName="parentText" presStyleLbl="node1" presStyleIdx="0" presStyleCnt="0">
        <dgm:presLayoutVars>
          <dgm:chMax val="0"/>
          <dgm:bulletEnabled val="1"/>
        </dgm:presLayoutVars>
      </dgm:prSet>
      <dgm:spPr/>
      <dgm:t>
        <a:bodyPr/>
        <a:lstStyle/>
        <a:p>
          <a:endParaRPr lang="en-GB"/>
        </a:p>
      </dgm:t>
    </dgm:pt>
    <dgm:pt modelId="{DC4E3F69-7EFA-4504-96DC-DED74C74A3FF}" type="pres">
      <dgm:prSet presAssocID="{E5C1FB4E-AB95-41CE-BC25-9C76928E7531}" presName="parentRect" presStyleLbl="alignNode1" presStyleIdx="1" presStyleCnt="5"/>
      <dgm:spPr/>
      <dgm:t>
        <a:bodyPr/>
        <a:lstStyle/>
        <a:p>
          <a:endParaRPr lang="en-GB"/>
        </a:p>
      </dgm:t>
    </dgm:pt>
    <dgm:pt modelId="{2663CD89-A193-4F91-A769-AE2C18C18D05}" type="pres">
      <dgm:prSet presAssocID="{E5C1FB4E-AB95-41CE-BC25-9C76928E7531}" presName="adorn" presStyleLbl="fgAccFollow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2000" r="-22000"/>
          </a:stretch>
        </a:blipFill>
      </dgm:spPr>
    </dgm:pt>
    <dgm:pt modelId="{E4DFAEBA-6F48-435E-814F-22DD4B995355}" type="pres">
      <dgm:prSet presAssocID="{2763AC64-309D-4CED-BF56-48215A84A76F}" presName="sibTrans" presStyleLbl="sibTrans2D1" presStyleIdx="0" presStyleCnt="0"/>
      <dgm:spPr/>
      <dgm:t>
        <a:bodyPr/>
        <a:lstStyle/>
        <a:p>
          <a:endParaRPr lang="en-GB"/>
        </a:p>
      </dgm:t>
    </dgm:pt>
    <dgm:pt modelId="{66902201-7571-4B08-BE52-2FF136A55F04}" type="pres">
      <dgm:prSet presAssocID="{85CF0638-51FC-471C-B0FE-FCA1FFF96501}" presName="compNode" presStyleCnt="0"/>
      <dgm:spPr/>
    </dgm:pt>
    <dgm:pt modelId="{A5BBDB5A-A062-4128-85EB-4134067D236C}" type="pres">
      <dgm:prSet presAssocID="{85CF0638-51FC-471C-B0FE-FCA1FFF96501}" presName="childRect" presStyleLbl="bgAcc1" presStyleIdx="2" presStyleCnt="5">
        <dgm:presLayoutVars>
          <dgm:bulletEnabled val="1"/>
        </dgm:presLayoutVars>
      </dgm:prSet>
      <dgm:spPr/>
      <dgm:t>
        <a:bodyPr/>
        <a:lstStyle/>
        <a:p>
          <a:endParaRPr lang="en-GB"/>
        </a:p>
      </dgm:t>
    </dgm:pt>
    <dgm:pt modelId="{3188F381-D7DD-42FB-BE90-06AE095A45EB}" type="pres">
      <dgm:prSet presAssocID="{85CF0638-51FC-471C-B0FE-FCA1FFF96501}" presName="parentText" presStyleLbl="node1" presStyleIdx="0" presStyleCnt="0">
        <dgm:presLayoutVars>
          <dgm:chMax val="0"/>
          <dgm:bulletEnabled val="1"/>
        </dgm:presLayoutVars>
      </dgm:prSet>
      <dgm:spPr/>
      <dgm:t>
        <a:bodyPr/>
        <a:lstStyle/>
        <a:p>
          <a:endParaRPr lang="en-GB"/>
        </a:p>
      </dgm:t>
    </dgm:pt>
    <dgm:pt modelId="{9777D3EE-87D5-4DC1-8991-E64DF5B5B3DA}" type="pres">
      <dgm:prSet presAssocID="{85CF0638-51FC-471C-B0FE-FCA1FFF96501}" presName="parentRect" presStyleLbl="alignNode1" presStyleIdx="2" presStyleCnt="5"/>
      <dgm:spPr/>
      <dgm:t>
        <a:bodyPr/>
        <a:lstStyle/>
        <a:p>
          <a:endParaRPr lang="en-GB"/>
        </a:p>
      </dgm:t>
    </dgm:pt>
    <dgm:pt modelId="{2CB26A74-C127-490A-B4AE-58AA18A28359}" type="pres">
      <dgm:prSet presAssocID="{85CF0638-51FC-471C-B0FE-FCA1FFF96501}" presName="adorn" presStyleLbl="fgAccFollow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E63B3F8-6DA2-4411-BA5F-B982656214CA}" type="pres">
      <dgm:prSet presAssocID="{08A1BF2D-7FF2-4E82-9193-7682F5E84EFC}" presName="sibTrans" presStyleLbl="sibTrans2D1" presStyleIdx="0" presStyleCnt="0"/>
      <dgm:spPr/>
      <dgm:t>
        <a:bodyPr/>
        <a:lstStyle/>
        <a:p>
          <a:endParaRPr lang="en-GB"/>
        </a:p>
      </dgm:t>
    </dgm:pt>
    <dgm:pt modelId="{E0054742-9902-4358-A5BE-BAC805658D1C}" type="pres">
      <dgm:prSet presAssocID="{CAB4C0F3-FC6D-4678-A324-A675719AB747}" presName="compNode" presStyleCnt="0"/>
      <dgm:spPr/>
    </dgm:pt>
    <dgm:pt modelId="{FE63E1AB-EF4C-4555-B471-BC111A6091FD}" type="pres">
      <dgm:prSet presAssocID="{CAB4C0F3-FC6D-4678-A324-A675719AB747}" presName="childRect" presStyleLbl="bgAcc1" presStyleIdx="3" presStyleCnt="5">
        <dgm:presLayoutVars>
          <dgm:bulletEnabled val="1"/>
        </dgm:presLayoutVars>
      </dgm:prSet>
      <dgm:spPr/>
      <dgm:t>
        <a:bodyPr/>
        <a:lstStyle/>
        <a:p>
          <a:endParaRPr lang="en-GB"/>
        </a:p>
      </dgm:t>
    </dgm:pt>
    <dgm:pt modelId="{FFEEDB89-945B-46B8-9A80-8B98A090FDBA}" type="pres">
      <dgm:prSet presAssocID="{CAB4C0F3-FC6D-4678-A324-A675719AB747}" presName="parentText" presStyleLbl="node1" presStyleIdx="0" presStyleCnt="0">
        <dgm:presLayoutVars>
          <dgm:chMax val="0"/>
          <dgm:bulletEnabled val="1"/>
        </dgm:presLayoutVars>
      </dgm:prSet>
      <dgm:spPr/>
      <dgm:t>
        <a:bodyPr/>
        <a:lstStyle/>
        <a:p>
          <a:endParaRPr lang="en-GB"/>
        </a:p>
      </dgm:t>
    </dgm:pt>
    <dgm:pt modelId="{4ADA4715-C4AB-4959-8DF5-96641E8CC4FF}" type="pres">
      <dgm:prSet presAssocID="{CAB4C0F3-FC6D-4678-A324-A675719AB747}" presName="parentRect" presStyleLbl="alignNode1" presStyleIdx="3" presStyleCnt="5"/>
      <dgm:spPr/>
      <dgm:t>
        <a:bodyPr/>
        <a:lstStyle/>
        <a:p>
          <a:endParaRPr lang="en-GB"/>
        </a:p>
      </dgm:t>
    </dgm:pt>
    <dgm:pt modelId="{C832E759-5DA9-4D2D-8B45-ADEFC4494213}" type="pres">
      <dgm:prSet presAssocID="{CAB4C0F3-FC6D-4678-A324-A675719AB747}" presName="adorn" presStyleLbl="fgAccFollow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4000" r="-24000"/>
          </a:stretch>
        </a:blipFill>
      </dgm:spPr>
    </dgm:pt>
    <dgm:pt modelId="{7023F50B-EFF5-4E49-918F-FBD41219BF92}" type="pres">
      <dgm:prSet presAssocID="{E4C633F7-98ED-43B3-89AF-976EFA8F6377}" presName="sibTrans" presStyleLbl="sibTrans2D1" presStyleIdx="0" presStyleCnt="0"/>
      <dgm:spPr/>
      <dgm:t>
        <a:bodyPr/>
        <a:lstStyle/>
        <a:p>
          <a:endParaRPr lang="en-GB"/>
        </a:p>
      </dgm:t>
    </dgm:pt>
    <dgm:pt modelId="{86D3A5E1-EDF0-4F7A-AAF9-481B2B3BE8C4}" type="pres">
      <dgm:prSet presAssocID="{12CB4801-C609-40BC-B3CD-29F803528D35}" presName="compNode" presStyleCnt="0"/>
      <dgm:spPr/>
    </dgm:pt>
    <dgm:pt modelId="{61E45C54-82C4-4722-88B3-46B9962E7B0C}" type="pres">
      <dgm:prSet presAssocID="{12CB4801-C609-40BC-B3CD-29F803528D35}" presName="childRect" presStyleLbl="bgAcc1" presStyleIdx="4" presStyleCnt="5">
        <dgm:presLayoutVars>
          <dgm:bulletEnabled val="1"/>
        </dgm:presLayoutVars>
      </dgm:prSet>
      <dgm:spPr/>
      <dgm:t>
        <a:bodyPr/>
        <a:lstStyle/>
        <a:p>
          <a:endParaRPr lang="en-GB"/>
        </a:p>
      </dgm:t>
    </dgm:pt>
    <dgm:pt modelId="{37B0507D-E727-4A1A-88A1-C67625437011}" type="pres">
      <dgm:prSet presAssocID="{12CB4801-C609-40BC-B3CD-29F803528D35}" presName="parentText" presStyleLbl="node1" presStyleIdx="0" presStyleCnt="0">
        <dgm:presLayoutVars>
          <dgm:chMax val="0"/>
          <dgm:bulletEnabled val="1"/>
        </dgm:presLayoutVars>
      </dgm:prSet>
      <dgm:spPr/>
      <dgm:t>
        <a:bodyPr/>
        <a:lstStyle/>
        <a:p>
          <a:endParaRPr lang="en-GB"/>
        </a:p>
      </dgm:t>
    </dgm:pt>
    <dgm:pt modelId="{25AF5302-5792-4436-AB70-E1E7561ACD95}" type="pres">
      <dgm:prSet presAssocID="{12CB4801-C609-40BC-B3CD-29F803528D35}" presName="parentRect" presStyleLbl="alignNode1" presStyleIdx="4" presStyleCnt="5"/>
      <dgm:spPr/>
      <dgm:t>
        <a:bodyPr/>
        <a:lstStyle/>
        <a:p>
          <a:endParaRPr lang="en-GB"/>
        </a:p>
      </dgm:t>
    </dgm:pt>
    <dgm:pt modelId="{2D5D0FD3-E94C-4953-B9F9-E77475FA3CAD}" type="pres">
      <dgm:prSet presAssocID="{12CB4801-C609-40BC-B3CD-29F803528D35}" presName="adorn" presStyleLbl="fgAccFollow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0000" r="-20000"/>
          </a:stretch>
        </a:blipFill>
      </dgm:spPr>
    </dgm:pt>
  </dgm:ptLst>
  <dgm:cxnLst>
    <dgm:cxn modelId="{41FC782D-04B8-411F-A6FE-B2F21656A737}" srcId="{12935A99-7510-4880-97D2-636CD4EF028A}" destId="{3CECD042-4C76-48A1-8F7B-A955B6849EBC}" srcOrd="0" destOrd="0" parTransId="{C8A29EAD-9A8F-4F29-A1E1-1D98CF17D345}" sibTransId="{6F9EF171-F746-4ED8-8DC5-AA4FF70D76AB}"/>
    <dgm:cxn modelId="{3894A598-8B87-49B6-896F-CDCCB6601D92}" type="presOf" srcId="{203056DC-D5FD-45C0-9627-F529E754E5BB}" destId="{FBF5A1C4-3E88-4C53-A1FF-1210A8D031CC}" srcOrd="0" destOrd="0" presId="urn:microsoft.com/office/officeart/2005/8/layout/bList2"/>
    <dgm:cxn modelId="{B27579F4-812C-4267-BE09-3F13D60A2A4C}" type="presOf" srcId="{CAB4C0F3-FC6D-4678-A324-A675719AB747}" destId="{FFEEDB89-945B-46B8-9A80-8B98A090FDBA}" srcOrd="0" destOrd="0" presId="urn:microsoft.com/office/officeart/2005/8/layout/bList2"/>
    <dgm:cxn modelId="{7813ECA5-7711-45B4-865E-C1B30414A70E}" srcId="{CAB4C0F3-FC6D-4678-A324-A675719AB747}" destId="{D2C28F19-9E41-46F7-AB36-015102FC98E0}" srcOrd="0" destOrd="0" parTransId="{DD1B5911-94D4-426B-9F38-0BF8A9C2100A}" sibTransId="{A3D846FF-32B7-4D6E-94F2-FF3D7F974A62}"/>
    <dgm:cxn modelId="{D9BA74C4-EF9E-4ED5-94D5-90B2F20E5338}" type="presOf" srcId="{E5C1FB4E-AB95-41CE-BC25-9C76928E7531}" destId="{E11F95F8-10DD-47CF-A47B-74D58615BD7C}" srcOrd="0" destOrd="0" presId="urn:microsoft.com/office/officeart/2005/8/layout/bList2"/>
    <dgm:cxn modelId="{6F8306A6-C2FD-4544-8B0E-AC94B6CF00A9}" srcId="{12CB4801-C609-40BC-B3CD-29F803528D35}" destId="{CF6F4702-DE52-4D31-9F26-0B884BE1F745}" srcOrd="0" destOrd="0" parTransId="{2F2CFF5D-F6BE-4E4E-B130-A2FDABB74585}" sibTransId="{6206B6CE-1803-4EB0-9C24-0DA2184B0B61}"/>
    <dgm:cxn modelId="{73369D40-BDAA-4459-9962-8D46E41E81D7}" srcId="{85CF0638-51FC-471C-B0FE-FCA1FFF96501}" destId="{ED596951-2948-42C9-B188-FFF1E9DBDF5A}" srcOrd="0" destOrd="0" parTransId="{A61F6773-2AC1-4507-B3FB-B36C70484759}" sibTransId="{121E0CAA-C0DB-4380-AC76-7EDFF1BEBFBA}"/>
    <dgm:cxn modelId="{5DE34DDA-83FD-4E3E-904D-BF131A8F4F31}" srcId="{3CECD042-4C76-48A1-8F7B-A955B6849EBC}" destId="{BC77AF4C-56DB-4D0C-9404-E9CE13C6EA43}" srcOrd="0" destOrd="0" parTransId="{6C951747-7212-49A9-90F0-3EBFF2FC33B0}" sibTransId="{BB33B200-DCEA-412F-AE65-A370E8C25F80}"/>
    <dgm:cxn modelId="{C2AAF81E-51BC-4754-A427-1A5E0CDAA99C}" srcId="{12935A99-7510-4880-97D2-636CD4EF028A}" destId="{CAB4C0F3-FC6D-4678-A324-A675719AB747}" srcOrd="3" destOrd="0" parTransId="{97AF39DC-8E9F-4164-B2DF-F0CAB3BBFB06}" sibTransId="{E4C633F7-98ED-43B3-89AF-976EFA8F6377}"/>
    <dgm:cxn modelId="{840436BD-BF08-4642-A119-9B2F540093B1}" type="presOf" srcId="{BC77AF4C-56DB-4D0C-9404-E9CE13C6EA43}" destId="{6D068790-3714-4530-8E4B-87EA15FC05C1}" srcOrd="0" destOrd="0" presId="urn:microsoft.com/office/officeart/2005/8/layout/bList2"/>
    <dgm:cxn modelId="{AC07EB59-E80C-4C69-B6CE-BBA4E897621C}" type="presOf" srcId="{D2C28F19-9E41-46F7-AB36-015102FC98E0}" destId="{FE63E1AB-EF4C-4555-B471-BC111A6091FD}" srcOrd="0" destOrd="0" presId="urn:microsoft.com/office/officeart/2005/8/layout/bList2"/>
    <dgm:cxn modelId="{EBAA2802-5FF5-4F32-BA5A-23217A9E4041}" type="presOf" srcId="{3CECD042-4C76-48A1-8F7B-A955B6849EBC}" destId="{C14C32E8-31BD-438C-84B3-2DFED313DF74}" srcOrd="0" destOrd="0" presId="urn:microsoft.com/office/officeart/2005/8/layout/bList2"/>
    <dgm:cxn modelId="{B6CA49D4-D7B4-4A26-AFA1-36AEAE536643}" srcId="{12935A99-7510-4880-97D2-636CD4EF028A}" destId="{E5C1FB4E-AB95-41CE-BC25-9C76928E7531}" srcOrd="1" destOrd="0" parTransId="{C86227C6-A126-4192-8702-9118AD209757}" sibTransId="{2763AC64-309D-4CED-BF56-48215A84A76F}"/>
    <dgm:cxn modelId="{6C7229BA-A86A-413D-A7FD-E1C974844F58}" type="presOf" srcId="{CF6F4702-DE52-4D31-9F26-0B884BE1F745}" destId="{61E45C54-82C4-4722-88B3-46B9962E7B0C}" srcOrd="0" destOrd="0" presId="urn:microsoft.com/office/officeart/2005/8/layout/bList2"/>
    <dgm:cxn modelId="{1BF2883F-F0F2-4555-85D4-A3DABBE63153}" type="presOf" srcId="{2763AC64-309D-4CED-BF56-48215A84A76F}" destId="{E4DFAEBA-6F48-435E-814F-22DD4B995355}" srcOrd="0" destOrd="0" presId="urn:microsoft.com/office/officeart/2005/8/layout/bList2"/>
    <dgm:cxn modelId="{E327C628-FD4C-4AD5-94CB-B747F739C660}" srcId="{12935A99-7510-4880-97D2-636CD4EF028A}" destId="{12CB4801-C609-40BC-B3CD-29F803528D35}" srcOrd="4" destOrd="0" parTransId="{3EBB2129-4F4B-42DD-A574-4E071CB5B95B}" sibTransId="{104B7FAF-4D59-4A26-9830-25A0C577290B}"/>
    <dgm:cxn modelId="{6C48888E-2E61-49F4-91A6-E42BA66D59AB}" type="presOf" srcId="{E5C1FB4E-AB95-41CE-BC25-9C76928E7531}" destId="{DC4E3F69-7EFA-4504-96DC-DED74C74A3FF}" srcOrd="1" destOrd="0" presId="urn:microsoft.com/office/officeart/2005/8/layout/bList2"/>
    <dgm:cxn modelId="{B6E03448-6119-4E24-A2BD-2F26662AAE67}" srcId="{E5C1FB4E-AB95-41CE-BC25-9C76928E7531}" destId="{203056DC-D5FD-45C0-9627-F529E754E5BB}" srcOrd="0" destOrd="0" parTransId="{08C8D96C-0816-4E99-90A4-9F1787C59BBC}" sibTransId="{1233672C-EAFD-4DD4-A8B5-BC2F69108BE9}"/>
    <dgm:cxn modelId="{7DA31F85-E1C7-40F5-9F67-5A0B549D128E}" type="presOf" srcId="{12CB4801-C609-40BC-B3CD-29F803528D35}" destId="{37B0507D-E727-4A1A-88A1-C67625437011}" srcOrd="0" destOrd="0" presId="urn:microsoft.com/office/officeart/2005/8/layout/bList2"/>
    <dgm:cxn modelId="{EADE4442-32BB-409C-9F12-5D516FE58BB8}" type="presOf" srcId="{12CB4801-C609-40BC-B3CD-29F803528D35}" destId="{25AF5302-5792-4436-AB70-E1E7561ACD95}" srcOrd="1" destOrd="0" presId="urn:microsoft.com/office/officeart/2005/8/layout/bList2"/>
    <dgm:cxn modelId="{89131985-E676-495A-8F1A-2E45F7C2BCBF}" type="presOf" srcId="{ED596951-2948-42C9-B188-FFF1E9DBDF5A}" destId="{A5BBDB5A-A062-4128-85EB-4134067D236C}" srcOrd="0" destOrd="0" presId="urn:microsoft.com/office/officeart/2005/8/layout/bList2"/>
    <dgm:cxn modelId="{F9DDB258-3561-4DFE-AF0A-0811DD56904B}" srcId="{12935A99-7510-4880-97D2-636CD4EF028A}" destId="{85CF0638-51FC-471C-B0FE-FCA1FFF96501}" srcOrd="2" destOrd="0" parTransId="{D6E53B38-918F-449E-9E40-930CB30882DD}" sibTransId="{08A1BF2D-7FF2-4E82-9193-7682F5E84EFC}"/>
    <dgm:cxn modelId="{3A2685E7-DD17-451F-8776-85169D3B5079}" type="presOf" srcId="{3CECD042-4C76-48A1-8F7B-A955B6849EBC}" destId="{CD2FE7E0-9F4B-46FB-910A-60B305ABE731}" srcOrd="1" destOrd="0" presId="urn:microsoft.com/office/officeart/2005/8/layout/bList2"/>
    <dgm:cxn modelId="{61637451-D28A-43BC-A245-3E54D5E31534}" type="presOf" srcId="{85CF0638-51FC-471C-B0FE-FCA1FFF96501}" destId="{9777D3EE-87D5-4DC1-8991-E64DF5B5B3DA}" srcOrd="1" destOrd="0" presId="urn:microsoft.com/office/officeart/2005/8/layout/bList2"/>
    <dgm:cxn modelId="{48F38E36-E659-4E95-A4EF-F836437D3759}" type="presOf" srcId="{CAB4C0F3-FC6D-4678-A324-A675719AB747}" destId="{4ADA4715-C4AB-4959-8DF5-96641E8CC4FF}" srcOrd="1" destOrd="0" presId="urn:microsoft.com/office/officeart/2005/8/layout/bList2"/>
    <dgm:cxn modelId="{DFFA6E29-4033-4027-8ACB-35E49CD5874D}" type="presOf" srcId="{E4C633F7-98ED-43B3-89AF-976EFA8F6377}" destId="{7023F50B-EFF5-4E49-918F-FBD41219BF92}" srcOrd="0" destOrd="0" presId="urn:microsoft.com/office/officeart/2005/8/layout/bList2"/>
    <dgm:cxn modelId="{EC56EA81-0233-4957-85C8-565315CB5720}" type="presOf" srcId="{12935A99-7510-4880-97D2-636CD4EF028A}" destId="{9A055659-4343-40B5-AC15-E17E45D04B4C}" srcOrd="0" destOrd="0" presId="urn:microsoft.com/office/officeart/2005/8/layout/bList2"/>
    <dgm:cxn modelId="{BF052AE9-5210-48F0-AFB9-13A07CC12CA1}" type="presOf" srcId="{6F9EF171-F746-4ED8-8DC5-AA4FF70D76AB}" destId="{F0B1B3BE-99E9-4BC9-B310-47BDAFEAE433}" srcOrd="0" destOrd="0" presId="urn:microsoft.com/office/officeart/2005/8/layout/bList2"/>
    <dgm:cxn modelId="{E51332C8-6B91-40F5-B9B8-F01DE9F9C300}" type="presOf" srcId="{85CF0638-51FC-471C-B0FE-FCA1FFF96501}" destId="{3188F381-D7DD-42FB-BE90-06AE095A45EB}" srcOrd="0" destOrd="0" presId="urn:microsoft.com/office/officeart/2005/8/layout/bList2"/>
    <dgm:cxn modelId="{62E63432-8455-45A6-A52D-BA72E99F373B}" type="presOf" srcId="{08A1BF2D-7FF2-4E82-9193-7682F5E84EFC}" destId="{CE63B3F8-6DA2-4411-BA5F-B982656214CA}" srcOrd="0" destOrd="0" presId="urn:microsoft.com/office/officeart/2005/8/layout/bList2"/>
    <dgm:cxn modelId="{1A2E987E-F977-4F92-AEE7-214A665ED219}" type="presParOf" srcId="{9A055659-4343-40B5-AC15-E17E45D04B4C}" destId="{24A7858B-89E9-4F93-915A-648D9E02642A}" srcOrd="0" destOrd="0" presId="urn:microsoft.com/office/officeart/2005/8/layout/bList2"/>
    <dgm:cxn modelId="{EB1F2686-4941-4145-82C2-A87CFBF4D328}" type="presParOf" srcId="{24A7858B-89E9-4F93-915A-648D9E02642A}" destId="{6D068790-3714-4530-8E4B-87EA15FC05C1}" srcOrd="0" destOrd="0" presId="urn:microsoft.com/office/officeart/2005/8/layout/bList2"/>
    <dgm:cxn modelId="{8258EF6B-CBE0-408B-97E5-EC66B1D54AF0}" type="presParOf" srcId="{24A7858B-89E9-4F93-915A-648D9E02642A}" destId="{C14C32E8-31BD-438C-84B3-2DFED313DF74}" srcOrd="1" destOrd="0" presId="urn:microsoft.com/office/officeart/2005/8/layout/bList2"/>
    <dgm:cxn modelId="{CBC72221-4FB1-4F5C-B626-6BB8C02B4111}" type="presParOf" srcId="{24A7858B-89E9-4F93-915A-648D9E02642A}" destId="{CD2FE7E0-9F4B-46FB-910A-60B305ABE731}" srcOrd="2" destOrd="0" presId="urn:microsoft.com/office/officeart/2005/8/layout/bList2"/>
    <dgm:cxn modelId="{9797C05F-C99A-44B5-A21C-F5C6BFD790F1}" type="presParOf" srcId="{24A7858B-89E9-4F93-915A-648D9E02642A}" destId="{B39095BF-FF5B-4F92-977C-8C3BD679052C}" srcOrd="3" destOrd="0" presId="urn:microsoft.com/office/officeart/2005/8/layout/bList2"/>
    <dgm:cxn modelId="{2544ABE9-C956-4758-A14E-9F9996358BF7}" type="presParOf" srcId="{9A055659-4343-40B5-AC15-E17E45D04B4C}" destId="{F0B1B3BE-99E9-4BC9-B310-47BDAFEAE433}" srcOrd="1" destOrd="0" presId="urn:microsoft.com/office/officeart/2005/8/layout/bList2"/>
    <dgm:cxn modelId="{4571D40D-38A8-4CD3-8212-9C8189287AD8}" type="presParOf" srcId="{9A055659-4343-40B5-AC15-E17E45D04B4C}" destId="{517A0356-D515-4D80-AEE0-8BCA9AE0F7B3}" srcOrd="2" destOrd="0" presId="urn:microsoft.com/office/officeart/2005/8/layout/bList2"/>
    <dgm:cxn modelId="{FB6A5D1C-C89E-4ED8-8DEC-6CEDC0A51C6C}" type="presParOf" srcId="{517A0356-D515-4D80-AEE0-8BCA9AE0F7B3}" destId="{FBF5A1C4-3E88-4C53-A1FF-1210A8D031CC}" srcOrd="0" destOrd="0" presId="urn:microsoft.com/office/officeart/2005/8/layout/bList2"/>
    <dgm:cxn modelId="{BCF77B1D-0F60-4FB9-BCA7-FF117BDBB8D6}" type="presParOf" srcId="{517A0356-D515-4D80-AEE0-8BCA9AE0F7B3}" destId="{E11F95F8-10DD-47CF-A47B-74D58615BD7C}" srcOrd="1" destOrd="0" presId="urn:microsoft.com/office/officeart/2005/8/layout/bList2"/>
    <dgm:cxn modelId="{EC0B3C70-2905-4432-AE8B-4C5420AEA359}" type="presParOf" srcId="{517A0356-D515-4D80-AEE0-8BCA9AE0F7B3}" destId="{DC4E3F69-7EFA-4504-96DC-DED74C74A3FF}" srcOrd="2" destOrd="0" presId="urn:microsoft.com/office/officeart/2005/8/layout/bList2"/>
    <dgm:cxn modelId="{AFB6A147-6B5F-43DD-A53C-7096C578EE8D}" type="presParOf" srcId="{517A0356-D515-4D80-AEE0-8BCA9AE0F7B3}" destId="{2663CD89-A193-4F91-A769-AE2C18C18D05}" srcOrd="3" destOrd="0" presId="urn:microsoft.com/office/officeart/2005/8/layout/bList2"/>
    <dgm:cxn modelId="{59483553-58CD-4FF1-8F12-B404A09F5662}" type="presParOf" srcId="{9A055659-4343-40B5-AC15-E17E45D04B4C}" destId="{E4DFAEBA-6F48-435E-814F-22DD4B995355}" srcOrd="3" destOrd="0" presId="urn:microsoft.com/office/officeart/2005/8/layout/bList2"/>
    <dgm:cxn modelId="{E3B466F4-6C10-4C8A-A39D-7CEB0D37BA8A}" type="presParOf" srcId="{9A055659-4343-40B5-AC15-E17E45D04B4C}" destId="{66902201-7571-4B08-BE52-2FF136A55F04}" srcOrd="4" destOrd="0" presId="urn:microsoft.com/office/officeart/2005/8/layout/bList2"/>
    <dgm:cxn modelId="{38663966-1F35-4814-BCBC-44D2C38601D1}" type="presParOf" srcId="{66902201-7571-4B08-BE52-2FF136A55F04}" destId="{A5BBDB5A-A062-4128-85EB-4134067D236C}" srcOrd="0" destOrd="0" presId="urn:microsoft.com/office/officeart/2005/8/layout/bList2"/>
    <dgm:cxn modelId="{83053B39-2F25-44B2-BE47-0F76CA0BC275}" type="presParOf" srcId="{66902201-7571-4B08-BE52-2FF136A55F04}" destId="{3188F381-D7DD-42FB-BE90-06AE095A45EB}" srcOrd="1" destOrd="0" presId="urn:microsoft.com/office/officeart/2005/8/layout/bList2"/>
    <dgm:cxn modelId="{88CF72CD-9AB7-4812-816B-7AEEA1A9EC45}" type="presParOf" srcId="{66902201-7571-4B08-BE52-2FF136A55F04}" destId="{9777D3EE-87D5-4DC1-8991-E64DF5B5B3DA}" srcOrd="2" destOrd="0" presId="urn:microsoft.com/office/officeart/2005/8/layout/bList2"/>
    <dgm:cxn modelId="{B42E4A88-6233-45EA-A975-691080298397}" type="presParOf" srcId="{66902201-7571-4B08-BE52-2FF136A55F04}" destId="{2CB26A74-C127-490A-B4AE-58AA18A28359}" srcOrd="3" destOrd="0" presId="urn:microsoft.com/office/officeart/2005/8/layout/bList2"/>
    <dgm:cxn modelId="{F6F6F0D6-A8ED-4176-AAAE-1A442C86B344}" type="presParOf" srcId="{9A055659-4343-40B5-AC15-E17E45D04B4C}" destId="{CE63B3F8-6DA2-4411-BA5F-B982656214CA}" srcOrd="5" destOrd="0" presId="urn:microsoft.com/office/officeart/2005/8/layout/bList2"/>
    <dgm:cxn modelId="{16BAC93B-8A2E-4DA2-AB97-F061A7C2FBD6}" type="presParOf" srcId="{9A055659-4343-40B5-AC15-E17E45D04B4C}" destId="{E0054742-9902-4358-A5BE-BAC805658D1C}" srcOrd="6" destOrd="0" presId="urn:microsoft.com/office/officeart/2005/8/layout/bList2"/>
    <dgm:cxn modelId="{0A3A735B-20E0-4AF7-A0B3-99F108E090DA}" type="presParOf" srcId="{E0054742-9902-4358-A5BE-BAC805658D1C}" destId="{FE63E1AB-EF4C-4555-B471-BC111A6091FD}" srcOrd="0" destOrd="0" presId="urn:microsoft.com/office/officeart/2005/8/layout/bList2"/>
    <dgm:cxn modelId="{452CAE06-76D3-415F-B50A-553647203C38}" type="presParOf" srcId="{E0054742-9902-4358-A5BE-BAC805658D1C}" destId="{FFEEDB89-945B-46B8-9A80-8B98A090FDBA}" srcOrd="1" destOrd="0" presId="urn:microsoft.com/office/officeart/2005/8/layout/bList2"/>
    <dgm:cxn modelId="{D9EF081C-F5EA-44D9-8709-E4A9D00C4506}" type="presParOf" srcId="{E0054742-9902-4358-A5BE-BAC805658D1C}" destId="{4ADA4715-C4AB-4959-8DF5-96641E8CC4FF}" srcOrd="2" destOrd="0" presId="urn:microsoft.com/office/officeart/2005/8/layout/bList2"/>
    <dgm:cxn modelId="{93BD33D3-5989-4FFB-9ADF-EEE5ADD66EDA}" type="presParOf" srcId="{E0054742-9902-4358-A5BE-BAC805658D1C}" destId="{C832E759-5DA9-4D2D-8B45-ADEFC4494213}" srcOrd="3" destOrd="0" presId="urn:microsoft.com/office/officeart/2005/8/layout/bList2"/>
    <dgm:cxn modelId="{0E220245-D74E-4E88-B3D2-83ADC22D6A92}" type="presParOf" srcId="{9A055659-4343-40B5-AC15-E17E45D04B4C}" destId="{7023F50B-EFF5-4E49-918F-FBD41219BF92}" srcOrd="7" destOrd="0" presId="urn:microsoft.com/office/officeart/2005/8/layout/bList2"/>
    <dgm:cxn modelId="{5AD54B27-41C1-4A8C-A2FA-B31964F27D4F}" type="presParOf" srcId="{9A055659-4343-40B5-AC15-E17E45D04B4C}" destId="{86D3A5E1-EDF0-4F7A-AAF9-481B2B3BE8C4}" srcOrd="8" destOrd="0" presId="urn:microsoft.com/office/officeart/2005/8/layout/bList2"/>
    <dgm:cxn modelId="{2D2ABAB9-45ED-4BF5-A549-3ED6CA806CAF}" type="presParOf" srcId="{86D3A5E1-EDF0-4F7A-AAF9-481B2B3BE8C4}" destId="{61E45C54-82C4-4722-88B3-46B9962E7B0C}" srcOrd="0" destOrd="0" presId="urn:microsoft.com/office/officeart/2005/8/layout/bList2"/>
    <dgm:cxn modelId="{717C166B-23F4-4262-BC2C-53E84C6A03AC}" type="presParOf" srcId="{86D3A5E1-EDF0-4F7A-AAF9-481B2B3BE8C4}" destId="{37B0507D-E727-4A1A-88A1-C67625437011}" srcOrd="1" destOrd="0" presId="urn:microsoft.com/office/officeart/2005/8/layout/bList2"/>
    <dgm:cxn modelId="{5A7846BA-F25A-42A1-ACFE-C2927B4E1D08}" type="presParOf" srcId="{86D3A5E1-EDF0-4F7A-AAF9-481B2B3BE8C4}" destId="{25AF5302-5792-4436-AB70-E1E7561ACD95}" srcOrd="2" destOrd="0" presId="urn:microsoft.com/office/officeart/2005/8/layout/bList2"/>
    <dgm:cxn modelId="{4939DABE-3AD3-490A-B747-00D7A9B4BFB0}" type="presParOf" srcId="{86D3A5E1-EDF0-4F7A-AAF9-481B2B3BE8C4}" destId="{2D5D0FD3-E94C-4953-B9F9-E77475FA3CAD}"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A06101-EFAF-42C8-BA72-0394C089C807}" type="doc">
      <dgm:prSet loTypeId="urn:microsoft.com/office/officeart/2009/3/layout/PieProcess" loCatId="list" qsTypeId="urn:microsoft.com/office/officeart/2005/8/quickstyle/simple1" qsCatId="simple" csTypeId="urn:microsoft.com/office/officeart/2005/8/colors/colorful1" csCatId="colorful" phldr="1"/>
      <dgm:spPr/>
      <dgm:t>
        <a:bodyPr/>
        <a:lstStyle/>
        <a:p>
          <a:endParaRPr lang="en-GB"/>
        </a:p>
      </dgm:t>
    </dgm:pt>
    <dgm:pt modelId="{A81791AA-0582-4D8D-80B4-90451E77C21D}">
      <dgm:prSet phldrT="[Text]"/>
      <dgm:spPr/>
      <dgm:t>
        <a:bodyPr/>
        <a:lstStyle/>
        <a:p>
          <a:pPr algn="ctr" rtl="0"/>
          <a:r>
            <a:rPr lang="en-GB" b="1" i="0" u="none" dirty="0" smtClean="0"/>
            <a:t>Frequency</a:t>
          </a:r>
          <a:endParaRPr lang="en-GB" b="1" dirty="0"/>
        </a:p>
      </dgm:t>
    </dgm:pt>
    <dgm:pt modelId="{A0682BC4-11C2-481F-B539-88DA63655284}" type="parTrans" cxnId="{31CB4FD2-5B56-46DE-BDCC-8D7AE438F52A}">
      <dgm:prSet/>
      <dgm:spPr/>
      <dgm:t>
        <a:bodyPr/>
        <a:lstStyle/>
        <a:p>
          <a:endParaRPr lang="en-GB"/>
        </a:p>
      </dgm:t>
    </dgm:pt>
    <dgm:pt modelId="{11BAC4C8-24C3-46A3-9B9E-283CBDEA1F74}" type="sibTrans" cxnId="{31CB4FD2-5B56-46DE-BDCC-8D7AE438F52A}">
      <dgm:prSet/>
      <dgm:spPr/>
      <dgm:t>
        <a:bodyPr/>
        <a:lstStyle/>
        <a:p>
          <a:endParaRPr lang="en-GB"/>
        </a:p>
      </dgm:t>
    </dgm:pt>
    <dgm:pt modelId="{86376FF2-18A1-46B5-8C79-81E5DA2C9DE4}">
      <dgm:prSet/>
      <dgm:spPr/>
      <dgm:t>
        <a:bodyPr/>
        <a:lstStyle/>
        <a:p>
          <a:pPr algn="ctr" rtl="0"/>
          <a:r>
            <a:rPr lang="en-GB" b="1" i="0" u="none" dirty="0" smtClean="0"/>
            <a:t>Intensity</a:t>
          </a:r>
          <a:endParaRPr lang="en-GB" b="1" dirty="0"/>
        </a:p>
      </dgm:t>
    </dgm:pt>
    <dgm:pt modelId="{ED7B1AB8-38E6-4D7C-A2FA-A2AA652EB76D}" type="parTrans" cxnId="{0E810E76-6F3F-4612-A3A4-0E91952A5504}">
      <dgm:prSet/>
      <dgm:spPr/>
      <dgm:t>
        <a:bodyPr/>
        <a:lstStyle/>
        <a:p>
          <a:endParaRPr lang="en-GB"/>
        </a:p>
      </dgm:t>
    </dgm:pt>
    <dgm:pt modelId="{495E8D0A-E8A3-4604-A119-E85C8D56C45D}" type="sibTrans" cxnId="{0E810E76-6F3F-4612-A3A4-0E91952A5504}">
      <dgm:prSet/>
      <dgm:spPr/>
      <dgm:t>
        <a:bodyPr/>
        <a:lstStyle/>
        <a:p>
          <a:endParaRPr lang="en-GB"/>
        </a:p>
      </dgm:t>
    </dgm:pt>
    <dgm:pt modelId="{9EBFFA9A-7045-4D86-AA8E-DE6286ADB05C}">
      <dgm:prSet/>
      <dgm:spPr/>
      <dgm:t>
        <a:bodyPr/>
        <a:lstStyle/>
        <a:p>
          <a:pPr algn="ctr" rtl="0"/>
          <a:r>
            <a:rPr lang="en-GB" b="1" i="0" u="none" dirty="0" smtClean="0"/>
            <a:t>Time</a:t>
          </a:r>
          <a:endParaRPr lang="en-GB" b="1" dirty="0"/>
        </a:p>
      </dgm:t>
    </dgm:pt>
    <dgm:pt modelId="{810F0FF1-940B-4D8F-AC33-0A73D002AF38}" type="parTrans" cxnId="{74FDA5B2-6EC9-4179-B791-90608BEC59F6}">
      <dgm:prSet/>
      <dgm:spPr/>
      <dgm:t>
        <a:bodyPr/>
        <a:lstStyle/>
        <a:p>
          <a:endParaRPr lang="en-GB"/>
        </a:p>
      </dgm:t>
    </dgm:pt>
    <dgm:pt modelId="{E6990200-9DC2-4B09-90F2-AB5FCDA6077E}" type="sibTrans" cxnId="{74FDA5B2-6EC9-4179-B791-90608BEC59F6}">
      <dgm:prSet/>
      <dgm:spPr/>
      <dgm:t>
        <a:bodyPr/>
        <a:lstStyle/>
        <a:p>
          <a:endParaRPr lang="en-GB"/>
        </a:p>
      </dgm:t>
    </dgm:pt>
    <dgm:pt modelId="{4AD74794-CAD4-411A-8F6C-40058031A3E1}">
      <dgm:prSet/>
      <dgm:spPr/>
      <dgm:t>
        <a:bodyPr/>
        <a:lstStyle/>
        <a:p>
          <a:pPr algn="ctr" rtl="0"/>
          <a:r>
            <a:rPr lang="en-GB" b="1" i="0" u="none" dirty="0" smtClean="0"/>
            <a:t>Type</a:t>
          </a:r>
          <a:endParaRPr lang="en-GB" b="1" dirty="0"/>
        </a:p>
      </dgm:t>
    </dgm:pt>
    <dgm:pt modelId="{6A9CD588-DCD1-42E2-8419-38F0F3093745}" type="parTrans" cxnId="{9142490D-CB0E-4E4C-B4FA-6D583A6651B9}">
      <dgm:prSet/>
      <dgm:spPr/>
      <dgm:t>
        <a:bodyPr/>
        <a:lstStyle/>
        <a:p>
          <a:endParaRPr lang="en-GB"/>
        </a:p>
      </dgm:t>
    </dgm:pt>
    <dgm:pt modelId="{177971B0-260A-4F48-8751-9DE529AEC3C1}" type="sibTrans" cxnId="{9142490D-CB0E-4E4C-B4FA-6D583A6651B9}">
      <dgm:prSet/>
      <dgm:spPr/>
      <dgm:t>
        <a:bodyPr/>
        <a:lstStyle/>
        <a:p>
          <a:endParaRPr lang="en-GB"/>
        </a:p>
      </dgm:t>
    </dgm:pt>
    <dgm:pt modelId="{87B1D45F-B177-414C-92F8-77DF0627CAE3}">
      <dgm:prSet phldrT="[Text]" custT="1"/>
      <dgm:spPr/>
      <dgm:t>
        <a:bodyPr/>
        <a:lstStyle/>
        <a:p>
          <a:pPr algn="ctr" rtl="0"/>
          <a:r>
            <a:rPr lang="en-GB" sz="1600" b="0" i="0" u="none" dirty="0" smtClean="0"/>
            <a:t>How often you train</a:t>
          </a:r>
          <a:endParaRPr lang="en-GB" sz="1600" dirty="0"/>
        </a:p>
      </dgm:t>
    </dgm:pt>
    <dgm:pt modelId="{FF808E5C-695E-49AD-9E8B-49D5B9B219A2}" type="parTrans" cxnId="{A6A5542B-E061-4DAA-A8A3-6693DF74E63B}">
      <dgm:prSet/>
      <dgm:spPr/>
      <dgm:t>
        <a:bodyPr/>
        <a:lstStyle/>
        <a:p>
          <a:endParaRPr lang="en-GB"/>
        </a:p>
      </dgm:t>
    </dgm:pt>
    <dgm:pt modelId="{A936D06F-2C29-4962-97B0-D39E62B4E9D1}" type="sibTrans" cxnId="{A6A5542B-E061-4DAA-A8A3-6693DF74E63B}">
      <dgm:prSet/>
      <dgm:spPr/>
      <dgm:t>
        <a:bodyPr/>
        <a:lstStyle/>
        <a:p>
          <a:endParaRPr lang="en-GB"/>
        </a:p>
      </dgm:t>
    </dgm:pt>
    <dgm:pt modelId="{561E076F-C932-4F94-949A-B3E3D487A262}">
      <dgm:prSet custT="1"/>
      <dgm:spPr/>
      <dgm:t>
        <a:bodyPr/>
        <a:lstStyle/>
        <a:p>
          <a:pPr algn="ctr" rtl="0"/>
          <a:r>
            <a:rPr lang="en-GB" sz="1600" b="0" i="0" u="none" dirty="0" smtClean="0"/>
            <a:t>How hard you train</a:t>
          </a:r>
          <a:endParaRPr lang="en-GB" sz="1600" b="0" dirty="0"/>
        </a:p>
      </dgm:t>
    </dgm:pt>
    <dgm:pt modelId="{3C869F50-1BA0-4F73-9049-FAE4D1B8DB4B}" type="parTrans" cxnId="{D6F14197-4814-4E44-922E-0C3F9B72C059}">
      <dgm:prSet/>
      <dgm:spPr/>
      <dgm:t>
        <a:bodyPr/>
        <a:lstStyle/>
        <a:p>
          <a:endParaRPr lang="en-GB"/>
        </a:p>
      </dgm:t>
    </dgm:pt>
    <dgm:pt modelId="{6A98FD02-CB2B-4C2B-B58E-F8F611092499}" type="sibTrans" cxnId="{D6F14197-4814-4E44-922E-0C3F9B72C059}">
      <dgm:prSet/>
      <dgm:spPr/>
      <dgm:t>
        <a:bodyPr/>
        <a:lstStyle/>
        <a:p>
          <a:endParaRPr lang="en-GB"/>
        </a:p>
      </dgm:t>
    </dgm:pt>
    <dgm:pt modelId="{A3AFBE77-4608-450E-8F92-8E9C33D64958}">
      <dgm:prSet custT="1"/>
      <dgm:spPr/>
      <dgm:t>
        <a:bodyPr/>
        <a:lstStyle/>
        <a:p>
          <a:pPr algn="ctr" rtl="0"/>
          <a:r>
            <a:rPr lang="en-GB" sz="1600" b="0" i="0" u="none" dirty="0" smtClean="0"/>
            <a:t>How long is training session is</a:t>
          </a:r>
          <a:endParaRPr lang="en-GB" sz="1600" b="0" dirty="0"/>
        </a:p>
      </dgm:t>
    </dgm:pt>
    <dgm:pt modelId="{18E2DE0D-1422-4273-9A2E-51D3487D401F}" type="parTrans" cxnId="{494689B5-0B00-4531-9CA7-C45AB5FE2E82}">
      <dgm:prSet/>
      <dgm:spPr/>
      <dgm:t>
        <a:bodyPr/>
        <a:lstStyle/>
        <a:p>
          <a:endParaRPr lang="en-GB"/>
        </a:p>
      </dgm:t>
    </dgm:pt>
    <dgm:pt modelId="{BF7400FB-73FE-425B-9FD7-54EE7C6FB425}" type="sibTrans" cxnId="{494689B5-0B00-4531-9CA7-C45AB5FE2E82}">
      <dgm:prSet/>
      <dgm:spPr/>
      <dgm:t>
        <a:bodyPr/>
        <a:lstStyle/>
        <a:p>
          <a:endParaRPr lang="en-GB"/>
        </a:p>
      </dgm:t>
    </dgm:pt>
    <dgm:pt modelId="{17628A93-BDD5-4038-B3BB-AFF21F539163}">
      <dgm:prSet custT="1"/>
      <dgm:spPr/>
      <dgm:t>
        <a:bodyPr/>
        <a:lstStyle/>
        <a:p>
          <a:pPr algn="ctr" rtl="0"/>
          <a:r>
            <a:rPr lang="en-GB" sz="1600" b="0" i="0" u="none" dirty="0" smtClean="0"/>
            <a:t>The method of training you choose</a:t>
          </a:r>
          <a:endParaRPr lang="en-GB" sz="1600" b="0" dirty="0"/>
        </a:p>
      </dgm:t>
    </dgm:pt>
    <dgm:pt modelId="{A9D03F7A-AE37-4E82-9B64-7287F1C6CB20}" type="parTrans" cxnId="{DBF402AD-1070-41E3-B456-9FD1658DFAF4}">
      <dgm:prSet/>
      <dgm:spPr/>
      <dgm:t>
        <a:bodyPr/>
        <a:lstStyle/>
        <a:p>
          <a:endParaRPr lang="en-GB"/>
        </a:p>
      </dgm:t>
    </dgm:pt>
    <dgm:pt modelId="{9B5612EB-0DF0-449E-AD6D-C2C088D75CA2}" type="sibTrans" cxnId="{DBF402AD-1070-41E3-B456-9FD1658DFAF4}">
      <dgm:prSet/>
      <dgm:spPr/>
      <dgm:t>
        <a:bodyPr/>
        <a:lstStyle/>
        <a:p>
          <a:endParaRPr lang="en-GB"/>
        </a:p>
      </dgm:t>
    </dgm:pt>
    <dgm:pt modelId="{03D4613E-8C1A-4576-850A-20598976A779}" type="pres">
      <dgm:prSet presAssocID="{50A06101-EFAF-42C8-BA72-0394C089C807}" presName="Name0" presStyleCnt="0">
        <dgm:presLayoutVars>
          <dgm:chMax val="7"/>
          <dgm:chPref val="7"/>
          <dgm:dir/>
          <dgm:animOne val="branch"/>
          <dgm:animLvl val="lvl"/>
        </dgm:presLayoutVars>
      </dgm:prSet>
      <dgm:spPr/>
      <dgm:t>
        <a:bodyPr/>
        <a:lstStyle/>
        <a:p>
          <a:endParaRPr lang="en-GB"/>
        </a:p>
      </dgm:t>
    </dgm:pt>
    <dgm:pt modelId="{3E8C833D-6E6D-4753-B55E-43A2E3BE8795}" type="pres">
      <dgm:prSet presAssocID="{A81791AA-0582-4D8D-80B4-90451E77C21D}" presName="ParentComposite" presStyleCnt="0"/>
      <dgm:spPr/>
    </dgm:pt>
    <dgm:pt modelId="{24D0059D-7D78-4E15-BCFF-2376FF88FEF3}" type="pres">
      <dgm:prSet presAssocID="{A81791AA-0582-4D8D-80B4-90451E77C21D}" presName="Chord" presStyleLbl="bgShp" presStyleIdx="0" presStyleCnt="4"/>
      <dgm:spPr/>
    </dgm:pt>
    <dgm:pt modelId="{B437FE20-FF7E-46E0-A3AA-74388B775E25}" type="pres">
      <dgm:prSet presAssocID="{A81791AA-0582-4D8D-80B4-90451E77C21D}" presName="Pie" presStyleLbl="alignNode1" presStyleIdx="0" presStyleCnt="4"/>
      <dgm:spPr/>
    </dgm:pt>
    <dgm:pt modelId="{2F50E8E8-A392-4A94-B2E1-23C894B00F42}" type="pres">
      <dgm:prSet presAssocID="{A81791AA-0582-4D8D-80B4-90451E77C21D}" presName="Parent" presStyleLbl="revTx" presStyleIdx="0" presStyleCnt="8">
        <dgm:presLayoutVars>
          <dgm:chMax val="1"/>
          <dgm:chPref val="1"/>
          <dgm:bulletEnabled val="1"/>
        </dgm:presLayoutVars>
      </dgm:prSet>
      <dgm:spPr/>
      <dgm:t>
        <a:bodyPr/>
        <a:lstStyle/>
        <a:p>
          <a:endParaRPr lang="en-GB"/>
        </a:p>
      </dgm:t>
    </dgm:pt>
    <dgm:pt modelId="{D389D13B-643D-4CDF-8AE3-1EA0FD71BF92}" type="pres">
      <dgm:prSet presAssocID="{A936D06F-2C29-4962-97B0-D39E62B4E9D1}" presName="negSibTrans" presStyleCnt="0"/>
      <dgm:spPr/>
    </dgm:pt>
    <dgm:pt modelId="{7DA717A5-8C2E-4A5C-95C9-0283FEB12476}" type="pres">
      <dgm:prSet presAssocID="{A81791AA-0582-4D8D-80B4-90451E77C21D}" presName="composite" presStyleCnt="0"/>
      <dgm:spPr/>
    </dgm:pt>
    <dgm:pt modelId="{FD8E099D-14EF-4B9B-AA82-1A10448CE8D9}" type="pres">
      <dgm:prSet presAssocID="{A81791AA-0582-4D8D-80B4-90451E77C21D}" presName="Child" presStyleLbl="revTx" presStyleIdx="1" presStyleCnt="8">
        <dgm:presLayoutVars>
          <dgm:chMax val="0"/>
          <dgm:chPref val="0"/>
          <dgm:bulletEnabled val="1"/>
        </dgm:presLayoutVars>
      </dgm:prSet>
      <dgm:spPr/>
      <dgm:t>
        <a:bodyPr/>
        <a:lstStyle/>
        <a:p>
          <a:endParaRPr lang="en-GB"/>
        </a:p>
      </dgm:t>
    </dgm:pt>
    <dgm:pt modelId="{1CE59672-C21E-4C84-97F9-BB95A4735EE3}" type="pres">
      <dgm:prSet presAssocID="{11BAC4C8-24C3-46A3-9B9E-283CBDEA1F74}" presName="sibTrans" presStyleCnt="0"/>
      <dgm:spPr/>
    </dgm:pt>
    <dgm:pt modelId="{CA53FD6D-1E27-4E70-AA85-788EA424B52A}" type="pres">
      <dgm:prSet presAssocID="{86376FF2-18A1-46B5-8C79-81E5DA2C9DE4}" presName="ParentComposite" presStyleCnt="0"/>
      <dgm:spPr/>
    </dgm:pt>
    <dgm:pt modelId="{CBC68117-22CE-4FCB-A3B1-31D338240574}" type="pres">
      <dgm:prSet presAssocID="{86376FF2-18A1-46B5-8C79-81E5DA2C9DE4}" presName="Chord" presStyleLbl="bgShp" presStyleIdx="1" presStyleCnt="4"/>
      <dgm:spPr/>
    </dgm:pt>
    <dgm:pt modelId="{D57FBAE4-9BD5-442C-81FA-EDC4C1B18313}" type="pres">
      <dgm:prSet presAssocID="{86376FF2-18A1-46B5-8C79-81E5DA2C9DE4}" presName="Pie" presStyleLbl="alignNode1" presStyleIdx="1" presStyleCnt="4"/>
      <dgm:spPr/>
    </dgm:pt>
    <dgm:pt modelId="{C9E8891A-38C7-4D23-BEE1-B2A1A0E4026D}" type="pres">
      <dgm:prSet presAssocID="{86376FF2-18A1-46B5-8C79-81E5DA2C9DE4}" presName="Parent" presStyleLbl="revTx" presStyleIdx="2" presStyleCnt="8">
        <dgm:presLayoutVars>
          <dgm:chMax val="1"/>
          <dgm:chPref val="1"/>
          <dgm:bulletEnabled val="1"/>
        </dgm:presLayoutVars>
      </dgm:prSet>
      <dgm:spPr/>
      <dgm:t>
        <a:bodyPr/>
        <a:lstStyle/>
        <a:p>
          <a:endParaRPr lang="en-GB"/>
        </a:p>
      </dgm:t>
    </dgm:pt>
    <dgm:pt modelId="{78B8061A-DF4D-4B1C-864C-BB13A96FB138}" type="pres">
      <dgm:prSet presAssocID="{6A98FD02-CB2B-4C2B-B58E-F8F611092499}" presName="negSibTrans" presStyleCnt="0"/>
      <dgm:spPr/>
    </dgm:pt>
    <dgm:pt modelId="{84F02D76-11FF-4371-A66B-2FC814BBE12C}" type="pres">
      <dgm:prSet presAssocID="{86376FF2-18A1-46B5-8C79-81E5DA2C9DE4}" presName="composite" presStyleCnt="0"/>
      <dgm:spPr/>
    </dgm:pt>
    <dgm:pt modelId="{FB1BACC5-5A83-44F8-B405-6146F7BFFFB7}" type="pres">
      <dgm:prSet presAssocID="{86376FF2-18A1-46B5-8C79-81E5DA2C9DE4}" presName="Child" presStyleLbl="revTx" presStyleIdx="3" presStyleCnt="8">
        <dgm:presLayoutVars>
          <dgm:chMax val="0"/>
          <dgm:chPref val="0"/>
          <dgm:bulletEnabled val="1"/>
        </dgm:presLayoutVars>
      </dgm:prSet>
      <dgm:spPr/>
      <dgm:t>
        <a:bodyPr/>
        <a:lstStyle/>
        <a:p>
          <a:endParaRPr lang="en-GB"/>
        </a:p>
      </dgm:t>
    </dgm:pt>
    <dgm:pt modelId="{E35E47A2-2EC3-49BE-86ED-3E55EDD4F745}" type="pres">
      <dgm:prSet presAssocID="{495E8D0A-E8A3-4604-A119-E85C8D56C45D}" presName="sibTrans" presStyleCnt="0"/>
      <dgm:spPr/>
    </dgm:pt>
    <dgm:pt modelId="{742901F0-B497-4128-972F-62C7301EA47B}" type="pres">
      <dgm:prSet presAssocID="{9EBFFA9A-7045-4D86-AA8E-DE6286ADB05C}" presName="ParentComposite" presStyleCnt="0"/>
      <dgm:spPr/>
    </dgm:pt>
    <dgm:pt modelId="{1D1C7A8B-9C75-49FD-9067-B7DEA75B2326}" type="pres">
      <dgm:prSet presAssocID="{9EBFFA9A-7045-4D86-AA8E-DE6286ADB05C}" presName="Chord" presStyleLbl="bgShp" presStyleIdx="2" presStyleCnt="4"/>
      <dgm:spPr/>
    </dgm:pt>
    <dgm:pt modelId="{2D0F9F59-68FF-428E-8BAE-4BADFBC5303B}" type="pres">
      <dgm:prSet presAssocID="{9EBFFA9A-7045-4D86-AA8E-DE6286ADB05C}" presName="Pie" presStyleLbl="alignNode1" presStyleIdx="2" presStyleCnt="4"/>
      <dgm:spPr/>
    </dgm:pt>
    <dgm:pt modelId="{C362A464-4A1D-49F8-B311-B9A98CD6BAFA}" type="pres">
      <dgm:prSet presAssocID="{9EBFFA9A-7045-4D86-AA8E-DE6286ADB05C}" presName="Parent" presStyleLbl="revTx" presStyleIdx="4" presStyleCnt="8">
        <dgm:presLayoutVars>
          <dgm:chMax val="1"/>
          <dgm:chPref val="1"/>
          <dgm:bulletEnabled val="1"/>
        </dgm:presLayoutVars>
      </dgm:prSet>
      <dgm:spPr/>
      <dgm:t>
        <a:bodyPr/>
        <a:lstStyle/>
        <a:p>
          <a:endParaRPr lang="en-GB"/>
        </a:p>
      </dgm:t>
    </dgm:pt>
    <dgm:pt modelId="{17E702DF-640D-450D-ABEB-16201C268249}" type="pres">
      <dgm:prSet presAssocID="{BF7400FB-73FE-425B-9FD7-54EE7C6FB425}" presName="negSibTrans" presStyleCnt="0"/>
      <dgm:spPr/>
    </dgm:pt>
    <dgm:pt modelId="{77FC14B0-3620-403C-8CC8-C8E3DFDD749F}" type="pres">
      <dgm:prSet presAssocID="{9EBFFA9A-7045-4D86-AA8E-DE6286ADB05C}" presName="composite" presStyleCnt="0"/>
      <dgm:spPr/>
    </dgm:pt>
    <dgm:pt modelId="{92939D0A-8021-4CFE-9693-6330D3B2A4E4}" type="pres">
      <dgm:prSet presAssocID="{9EBFFA9A-7045-4D86-AA8E-DE6286ADB05C}" presName="Child" presStyleLbl="revTx" presStyleIdx="5" presStyleCnt="8">
        <dgm:presLayoutVars>
          <dgm:chMax val="0"/>
          <dgm:chPref val="0"/>
          <dgm:bulletEnabled val="1"/>
        </dgm:presLayoutVars>
      </dgm:prSet>
      <dgm:spPr/>
      <dgm:t>
        <a:bodyPr/>
        <a:lstStyle/>
        <a:p>
          <a:endParaRPr lang="en-GB"/>
        </a:p>
      </dgm:t>
    </dgm:pt>
    <dgm:pt modelId="{987D6DEB-B8E2-4DD6-A05C-CA085D90B616}" type="pres">
      <dgm:prSet presAssocID="{E6990200-9DC2-4B09-90F2-AB5FCDA6077E}" presName="sibTrans" presStyleCnt="0"/>
      <dgm:spPr/>
    </dgm:pt>
    <dgm:pt modelId="{9541CC92-5292-4A24-BB17-1F5E966B10E5}" type="pres">
      <dgm:prSet presAssocID="{4AD74794-CAD4-411A-8F6C-40058031A3E1}" presName="ParentComposite" presStyleCnt="0"/>
      <dgm:spPr/>
    </dgm:pt>
    <dgm:pt modelId="{563FF69C-9153-42E0-93A9-D3BD21F43CA9}" type="pres">
      <dgm:prSet presAssocID="{4AD74794-CAD4-411A-8F6C-40058031A3E1}" presName="Chord" presStyleLbl="bgShp" presStyleIdx="3" presStyleCnt="4"/>
      <dgm:spPr/>
    </dgm:pt>
    <dgm:pt modelId="{E20891CF-870A-40B2-B33D-579848C539CA}" type="pres">
      <dgm:prSet presAssocID="{4AD74794-CAD4-411A-8F6C-40058031A3E1}" presName="Pie" presStyleLbl="alignNode1" presStyleIdx="3" presStyleCnt="4"/>
      <dgm:spPr/>
    </dgm:pt>
    <dgm:pt modelId="{A5886E10-2CAB-44DD-9C7E-70A0B9545A91}" type="pres">
      <dgm:prSet presAssocID="{4AD74794-CAD4-411A-8F6C-40058031A3E1}" presName="Parent" presStyleLbl="revTx" presStyleIdx="6" presStyleCnt="8">
        <dgm:presLayoutVars>
          <dgm:chMax val="1"/>
          <dgm:chPref val="1"/>
          <dgm:bulletEnabled val="1"/>
        </dgm:presLayoutVars>
      </dgm:prSet>
      <dgm:spPr/>
      <dgm:t>
        <a:bodyPr/>
        <a:lstStyle/>
        <a:p>
          <a:endParaRPr lang="en-GB"/>
        </a:p>
      </dgm:t>
    </dgm:pt>
    <dgm:pt modelId="{01E59C3A-D9F6-4B6A-BE09-AA2F831CEBD1}" type="pres">
      <dgm:prSet presAssocID="{9B5612EB-0DF0-449E-AD6D-C2C088D75CA2}" presName="negSibTrans" presStyleCnt="0"/>
      <dgm:spPr/>
    </dgm:pt>
    <dgm:pt modelId="{0F51080C-C437-4898-969A-C759AAF6DAE3}" type="pres">
      <dgm:prSet presAssocID="{4AD74794-CAD4-411A-8F6C-40058031A3E1}" presName="composite" presStyleCnt="0"/>
      <dgm:spPr/>
    </dgm:pt>
    <dgm:pt modelId="{1418446A-F86D-4C2D-989F-014E8BC0FC3B}" type="pres">
      <dgm:prSet presAssocID="{4AD74794-CAD4-411A-8F6C-40058031A3E1}" presName="Child" presStyleLbl="revTx" presStyleIdx="7" presStyleCnt="8">
        <dgm:presLayoutVars>
          <dgm:chMax val="0"/>
          <dgm:chPref val="0"/>
          <dgm:bulletEnabled val="1"/>
        </dgm:presLayoutVars>
      </dgm:prSet>
      <dgm:spPr/>
      <dgm:t>
        <a:bodyPr/>
        <a:lstStyle/>
        <a:p>
          <a:endParaRPr lang="en-GB"/>
        </a:p>
      </dgm:t>
    </dgm:pt>
  </dgm:ptLst>
  <dgm:cxnLst>
    <dgm:cxn modelId="{5515293C-0C1C-44E8-A363-5C6FA3CAD05E}" type="presOf" srcId="{17628A93-BDD5-4038-B3BB-AFF21F539163}" destId="{1418446A-F86D-4C2D-989F-014E8BC0FC3B}" srcOrd="0" destOrd="0" presId="urn:microsoft.com/office/officeart/2009/3/layout/PieProcess"/>
    <dgm:cxn modelId="{0E810E76-6F3F-4612-A3A4-0E91952A5504}" srcId="{50A06101-EFAF-42C8-BA72-0394C089C807}" destId="{86376FF2-18A1-46B5-8C79-81E5DA2C9DE4}" srcOrd="1" destOrd="0" parTransId="{ED7B1AB8-38E6-4D7C-A2FA-A2AA652EB76D}" sibTransId="{495E8D0A-E8A3-4604-A119-E85C8D56C45D}"/>
    <dgm:cxn modelId="{A6A5542B-E061-4DAA-A8A3-6693DF74E63B}" srcId="{A81791AA-0582-4D8D-80B4-90451E77C21D}" destId="{87B1D45F-B177-414C-92F8-77DF0627CAE3}" srcOrd="0" destOrd="0" parTransId="{FF808E5C-695E-49AD-9E8B-49D5B9B219A2}" sibTransId="{A936D06F-2C29-4962-97B0-D39E62B4E9D1}"/>
    <dgm:cxn modelId="{494689B5-0B00-4531-9CA7-C45AB5FE2E82}" srcId="{9EBFFA9A-7045-4D86-AA8E-DE6286ADB05C}" destId="{A3AFBE77-4608-450E-8F92-8E9C33D64958}" srcOrd="0" destOrd="0" parTransId="{18E2DE0D-1422-4273-9A2E-51D3487D401F}" sibTransId="{BF7400FB-73FE-425B-9FD7-54EE7C6FB425}"/>
    <dgm:cxn modelId="{A86CD328-6433-4EC6-9B3E-D08ADF9EF92C}" type="presOf" srcId="{50A06101-EFAF-42C8-BA72-0394C089C807}" destId="{03D4613E-8C1A-4576-850A-20598976A779}" srcOrd="0" destOrd="0" presId="urn:microsoft.com/office/officeart/2009/3/layout/PieProcess"/>
    <dgm:cxn modelId="{2796EFEB-E0A9-403D-B83E-C2991C0BA8F1}" type="presOf" srcId="{87B1D45F-B177-414C-92F8-77DF0627CAE3}" destId="{FD8E099D-14EF-4B9B-AA82-1A10448CE8D9}" srcOrd="0" destOrd="0" presId="urn:microsoft.com/office/officeart/2009/3/layout/PieProcess"/>
    <dgm:cxn modelId="{31CB4FD2-5B56-46DE-BDCC-8D7AE438F52A}" srcId="{50A06101-EFAF-42C8-BA72-0394C089C807}" destId="{A81791AA-0582-4D8D-80B4-90451E77C21D}" srcOrd="0" destOrd="0" parTransId="{A0682BC4-11C2-481F-B539-88DA63655284}" sibTransId="{11BAC4C8-24C3-46A3-9B9E-283CBDEA1F74}"/>
    <dgm:cxn modelId="{D6F14197-4814-4E44-922E-0C3F9B72C059}" srcId="{86376FF2-18A1-46B5-8C79-81E5DA2C9DE4}" destId="{561E076F-C932-4F94-949A-B3E3D487A262}" srcOrd="0" destOrd="0" parTransId="{3C869F50-1BA0-4F73-9049-FAE4D1B8DB4B}" sibTransId="{6A98FD02-CB2B-4C2B-B58E-F8F611092499}"/>
    <dgm:cxn modelId="{27A931C9-5FC1-4828-8C74-398D1867FE93}" type="presOf" srcId="{A81791AA-0582-4D8D-80B4-90451E77C21D}" destId="{2F50E8E8-A392-4A94-B2E1-23C894B00F42}" srcOrd="0" destOrd="0" presId="urn:microsoft.com/office/officeart/2009/3/layout/PieProcess"/>
    <dgm:cxn modelId="{62B11252-F8FF-42D3-8A0A-297763B5A95B}" type="presOf" srcId="{A3AFBE77-4608-450E-8F92-8E9C33D64958}" destId="{92939D0A-8021-4CFE-9693-6330D3B2A4E4}" srcOrd="0" destOrd="0" presId="urn:microsoft.com/office/officeart/2009/3/layout/PieProcess"/>
    <dgm:cxn modelId="{9142490D-CB0E-4E4C-B4FA-6D583A6651B9}" srcId="{50A06101-EFAF-42C8-BA72-0394C089C807}" destId="{4AD74794-CAD4-411A-8F6C-40058031A3E1}" srcOrd="3" destOrd="0" parTransId="{6A9CD588-DCD1-42E2-8419-38F0F3093745}" sibTransId="{177971B0-260A-4F48-8751-9DE529AEC3C1}"/>
    <dgm:cxn modelId="{F1FBA793-FAAF-4CBB-9C20-B050AC134DF7}" type="presOf" srcId="{86376FF2-18A1-46B5-8C79-81E5DA2C9DE4}" destId="{C9E8891A-38C7-4D23-BEE1-B2A1A0E4026D}" srcOrd="0" destOrd="0" presId="urn:microsoft.com/office/officeart/2009/3/layout/PieProcess"/>
    <dgm:cxn modelId="{189AD95B-DE6E-4945-9AD7-3CC9DF42A250}" type="presOf" srcId="{9EBFFA9A-7045-4D86-AA8E-DE6286ADB05C}" destId="{C362A464-4A1D-49F8-B311-B9A98CD6BAFA}" srcOrd="0" destOrd="0" presId="urn:microsoft.com/office/officeart/2009/3/layout/PieProcess"/>
    <dgm:cxn modelId="{DBF402AD-1070-41E3-B456-9FD1658DFAF4}" srcId="{4AD74794-CAD4-411A-8F6C-40058031A3E1}" destId="{17628A93-BDD5-4038-B3BB-AFF21F539163}" srcOrd="0" destOrd="0" parTransId="{A9D03F7A-AE37-4E82-9B64-7287F1C6CB20}" sibTransId="{9B5612EB-0DF0-449E-AD6D-C2C088D75CA2}"/>
    <dgm:cxn modelId="{74FDA5B2-6EC9-4179-B791-90608BEC59F6}" srcId="{50A06101-EFAF-42C8-BA72-0394C089C807}" destId="{9EBFFA9A-7045-4D86-AA8E-DE6286ADB05C}" srcOrd="2" destOrd="0" parTransId="{810F0FF1-940B-4D8F-AC33-0A73D002AF38}" sibTransId="{E6990200-9DC2-4B09-90F2-AB5FCDA6077E}"/>
    <dgm:cxn modelId="{5BFAEDF7-18AA-450C-901C-24A1B9E5F1F9}" type="presOf" srcId="{4AD74794-CAD4-411A-8F6C-40058031A3E1}" destId="{A5886E10-2CAB-44DD-9C7E-70A0B9545A91}" srcOrd="0" destOrd="0" presId="urn:microsoft.com/office/officeart/2009/3/layout/PieProcess"/>
    <dgm:cxn modelId="{C8A1517B-257B-41D0-817A-C02D6327E489}" type="presOf" srcId="{561E076F-C932-4F94-949A-B3E3D487A262}" destId="{FB1BACC5-5A83-44F8-B405-6146F7BFFFB7}" srcOrd="0" destOrd="0" presId="urn:microsoft.com/office/officeart/2009/3/layout/PieProcess"/>
    <dgm:cxn modelId="{D8EACC28-02C6-4E41-9AC9-BD8BE5D637D8}" type="presParOf" srcId="{03D4613E-8C1A-4576-850A-20598976A779}" destId="{3E8C833D-6E6D-4753-B55E-43A2E3BE8795}" srcOrd="0" destOrd="0" presId="urn:microsoft.com/office/officeart/2009/3/layout/PieProcess"/>
    <dgm:cxn modelId="{035499B9-2A3B-4B20-A5F3-A8444A244349}" type="presParOf" srcId="{3E8C833D-6E6D-4753-B55E-43A2E3BE8795}" destId="{24D0059D-7D78-4E15-BCFF-2376FF88FEF3}" srcOrd="0" destOrd="0" presId="urn:microsoft.com/office/officeart/2009/3/layout/PieProcess"/>
    <dgm:cxn modelId="{AD83B0C7-84A6-495A-A037-44C27EAFC2DC}" type="presParOf" srcId="{3E8C833D-6E6D-4753-B55E-43A2E3BE8795}" destId="{B437FE20-FF7E-46E0-A3AA-74388B775E25}" srcOrd="1" destOrd="0" presId="urn:microsoft.com/office/officeart/2009/3/layout/PieProcess"/>
    <dgm:cxn modelId="{115A8F4F-EB84-4F6D-A511-6397A8CBE03E}" type="presParOf" srcId="{3E8C833D-6E6D-4753-B55E-43A2E3BE8795}" destId="{2F50E8E8-A392-4A94-B2E1-23C894B00F42}" srcOrd="2" destOrd="0" presId="urn:microsoft.com/office/officeart/2009/3/layout/PieProcess"/>
    <dgm:cxn modelId="{3C59B3F4-76EF-43BA-B9E1-8FD402E89D96}" type="presParOf" srcId="{03D4613E-8C1A-4576-850A-20598976A779}" destId="{D389D13B-643D-4CDF-8AE3-1EA0FD71BF92}" srcOrd="1" destOrd="0" presId="urn:microsoft.com/office/officeart/2009/3/layout/PieProcess"/>
    <dgm:cxn modelId="{F8B6C8E2-24A9-435C-876E-1EFE91908E8C}" type="presParOf" srcId="{03D4613E-8C1A-4576-850A-20598976A779}" destId="{7DA717A5-8C2E-4A5C-95C9-0283FEB12476}" srcOrd="2" destOrd="0" presId="urn:microsoft.com/office/officeart/2009/3/layout/PieProcess"/>
    <dgm:cxn modelId="{F6482E6A-6B07-4EF2-8679-75C550276266}" type="presParOf" srcId="{7DA717A5-8C2E-4A5C-95C9-0283FEB12476}" destId="{FD8E099D-14EF-4B9B-AA82-1A10448CE8D9}" srcOrd="0" destOrd="0" presId="urn:microsoft.com/office/officeart/2009/3/layout/PieProcess"/>
    <dgm:cxn modelId="{CFBF636D-508B-4C1F-B5AF-D5855D6CF903}" type="presParOf" srcId="{03D4613E-8C1A-4576-850A-20598976A779}" destId="{1CE59672-C21E-4C84-97F9-BB95A4735EE3}" srcOrd="3" destOrd="0" presId="urn:microsoft.com/office/officeart/2009/3/layout/PieProcess"/>
    <dgm:cxn modelId="{CAA2E46C-3B93-4A13-BCB8-231D4C832AC6}" type="presParOf" srcId="{03D4613E-8C1A-4576-850A-20598976A779}" destId="{CA53FD6D-1E27-4E70-AA85-788EA424B52A}" srcOrd="4" destOrd="0" presId="urn:microsoft.com/office/officeart/2009/3/layout/PieProcess"/>
    <dgm:cxn modelId="{B78E1650-55BB-4D89-8008-CAD3A768370E}" type="presParOf" srcId="{CA53FD6D-1E27-4E70-AA85-788EA424B52A}" destId="{CBC68117-22CE-4FCB-A3B1-31D338240574}" srcOrd="0" destOrd="0" presId="urn:microsoft.com/office/officeart/2009/3/layout/PieProcess"/>
    <dgm:cxn modelId="{9654FD70-D8FB-4900-87AD-3CE09C546840}" type="presParOf" srcId="{CA53FD6D-1E27-4E70-AA85-788EA424B52A}" destId="{D57FBAE4-9BD5-442C-81FA-EDC4C1B18313}" srcOrd="1" destOrd="0" presId="urn:microsoft.com/office/officeart/2009/3/layout/PieProcess"/>
    <dgm:cxn modelId="{A060AACC-F91D-44CA-9F07-009BB58ED989}" type="presParOf" srcId="{CA53FD6D-1E27-4E70-AA85-788EA424B52A}" destId="{C9E8891A-38C7-4D23-BEE1-B2A1A0E4026D}" srcOrd="2" destOrd="0" presId="urn:microsoft.com/office/officeart/2009/3/layout/PieProcess"/>
    <dgm:cxn modelId="{CE06C600-4B8C-4982-9513-07C9E7C2F44A}" type="presParOf" srcId="{03D4613E-8C1A-4576-850A-20598976A779}" destId="{78B8061A-DF4D-4B1C-864C-BB13A96FB138}" srcOrd="5" destOrd="0" presId="urn:microsoft.com/office/officeart/2009/3/layout/PieProcess"/>
    <dgm:cxn modelId="{6C9F7BF3-3D9B-4FF0-8AF9-52CF561AE434}" type="presParOf" srcId="{03D4613E-8C1A-4576-850A-20598976A779}" destId="{84F02D76-11FF-4371-A66B-2FC814BBE12C}" srcOrd="6" destOrd="0" presId="urn:microsoft.com/office/officeart/2009/3/layout/PieProcess"/>
    <dgm:cxn modelId="{78A62183-92D3-4FD6-B60D-EB6DD9F5747A}" type="presParOf" srcId="{84F02D76-11FF-4371-A66B-2FC814BBE12C}" destId="{FB1BACC5-5A83-44F8-B405-6146F7BFFFB7}" srcOrd="0" destOrd="0" presId="urn:microsoft.com/office/officeart/2009/3/layout/PieProcess"/>
    <dgm:cxn modelId="{990C7A3B-7915-49F4-9976-23674221A5A4}" type="presParOf" srcId="{03D4613E-8C1A-4576-850A-20598976A779}" destId="{E35E47A2-2EC3-49BE-86ED-3E55EDD4F745}" srcOrd="7" destOrd="0" presId="urn:microsoft.com/office/officeart/2009/3/layout/PieProcess"/>
    <dgm:cxn modelId="{AF35A194-7C35-4AD5-B447-F66BA9FFA442}" type="presParOf" srcId="{03D4613E-8C1A-4576-850A-20598976A779}" destId="{742901F0-B497-4128-972F-62C7301EA47B}" srcOrd="8" destOrd="0" presId="urn:microsoft.com/office/officeart/2009/3/layout/PieProcess"/>
    <dgm:cxn modelId="{4406C7BA-F9C5-4CE2-AB3D-BC0947A8C9F6}" type="presParOf" srcId="{742901F0-B497-4128-972F-62C7301EA47B}" destId="{1D1C7A8B-9C75-49FD-9067-B7DEA75B2326}" srcOrd="0" destOrd="0" presId="urn:microsoft.com/office/officeart/2009/3/layout/PieProcess"/>
    <dgm:cxn modelId="{52201538-3E01-4689-AEB8-DC68F9174D2E}" type="presParOf" srcId="{742901F0-B497-4128-972F-62C7301EA47B}" destId="{2D0F9F59-68FF-428E-8BAE-4BADFBC5303B}" srcOrd="1" destOrd="0" presId="urn:microsoft.com/office/officeart/2009/3/layout/PieProcess"/>
    <dgm:cxn modelId="{8A57A24A-9A4F-48A9-B408-03672C4053C6}" type="presParOf" srcId="{742901F0-B497-4128-972F-62C7301EA47B}" destId="{C362A464-4A1D-49F8-B311-B9A98CD6BAFA}" srcOrd="2" destOrd="0" presId="urn:microsoft.com/office/officeart/2009/3/layout/PieProcess"/>
    <dgm:cxn modelId="{2A61336B-C777-4FFE-A51E-37903A6F1BBB}" type="presParOf" srcId="{03D4613E-8C1A-4576-850A-20598976A779}" destId="{17E702DF-640D-450D-ABEB-16201C268249}" srcOrd="9" destOrd="0" presId="urn:microsoft.com/office/officeart/2009/3/layout/PieProcess"/>
    <dgm:cxn modelId="{804A7C56-35BC-4EC3-9B4E-379DD60673C0}" type="presParOf" srcId="{03D4613E-8C1A-4576-850A-20598976A779}" destId="{77FC14B0-3620-403C-8CC8-C8E3DFDD749F}" srcOrd="10" destOrd="0" presId="urn:microsoft.com/office/officeart/2009/3/layout/PieProcess"/>
    <dgm:cxn modelId="{300F6440-AA97-4E7A-873F-FBB25AB67237}" type="presParOf" srcId="{77FC14B0-3620-403C-8CC8-C8E3DFDD749F}" destId="{92939D0A-8021-4CFE-9693-6330D3B2A4E4}" srcOrd="0" destOrd="0" presId="urn:microsoft.com/office/officeart/2009/3/layout/PieProcess"/>
    <dgm:cxn modelId="{2D9BC928-71B7-479D-8035-F80B0FAE2FEA}" type="presParOf" srcId="{03D4613E-8C1A-4576-850A-20598976A779}" destId="{987D6DEB-B8E2-4DD6-A05C-CA085D90B616}" srcOrd="11" destOrd="0" presId="urn:microsoft.com/office/officeart/2009/3/layout/PieProcess"/>
    <dgm:cxn modelId="{A55E3911-00B6-4E4E-9D6C-59E653066395}" type="presParOf" srcId="{03D4613E-8C1A-4576-850A-20598976A779}" destId="{9541CC92-5292-4A24-BB17-1F5E966B10E5}" srcOrd="12" destOrd="0" presId="urn:microsoft.com/office/officeart/2009/3/layout/PieProcess"/>
    <dgm:cxn modelId="{77912789-BA30-4F02-860B-EC27529FF950}" type="presParOf" srcId="{9541CC92-5292-4A24-BB17-1F5E966B10E5}" destId="{563FF69C-9153-42E0-93A9-D3BD21F43CA9}" srcOrd="0" destOrd="0" presId="urn:microsoft.com/office/officeart/2009/3/layout/PieProcess"/>
    <dgm:cxn modelId="{FABAD3EE-C3EF-4885-ADD8-33A9C1CD2A7D}" type="presParOf" srcId="{9541CC92-5292-4A24-BB17-1F5E966B10E5}" destId="{E20891CF-870A-40B2-B33D-579848C539CA}" srcOrd="1" destOrd="0" presId="urn:microsoft.com/office/officeart/2009/3/layout/PieProcess"/>
    <dgm:cxn modelId="{34648CE0-DCD4-4628-AA6E-AA62F167AC9F}" type="presParOf" srcId="{9541CC92-5292-4A24-BB17-1F5E966B10E5}" destId="{A5886E10-2CAB-44DD-9C7E-70A0B9545A91}" srcOrd="2" destOrd="0" presId="urn:microsoft.com/office/officeart/2009/3/layout/PieProcess"/>
    <dgm:cxn modelId="{C246BBCD-3229-4CB3-B506-57C242EFD470}" type="presParOf" srcId="{03D4613E-8C1A-4576-850A-20598976A779}" destId="{01E59C3A-D9F6-4B6A-BE09-AA2F831CEBD1}" srcOrd="13" destOrd="0" presId="urn:microsoft.com/office/officeart/2009/3/layout/PieProcess"/>
    <dgm:cxn modelId="{8B9B6DF3-4B6F-4810-8B28-B865FA0DD616}" type="presParOf" srcId="{03D4613E-8C1A-4576-850A-20598976A779}" destId="{0F51080C-C437-4898-969A-C759AAF6DAE3}" srcOrd="14" destOrd="0" presId="urn:microsoft.com/office/officeart/2009/3/layout/PieProcess"/>
    <dgm:cxn modelId="{A8522F21-194F-462C-8A92-23849110C7D7}" type="presParOf" srcId="{0F51080C-C437-4898-969A-C759AAF6DAE3}" destId="{1418446A-F86D-4C2D-989F-014E8BC0FC3B}" srcOrd="0" destOrd="0" presId="urn:microsoft.com/office/officeart/2009/3/layout/Pi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40F69F-7BE7-40CE-B0E2-491B23E59DCC}" type="doc">
      <dgm:prSet loTypeId="urn:microsoft.com/office/officeart/2005/8/layout/arrow3" loCatId="relationship" qsTypeId="urn:microsoft.com/office/officeart/2005/8/quickstyle/simple1" qsCatId="simple" csTypeId="urn:microsoft.com/office/officeart/2005/8/colors/colorful5" csCatId="colorful" phldr="1"/>
      <dgm:spPr/>
      <dgm:t>
        <a:bodyPr/>
        <a:lstStyle/>
        <a:p>
          <a:endParaRPr lang="en-GB"/>
        </a:p>
      </dgm:t>
    </dgm:pt>
    <dgm:pt modelId="{9A6EC896-6C87-465A-B342-221CCFA43B25}">
      <dgm:prSet phldrT="[Text]"/>
      <dgm:spPr/>
      <dgm:t>
        <a:bodyPr/>
        <a:lstStyle/>
        <a:p>
          <a:pPr algn="ctr"/>
          <a:r>
            <a:rPr lang="en-GB" b="0" i="0" u="none" dirty="0" smtClean="0"/>
            <a:t>Reversibility can occur when an injury takes place. </a:t>
          </a:r>
          <a:endParaRPr lang="en-GB" dirty="0"/>
        </a:p>
      </dgm:t>
    </dgm:pt>
    <dgm:pt modelId="{5A3651ED-6A1F-4579-9819-BF5226CD84D1}" type="parTrans" cxnId="{7D977616-62F8-43E7-8FEA-FD602D6B9EDB}">
      <dgm:prSet/>
      <dgm:spPr/>
      <dgm:t>
        <a:bodyPr/>
        <a:lstStyle/>
        <a:p>
          <a:endParaRPr lang="en-GB"/>
        </a:p>
      </dgm:t>
    </dgm:pt>
    <dgm:pt modelId="{B359D7DE-5819-4F9B-8F49-E08FC67D3C19}" type="sibTrans" cxnId="{7D977616-62F8-43E7-8FEA-FD602D6B9EDB}">
      <dgm:prSet/>
      <dgm:spPr/>
      <dgm:t>
        <a:bodyPr/>
        <a:lstStyle/>
        <a:p>
          <a:endParaRPr lang="en-GB"/>
        </a:p>
      </dgm:t>
    </dgm:pt>
    <dgm:pt modelId="{651B89DF-C27D-4FF7-8F94-8DDB76DBB3D1}">
      <dgm:prSet phldrT="[Text]"/>
      <dgm:spPr/>
      <dgm:t>
        <a:bodyPr/>
        <a:lstStyle/>
        <a:p>
          <a:pPr algn="ctr" rtl="0"/>
          <a:r>
            <a:rPr lang="en-GB" b="0" i="0" u="none" dirty="0" smtClean="0"/>
            <a:t>This would in turn reduce the athletes abilities</a:t>
          </a:r>
          <a:endParaRPr lang="en-GB" dirty="0"/>
        </a:p>
      </dgm:t>
    </dgm:pt>
    <dgm:pt modelId="{401F068E-88F9-4153-A34D-C82C9E56DDEA}" type="parTrans" cxnId="{D71D2FF5-6AF5-4753-947D-659539BA969E}">
      <dgm:prSet/>
      <dgm:spPr/>
      <dgm:t>
        <a:bodyPr/>
        <a:lstStyle/>
        <a:p>
          <a:endParaRPr lang="en-GB"/>
        </a:p>
      </dgm:t>
    </dgm:pt>
    <dgm:pt modelId="{1F890950-6637-4E58-BB28-9E55FBA43ECB}" type="sibTrans" cxnId="{D71D2FF5-6AF5-4753-947D-659539BA969E}">
      <dgm:prSet/>
      <dgm:spPr/>
      <dgm:t>
        <a:bodyPr/>
        <a:lstStyle/>
        <a:p>
          <a:endParaRPr lang="en-GB"/>
        </a:p>
      </dgm:t>
    </dgm:pt>
    <dgm:pt modelId="{96C0C875-0527-42E7-B52D-288EA936EE0B}">
      <dgm:prSet phldrT="[Text]"/>
      <dgm:spPr/>
      <dgm:t>
        <a:bodyPr/>
        <a:lstStyle/>
        <a:p>
          <a:pPr algn="ctr"/>
          <a:r>
            <a:rPr lang="en-GB" b="0" i="0" u="none" dirty="0" smtClean="0"/>
            <a:t>As the athlete may not be able to continue training at the level they did before the injury</a:t>
          </a:r>
          <a:endParaRPr lang="en-GB" dirty="0"/>
        </a:p>
      </dgm:t>
    </dgm:pt>
    <dgm:pt modelId="{73E4C3F8-9E41-4B48-A704-A92D70829F8F}" type="parTrans" cxnId="{34BF906D-6BA5-4F8A-A600-23DD52FC3E63}">
      <dgm:prSet/>
      <dgm:spPr/>
      <dgm:t>
        <a:bodyPr/>
        <a:lstStyle/>
        <a:p>
          <a:endParaRPr lang="en-GB"/>
        </a:p>
      </dgm:t>
    </dgm:pt>
    <dgm:pt modelId="{3A161707-1D09-41A5-A4B8-D6DDB63E982B}" type="sibTrans" cxnId="{34BF906D-6BA5-4F8A-A600-23DD52FC3E63}">
      <dgm:prSet/>
      <dgm:spPr/>
      <dgm:t>
        <a:bodyPr/>
        <a:lstStyle/>
        <a:p>
          <a:endParaRPr lang="en-GB"/>
        </a:p>
      </dgm:t>
    </dgm:pt>
    <dgm:pt modelId="{94DAA30B-E2DE-4BE6-A26B-17B0796D6210}">
      <dgm:prSet phldrT="[Text]"/>
      <dgm:spPr/>
      <dgm:t>
        <a:bodyPr/>
        <a:lstStyle/>
        <a:p>
          <a:pPr algn="ctr" rtl="0"/>
          <a:r>
            <a:rPr lang="en-GB" b="0" i="0" u="none" dirty="0" smtClean="0"/>
            <a:t> For example their fitness levels</a:t>
          </a:r>
          <a:endParaRPr lang="en-GB" dirty="0"/>
        </a:p>
      </dgm:t>
    </dgm:pt>
    <dgm:pt modelId="{51C0BF98-B53A-4F80-954E-A39E09E67176}" type="parTrans" cxnId="{DFFF11B5-C2C5-4F05-992B-2BDBE80F3610}">
      <dgm:prSet/>
      <dgm:spPr/>
      <dgm:t>
        <a:bodyPr/>
        <a:lstStyle/>
        <a:p>
          <a:endParaRPr lang="en-GB"/>
        </a:p>
      </dgm:t>
    </dgm:pt>
    <dgm:pt modelId="{504D7CD4-14EC-4A76-8743-DC448D485825}" type="sibTrans" cxnId="{DFFF11B5-C2C5-4F05-992B-2BDBE80F3610}">
      <dgm:prSet/>
      <dgm:spPr/>
      <dgm:t>
        <a:bodyPr/>
        <a:lstStyle/>
        <a:p>
          <a:endParaRPr lang="en-GB"/>
        </a:p>
      </dgm:t>
    </dgm:pt>
    <dgm:pt modelId="{E37CE96A-FB62-4412-AB19-6D955179963C}" type="pres">
      <dgm:prSet presAssocID="{3340F69F-7BE7-40CE-B0E2-491B23E59DCC}" presName="compositeShape" presStyleCnt="0">
        <dgm:presLayoutVars>
          <dgm:chMax val="2"/>
          <dgm:dir/>
          <dgm:resizeHandles val="exact"/>
        </dgm:presLayoutVars>
      </dgm:prSet>
      <dgm:spPr/>
      <dgm:t>
        <a:bodyPr/>
        <a:lstStyle/>
        <a:p>
          <a:endParaRPr lang="en-GB"/>
        </a:p>
      </dgm:t>
    </dgm:pt>
    <dgm:pt modelId="{F3D8BD1D-4136-49CD-A3C0-7F864551A467}" type="pres">
      <dgm:prSet presAssocID="{3340F69F-7BE7-40CE-B0E2-491B23E59DCC}" presName="divider" presStyleLbl="fgShp" presStyleIdx="0" presStyleCnt="1" custLinFactNeighborX="-2398" custLinFactNeighborY="-1199"/>
      <dgm:spPr/>
    </dgm:pt>
    <dgm:pt modelId="{21BA5748-62A7-49E8-8645-DA5C12DC284E}" type="pres">
      <dgm:prSet presAssocID="{9A6EC896-6C87-465A-B342-221CCFA43B25}" presName="downArrow" presStyleLbl="node1" presStyleIdx="0" presStyleCnt="2"/>
      <dgm:spPr/>
    </dgm:pt>
    <dgm:pt modelId="{D5E3C47D-232F-419E-882F-04C6A2661EB6}" type="pres">
      <dgm:prSet presAssocID="{9A6EC896-6C87-465A-B342-221CCFA43B25}" presName="downArrowText" presStyleLbl="revTx" presStyleIdx="0" presStyleCnt="2">
        <dgm:presLayoutVars>
          <dgm:bulletEnabled val="1"/>
        </dgm:presLayoutVars>
      </dgm:prSet>
      <dgm:spPr/>
      <dgm:t>
        <a:bodyPr/>
        <a:lstStyle/>
        <a:p>
          <a:endParaRPr lang="en-GB"/>
        </a:p>
      </dgm:t>
    </dgm:pt>
    <dgm:pt modelId="{C9327E68-ED87-4F60-A629-1AAEB7368B9B}" type="pres">
      <dgm:prSet presAssocID="{651B89DF-C27D-4FF7-8F94-8DDB76DBB3D1}" presName="upArrow" presStyleLbl="node1" presStyleIdx="1" presStyleCnt="2"/>
      <dgm:spPr/>
    </dgm:pt>
    <dgm:pt modelId="{347B996C-3FEC-449D-93D3-C94245A61DA9}" type="pres">
      <dgm:prSet presAssocID="{651B89DF-C27D-4FF7-8F94-8DDB76DBB3D1}" presName="upArrowText" presStyleLbl="revTx" presStyleIdx="1" presStyleCnt="2">
        <dgm:presLayoutVars>
          <dgm:bulletEnabled val="1"/>
        </dgm:presLayoutVars>
      </dgm:prSet>
      <dgm:spPr/>
      <dgm:t>
        <a:bodyPr/>
        <a:lstStyle/>
        <a:p>
          <a:endParaRPr lang="en-GB"/>
        </a:p>
      </dgm:t>
    </dgm:pt>
  </dgm:ptLst>
  <dgm:cxnLst>
    <dgm:cxn modelId="{34306EFF-0319-4ECC-87C5-F52F531D014D}" type="presOf" srcId="{96C0C875-0527-42E7-B52D-288EA936EE0B}" destId="{D5E3C47D-232F-419E-882F-04C6A2661EB6}" srcOrd="0" destOrd="1" presId="urn:microsoft.com/office/officeart/2005/8/layout/arrow3"/>
    <dgm:cxn modelId="{04AA8B51-2C0F-4CAC-AEE5-B73E25F1CE45}" type="presOf" srcId="{651B89DF-C27D-4FF7-8F94-8DDB76DBB3D1}" destId="{347B996C-3FEC-449D-93D3-C94245A61DA9}" srcOrd="0" destOrd="0" presId="urn:microsoft.com/office/officeart/2005/8/layout/arrow3"/>
    <dgm:cxn modelId="{0F8515C6-E640-4165-ABE1-CEFE0388E3B3}" type="presOf" srcId="{9A6EC896-6C87-465A-B342-221CCFA43B25}" destId="{D5E3C47D-232F-419E-882F-04C6A2661EB6}" srcOrd="0" destOrd="0" presId="urn:microsoft.com/office/officeart/2005/8/layout/arrow3"/>
    <dgm:cxn modelId="{F4B5A689-5A6C-43A5-9A5F-85763E25AB69}" type="presOf" srcId="{3340F69F-7BE7-40CE-B0E2-491B23E59DCC}" destId="{E37CE96A-FB62-4412-AB19-6D955179963C}" srcOrd="0" destOrd="0" presId="urn:microsoft.com/office/officeart/2005/8/layout/arrow3"/>
    <dgm:cxn modelId="{13C2EABB-C22D-4E89-A646-6A8FDDAB9136}" type="presOf" srcId="{94DAA30B-E2DE-4BE6-A26B-17B0796D6210}" destId="{347B996C-3FEC-449D-93D3-C94245A61DA9}" srcOrd="0" destOrd="1" presId="urn:microsoft.com/office/officeart/2005/8/layout/arrow3"/>
    <dgm:cxn modelId="{34BF906D-6BA5-4F8A-A600-23DD52FC3E63}" srcId="{9A6EC896-6C87-465A-B342-221CCFA43B25}" destId="{96C0C875-0527-42E7-B52D-288EA936EE0B}" srcOrd="0" destOrd="0" parTransId="{73E4C3F8-9E41-4B48-A704-A92D70829F8F}" sibTransId="{3A161707-1D09-41A5-A4B8-D6DDB63E982B}"/>
    <dgm:cxn modelId="{D71D2FF5-6AF5-4753-947D-659539BA969E}" srcId="{3340F69F-7BE7-40CE-B0E2-491B23E59DCC}" destId="{651B89DF-C27D-4FF7-8F94-8DDB76DBB3D1}" srcOrd="1" destOrd="0" parTransId="{401F068E-88F9-4153-A34D-C82C9E56DDEA}" sibTransId="{1F890950-6637-4E58-BB28-9E55FBA43ECB}"/>
    <dgm:cxn modelId="{7D977616-62F8-43E7-8FEA-FD602D6B9EDB}" srcId="{3340F69F-7BE7-40CE-B0E2-491B23E59DCC}" destId="{9A6EC896-6C87-465A-B342-221CCFA43B25}" srcOrd="0" destOrd="0" parTransId="{5A3651ED-6A1F-4579-9819-BF5226CD84D1}" sibTransId="{B359D7DE-5819-4F9B-8F49-E08FC67D3C19}"/>
    <dgm:cxn modelId="{DFFF11B5-C2C5-4F05-992B-2BDBE80F3610}" srcId="{651B89DF-C27D-4FF7-8F94-8DDB76DBB3D1}" destId="{94DAA30B-E2DE-4BE6-A26B-17B0796D6210}" srcOrd="0" destOrd="0" parTransId="{51C0BF98-B53A-4F80-954E-A39E09E67176}" sibTransId="{504D7CD4-14EC-4A76-8743-DC448D485825}"/>
    <dgm:cxn modelId="{A53003BD-448A-4FAE-A331-83AA93FF4FCE}" type="presParOf" srcId="{E37CE96A-FB62-4412-AB19-6D955179963C}" destId="{F3D8BD1D-4136-49CD-A3C0-7F864551A467}" srcOrd="0" destOrd="0" presId="urn:microsoft.com/office/officeart/2005/8/layout/arrow3"/>
    <dgm:cxn modelId="{71D8485E-ED22-45A3-BCA9-0BDADB7226C5}" type="presParOf" srcId="{E37CE96A-FB62-4412-AB19-6D955179963C}" destId="{21BA5748-62A7-49E8-8645-DA5C12DC284E}" srcOrd="1" destOrd="0" presId="urn:microsoft.com/office/officeart/2005/8/layout/arrow3"/>
    <dgm:cxn modelId="{367295B9-2658-47F7-9A84-B60ABDF893CC}" type="presParOf" srcId="{E37CE96A-FB62-4412-AB19-6D955179963C}" destId="{D5E3C47D-232F-419E-882F-04C6A2661EB6}" srcOrd="2" destOrd="0" presId="urn:microsoft.com/office/officeart/2005/8/layout/arrow3"/>
    <dgm:cxn modelId="{82608F18-8C02-49CB-A0E1-8A80BAD6CA2F}" type="presParOf" srcId="{E37CE96A-FB62-4412-AB19-6D955179963C}" destId="{C9327E68-ED87-4F60-A629-1AAEB7368B9B}" srcOrd="3" destOrd="0" presId="urn:microsoft.com/office/officeart/2005/8/layout/arrow3"/>
    <dgm:cxn modelId="{3F1728E3-45B0-4FA1-9C12-F734A37FD4B8}" type="presParOf" srcId="{E37CE96A-FB62-4412-AB19-6D955179963C}" destId="{347B996C-3FEC-449D-93D3-C94245A61DA9}"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6ABE9D-25FC-409C-8B9F-ABE62470E814}" type="doc">
      <dgm:prSet loTypeId="urn:microsoft.com/office/officeart/2005/8/layout/cycle8" loCatId="cycle" qsTypeId="urn:microsoft.com/office/officeart/2005/8/quickstyle/3d3" qsCatId="3D" csTypeId="urn:microsoft.com/office/officeart/2005/8/colors/colorful1" csCatId="colorful" phldr="1"/>
      <dgm:spPr/>
    </dgm:pt>
    <dgm:pt modelId="{743C3784-1670-48F5-91EB-25C8C47D7790}">
      <dgm:prSet phldrT="[Text]"/>
      <dgm:spPr/>
      <dgm:t>
        <a:bodyPr/>
        <a:lstStyle/>
        <a:p>
          <a:pPr rtl="0"/>
          <a:r>
            <a:rPr lang="en-GB" b="0" i="0" u="none" dirty="0" smtClean="0"/>
            <a:t>Specific </a:t>
          </a:r>
          <a:endParaRPr lang="en-GB" dirty="0"/>
        </a:p>
      </dgm:t>
    </dgm:pt>
    <dgm:pt modelId="{62FA97A2-25AE-4D64-8244-0D7BFDDC6341}" type="parTrans" cxnId="{C8934635-A35D-4EEE-8D83-3B4E1CC6AD94}">
      <dgm:prSet/>
      <dgm:spPr/>
      <dgm:t>
        <a:bodyPr/>
        <a:lstStyle/>
        <a:p>
          <a:endParaRPr lang="en-GB"/>
        </a:p>
      </dgm:t>
    </dgm:pt>
    <dgm:pt modelId="{B9BC14F9-15CB-46C2-80EB-BA13E6FB920A}" type="sibTrans" cxnId="{C8934635-A35D-4EEE-8D83-3B4E1CC6AD94}">
      <dgm:prSet/>
      <dgm:spPr/>
      <dgm:t>
        <a:bodyPr/>
        <a:lstStyle/>
        <a:p>
          <a:endParaRPr lang="en-GB"/>
        </a:p>
      </dgm:t>
    </dgm:pt>
    <dgm:pt modelId="{54ED9611-971A-4669-BDFF-F14E3EABC9A0}">
      <dgm:prSet phldrT="[Text]"/>
      <dgm:spPr/>
      <dgm:t>
        <a:bodyPr/>
        <a:lstStyle/>
        <a:p>
          <a:pPr rtl="0"/>
          <a:r>
            <a:rPr lang="en-GB" b="0" i="0" u="none" dirty="0" smtClean="0"/>
            <a:t>Measurable</a:t>
          </a:r>
          <a:endParaRPr lang="en-GB" dirty="0"/>
        </a:p>
      </dgm:t>
    </dgm:pt>
    <dgm:pt modelId="{70F16D0A-9967-4FBA-ADF0-B95C7E1D24CA}" type="parTrans" cxnId="{CCBE8A8A-1635-4A01-9F4E-92767A09A175}">
      <dgm:prSet/>
      <dgm:spPr/>
      <dgm:t>
        <a:bodyPr/>
        <a:lstStyle/>
        <a:p>
          <a:endParaRPr lang="en-GB"/>
        </a:p>
      </dgm:t>
    </dgm:pt>
    <dgm:pt modelId="{00B44403-F273-46CF-84FD-7D21D426FE7C}" type="sibTrans" cxnId="{CCBE8A8A-1635-4A01-9F4E-92767A09A175}">
      <dgm:prSet/>
      <dgm:spPr/>
      <dgm:t>
        <a:bodyPr/>
        <a:lstStyle/>
        <a:p>
          <a:endParaRPr lang="en-GB"/>
        </a:p>
      </dgm:t>
    </dgm:pt>
    <dgm:pt modelId="{06DEC7EA-0965-48CA-9F32-E5EA6872EB42}">
      <dgm:prSet phldrT="[Text]"/>
      <dgm:spPr/>
      <dgm:t>
        <a:bodyPr/>
        <a:lstStyle/>
        <a:p>
          <a:pPr rtl="0"/>
          <a:r>
            <a:rPr lang="en-GB" b="0" i="0" u="none" dirty="0" smtClean="0"/>
            <a:t>Achievable</a:t>
          </a:r>
          <a:endParaRPr lang="en-GB" dirty="0"/>
        </a:p>
      </dgm:t>
    </dgm:pt>
    <dgm:pt modelId="{18659852-C9E2-4ECC-8EA1-5586E8FD7F44}" type="parTrans" cxnId="{3F819EF5-A14D-4C97-B44C-7B1310AF0C82}">
      <dgm:prSet/>
      <dgm:spPr/>
      <dgm:t>
        <a:bodyPr/>
        <a:lstStyle/>
        <a:p>
          <a:endParaRPr lang="en-GB"/>
        </a:p>
      </dgm:t>
    </dgm:pt>
    <dgm:pt modelId="{2C1C4711-5B47-40A3-B2DB-31272717E34E}" type="sibTrans" cxnId="{3F819EF5-A14D-4C97-B44C-7B1310AF0C82}">
      <dgm:prSet/>
      <dgm:spPr/>
      <dgm:t>
        <a:bodyPr/>
        <a:lstStyle/>
        <a:p>
          <a:endParaRPr lang="en-GB"/>
        </a:p>
      </dgm:t>
    </dgm:pt>
    <dgm:pt modelId="{D815ABB5-8E4C-4222-AA4B-56E92505ED2E}">
      <dgm:prSet phldrT="[Text]"/>
      <dgm:spPr/>
      <dgm:t>
        <a:bodyPr/>
        <a:lstStyle/>
        <a:p>
          <a:pPr rtl="0"/>
          <a:r>
            <a:rPr lang="en-GB" b="0" i="0" u="none" dirty="0" smtClean="0"/>
            <a:t> Realistic</a:t>
          </a:r>
          <a:endParaRPr lang="en-GB" dirty="0"/>
        </a:p>
      </dgm:t>
    </dgm:pt>
    <dgm:pt modelId="{D5A48DB4-C8F6-4F68-BB45-C06A4DD553CB}" type="parTrans" cxnId="{A0687E06-4A04-40D9-AC72-C04ACD8F04B6}">
      <dgm:prSet/>
      <dgm:spPr/>
      <dgm:t>
        <a:bodyPr/>
        <a:lstStyle/>
        <a:p>
          <a:endParaRPr lang="en-GB"/>
        </a:p>
      </dgm:t>
    </dgm:pt>
    <dgm:pt modelId="{B29CFAA5-37A8-41C3-95A0-D97BE1F00038}" type="sibTrans" cxnId="{A0687E06-4A04-40D9-AC72-C04ACD8F04B6}">
      <dgm:prSet/>
      <dgm:spPr/>
      <dgm:t>
        <a:bodyPr/>
        <a:lstStyle/>
        <a:p>
          <a:endParaRPr lang="en-GB"/>
        </a:p>
      </dgm:t>
    </dgm:pt>
    <dgm:pt modelId="{6B3EA46C-3A04-4D3D-8E0D-B6E64C803EA1}">
      <dgm:prSet phldrT="[Text]"/>
      <dgm:spPr/>
      <dgm:t>
        <a:bodyPr/>
        <a:lstStyle/>
        <a:p>
          <a:pPr rtl="0"/>
          <a:r>
            <a:rPr lang="en-GB" b="0" i="0" u="none" dirty="0" smtClean="0"/>
            <a:t>Time bound</a:t>
          </a:r>
          <a:endParaRPr lang="en-GB" dirty="0"/>
        </a:p>
      </dgm:t>
    </dgm:pt>
    <dgm:pt modelId="{B09E1CA3-4433-42D4-A7CA-080D9E77AC85}" type="parTrans" cxnId="{65FEAE65-7CE3-4A7F-AB15-D70D62FAB904}">
      <dgm:prSet/>
      <dgm:spPr/>
      <dgm:t>
        <a:bodyPr/>
        <a:lstStyle/>
        <a:p>
          <a:endParaRPr lang="en-GB"/>
        </a:p>
      </dgm:t>
    </dgm:pt>
    <dgm:pt modelId="{FD3B2F54-DF37-4DE7-8301-059FF77011E8}" type="sibTrans" cxnId="{65FEAE65-7CE3-4A7F-AB15-D70D62FAB904}">
      <dgm:prSet/>
      <dgm:spPr/>
      <dgm:t>
        <a:bodyPr/>
        <a:lstStyle/>
        <a:p>
          <a:endParaRPr lang="en-GB"/>
        </a:p>
      </dgm:t>
    </dgm:pt>
    <dgm:pt modelId="{D48B07CA-C0A0-4229-A3D0-271B6FB3A334}" type="pres">
      <dgm:prSet presAssocID="{8C6ABE9D-25FC-409C-8B9F-ABE62470E814}" presName="compositeShape" presStyleCnt="0">
        <dgm:presLayoutVars>
          <dgm:chMax val="7"/>
          <dgm:dir/>
          <dgm:resizeHandles val="exact"/>
        </dgm:presLayoutVars>
      </dgm:prSet>
      <dgm:spPr/>
    </dgm:pt>
    <dgm:pt modelId="{886089B9-872E-4B24-B149-2165CC1A98C5}" type="pres">
      <dgm:prSet presAssocID="{8C6ABE9D-25FC-409C-8B9F-ABE62470E814}" presName="wedge1" presStyleLbl="node1" presStyleIdx="0" presStyleCnt="5"/>
      <dgm:spPr/>
      <dgm:t>
        <a:bodyPr/>
        <a:lstStyle/>
        <a:p>
          <a:endParaRPr lang="en-GB"/>
        </a:p>
      </dgm:t>
    </dgm:pt>
    <dgm:pt modelId="{104B9C08-690F-483F-A45A-555FAF081AE7}" type="pres">
      <dgm:prSet presAssocID="{8C6ABE9D-25FC-409C-8B9F-ABE62470E814}" presName="dummy1a" presStyleCnt="0"/>
      <dgm:spPr/>
    </dgm:pt>
    <dgm:pt modelId="{58550F98-7679-4E4E-B5E1-AC487E748FD6}" type="pres">
      <dgm:prSet presAssocID="{8C6ABE9D-25FC-409C-8B9F-ABE62470E814}" presName="dummy1b" presStyleCnt="0"/>
      <dgm:spPr/>
    </dgm:pt>
    <dgm:pt modelId="{25419B95-87B2-457F-B4FC-3F576628990A}" type="pres">
      <dgm:prSet presAssocID="{8C6ABE9D-25FC-409C-8B9F-ABE62470E814}" presName="wedge1Tx" presStyleLbl="node1" presStyleIdx="0" presStyleCnt="5">
        <dgm:presLayoutVars>
          <dgm:chMax val="0"/>
          <dgm:chPref val="0"/>
          <dgm:bulletEnabled val="1"/>
        </dgm:presLayoutVars>
      </dgm:prSet>
      <dgm:spPr/>
      <dgm:t>
        <a:bodyPr/>
        <a:lstStyle/>
        <a:p>
          <a:endParaRPr lang="en-GB"/>
        </a:p>
      </dgm:t>
    </dgm:pt>
    <dgm:pt modelId="{68AFB00E-1D93-486C-AE4B-334537660058}" type="pres">
      <dgm:prSet presAssocID="{8C6ABE9D-25FC-409C-8B9F-ABE62470E814}" presName="wedge2" presStyleLbl="node1" presStyleIdx="1" presStyleCnt="5"/>
      <dgm:spPr/>
      <dgm:t>
        <a:bodyPr/>
        <a:lstStyle/>
        <a:p>
          <a:endParaRPr lang="en-GB"/>
        </a:p>
      </dgm:t>
    </dgm:pt>
    <dgm:pt modelId="{B4901217-B480-4BD6-A62A-760ED4F0299E}" type="pres">
      <dgm:prSet presAssocID="{8C6ABE9D-25FC-409C-8B9F-ABE62470E814}" presName="dummy2a" presStyleCnt="0"/>
      <dgm:spPr/>
    </dgm:pt>
    <dgm:pt modelId="{CA12BF65-E3CA-457E-8D07-FC9F80810526}" type="pres">
      <dgm:prSet presAssocID="{8C6ABE9D-25FC-409C-8B9F-ABE62470E814}" presName="dummy2b" presStyleCnt="0"/>
      <dgm:spPr/>
    </dgm:pt>
    <dgm:pt modelId="{821ADB6A-57EC-4A41-9CE0-59EFE9186980}" type="pres">
      <dgm:prSet presAssocID="{8C6ABE9D-25FC-409C-8B9F-ABE62470E814}" presName="wedge2Tx" presStyleLbl="node1" presStyleIdx="1" presStyleCnt="5">
        <dgm:presLayoutVars>
          <dgm:chMax val="0"/>
          <dgm:chPref val="0"/>
          <dgm:bulletEnabled val="1"/>
        </dgm:presLayoutVars>
      </dgm:prSet>
      <dgm:spPr/>
      <dgm:t>
        <a:bodyPr/>
        <a:lstStyle/>
        <a:p>
          <a:endParaRPr lang="en-GB"/>
        </a:p>
      </dgm:t>
    </dgm:pt>
    <dgm:pt modelId="{5870F561-8A67-49C5-8D25-E039AAA0D938}" type="pres">
      <dgm:prSet presAssocID="{8C6ABE9D-25FC-409C-8B9F-ABE62470E814}" presName="wedge3" presStyleLbl="node1" presStyleIdx="2" presStyleCnt="5"/>
      <dgm:spPr/>
      <dgm:t>
        <a:bodyPr/>
        <a:lstStyle/>
        <a:p>
          <a:endParaRPr lang="en-GB"/>
        </a:p>
      </dgm:t>
    </dgm:pt>
    <dgm:pt modelId="{E03945E1-0548-4C42-A195-31393445AC8B}" type="pres">
      <dgm:prSet presAssocID="{8C6ABE9D-25FC-409C-8B9F-ABE62470E814}" presName="dummy3a" presStyleCnt="0"/>
      <dgm:spPr/>
    </dgm:pt>
    <dgm:pt modelId="{6EB5E842-A4AD-43D3-AD6A-F4581AC71DE0}" type="pres">
      <dgm:prSet presAssocID="{8C6ABE9D-25FC-409C-8B9F-ABE62470E814}" presName="dummy3b" presStyleCnt="0"/>
      <dgm:spPr/>
    </dgm:pt>
    <dgm:pt modelId="{518B9F37-3766-4CF8-BAE5-3339E39131A2}" type="pres">
      <dgm:prSet presAssocID="{8C6ABE9D-25FC-409C-8B9F-ABE62470E814}" presName="wedge3Tx" presStyleLbl="node1" presStyleIdx="2" presStyleCnt="5">
        <dgm:presLayoutVars>
          <dgm:chMax val="0"/>
          <dgm:chPref val="0"/>
          <dgm:bulletEnabled val="1"/>
        </dgm:presLayoutVars>
      </dgm:prSet>
      <dgm:spPr/>
      <dgm:t>
        <a:bodyPr/>
        <a:lstStyle/>
        <a:p>
          <a:endParaRPr lang="en-GB"/>
        </a:p>
      </dgm:t>
    </dgm:pt>
    <dgm:pt modelId="{B3C42BB4-2F78-44DE-B5FF-0B857A906DAC}" type="pres">
      <dgm:prSet presAssocID="{8C6ABE9D-25FC-409C-8B9F-ABE62470E814}" presName="wedge4" presStyleLbl="node1" presStyleIdx="3" presStyleCnt="5"/>
      <dgm:spPr/>
      <dgm:t>
        <a:bodyPr/>
        <a:lstStyle/>
        <a:p>
          <a:endParaRPr lang="en-GB"/>
        </a:p>
      </dgm:t>
    </dgm:pt>
    <dgm:pt modelId="{28C43DFF-C8CD-4306-AF64-B87E82AA32CA}" type="pres">
      <dgm:prSet presAssocID="{8C6ABE9D-25FC-409C-8B9F-ABE62470E814}" presName="dummy4a" presStyleCnt="0"/>
      <dgm:spPr/>
    </dgm:pt>
    <dgm:pt modelId="{0960125D-03A7-4D80-9194-46D26EC2E83F}" type="pres">
      <dgm:prSet presAssocID="{8C6ABE9D-25FC-409C-8B9F-ABE62470E814}" presName="dummy4b" presStyleCnt="0"/>
      <dgm:spPr/>
    </dgm:pt>
    <dgm:pt modelId="{858B2C4A-08B3-4B4A-8C62-DDCA3E15399B}" type="pres">
      <dgm:prSet presAssocID="{8C6ABE9D-25FC-409C-8B9F-ABE62470E814}" presName="wedge4Tx" presStyleLbl="node1" presStyleIdx="3" presStyleCnt="5">
        <dgm:presLayoutVars>
          <dgm:chMax val="0"/>
          <dgm:chPref val="0"/>
          <dgm:bulletEnabled val="1"/>
        </dgm:presLayoutVars>
      </dgm:prSet>
      <dgm:spPr/>
      <dgm:t>
        <a:bodyPr/>
        <a:lstStyle/>
        <a:p>
          <a:endParaRPr lang="en-GB"/>
        </a:p>
      </dgm:t>
    </dgm:pt>
    <dgm:pt modelId="{6E3EF2DC-9B32-4217-857D-51947DFA9071}" type="pres">
      <dgm:prSet presAssocID="{8C6ABE9D-25FC-409C-8B9F-ABE62470E814}" presName="wedge5" presStyleLbl="node1" presStyleIdx="4" presStyleCnt="5"/>
      <dgm:spPr/>
      <dgm:t>
        <a:bodyPr/>
        <a:lstStyle/>
        <a:p>
          <a:endParaRPr lang="en-GB"/>
        </a:p>
      </dgm:t>
    </dgm:pt>
    <dgm:pt modelId="{5217AF71-5B93-463D-AFB7-065ED81CAFD2}" type="pres">
      <dgm:prSet presAssocID="{8C6ABE9D-25FC-409C-8B9F-ABE62470E814}" presName="dummy5a" presStyleCnt="0"/>
      <dgm:spPr/>
    </dgm:pt>
    <dgm:pt modelId="{AF40D0B1-C0C5-40CB-82FB-5B15B7A3A5F4}" type="pres">
      <dgm:prSet presAssocID="{8C6ABE9D-25FC-409C-8B9F-ABE62470E814}" presName="dummy5b" presStyleCnt="0"/>
      <dgm:spPr/>
    </dgm:pt>
    <dgm:pt modelId="{1652AC7A-EC75-450A-986A-DF8DA492CF92}" type="pres">
      <dgm:prSet presAssocID="{8C6ABE9D-25FC-409C-8B9F-ABE62470E814}" presName="wedge5Tx" presStyleLbl="node1" presStyleIdx="4" presStyleCnt="5">
        <dgm:presLayoutVars>
          <dgm:chMax val="0"/>
          <dgm:chPref val="0"/>
          <dgm:bulletEnabled val="1"/>
        </dgm:presLayoutVars>
      </dgm:prSet>
      <dgm:spPr/>
      <dgm:t>
        <a:bodyPr/>
        <a:lstStyle/>
        <a:p>
          <a:endParaRPr lang="en-GB"/>
        </a:p>
      </dgm:t>
    </dgm:pt>
    <dgm:pt modelId="{1BB39C71-9956-4EB7-B09A-C1C1C0599B7A}" type="pres">
      <dgm:prSet presAssocID="{B9BC14F9-15CB-46C2-80EB-BA13E6FB920A}" presName="arrowWedge1" presStyleLbl="fgSibTrans2D1" presStyleIdx="0" presStyleCnt="5"/>
      <dgm:spPr/>
    </dgm:pt>
    <dgm:pt modelId="{5B8E5C14-2019-42F9-9A25-F7E463990136}" type="pres">
      <dgm:prSet presAssocID="{00B44403-F273-46CF-84FD-7D21D426FE7C}" presName="arrowWedge2" presStyleLbl="fgSibTrans2D1" presStyleIdx="1" presStyleCnt="5"/>
      <dgm:spPr/>
    </dgm:pt>
    <dgm:pt modelId="{D0358353-A198-43BF-8691-A4AFCB1F9BE4}" type="pres">
      <dgm:prSet presAssocID="{2C1C4711-5B47-40A3-B2DB-31272717E34E}" presName="arrowWedge3" presStyleLbl="fgSibTrans2D1" presStyleIdx="2" presStyleCnt="5"/>
      <dgm:spPr/>
    </dgm:pt>
    <dgm:pt modelId="{305D6B5F-DF48-4695-B70C-8FE5B8032274}" type="pres">
      <dgm:prSet presAssocID="{B29CFAA5-37A8-41C3-95A0-D97BE1F00038}" presName="arrowWedge4" presStyleLbl="fgSibTrans2D1" presStyleIdx="3" presStyleCnt="5"/>
      <dgm:spPr/>
    </dgm:pt>
    <dgm:pt modelId="{D399BA01-AEBD-4C50-8D8B-057265736AB9}" type="pres">
      <dgm:prSet presAssocID="{FD3B2F54-DF37-4DE7-8301-059FF77011E8}" presName="arrowWedge5" presStyleLbl="fgSibTrans2D1" presStyleIdx="4" presStyleCnt="5"/>
      <dgm:spPr/>
    </dgm:pt>
  </dgm:ptLst>
  <dgm:cxnLst>
    <dgm:cxn modelId="{725F5AC6-882A-451C-9CE3-B3959BE2AE1E}" type="presOf" srcId="{6B3EA46C-3A04-4D3D-8E0D-B6E64C803EA1}" destId="{1652AC7A-EC75-450A-986A-DF8DA492CF92}" srcOrd="1" destOrd="0" presId="urn:microsoft.com/office/officeart/2005/8/layout/cycle8"/>
    <dgm:cxn modelId="{39AD5211-E5A1-4B35-8DFB-AE75EEB493E7}" type="presOf" srcId="{D815ABB5-8E4C-4222-AA4B-56E92505ED2E}" destId="{B3C42BB4-2F78-44DE-B5FF-0B857A906DAC}" srcOrd="0" destOrd="0" presId="urn:microsoft.com/office/officeart/2005/8/layout/cycle8"/>
    <dgm:cxn modelId="{65FEAE65-7CE3-4A7F-AB15-D70D62FAB904}" srcId="{8C6ABE9D-25FC-409C-8B9F-ABE62470E814}" destId="{6B3EA46C-3A04-4D3D-8E0D-B6E64C803EA1}" srcOrd="4" destOrd="0" parTransId="{B09E1CA3-4433-42D4-A7CA-080D9E77AC85}" sibTransId="{FD3B2F54-DF37-4DE7-8301-059FF77011E8}"/>
    <dgm:cxn modelId="{A0687E06-4A04-40D9-AC72-C04ACD8F04B6}" srcId="{8C6ABE9D-25FC-409C-8B9F-ABE62470E814}" destId="{D815ABB5-8E4C-4222-AA4B-56E92505ED2E}" srcOrd="3" destOrd="0" parTransId="{D5A48DB4-C8F6-4F68-BB45-C06A4DD553CB}" sibTransId="{B29CFAA5-37A8-41C3-95A0-D97BE1F00038}"/>
    <dgm:cxn modelId="{0FAAAEB8-0AE0-4BFB-AAB9-48805A84B389}" type="presOf" srcId="{743C3784-1670-48F5-91EB-25C8C47D7790}" destId="{25419B95-87B2-457F-B4FC-3F576628990A}" srcOrd="1" destOrd="0" presId="urn:microsoft.com/office/officeart/2005/8/layout/cycle8"/>
    <dgm:cxn modelId="{CDE5E8A7-35C3-436D-BC0C-FEC7B9706E02}" type="presOf" srcId="{06DEC7EA-0965-48CA-9F32-E5EA6872EB42}" destId="{5870F561-8A67-49C5-8D25-E039AAA0D938}" srcOrd="0" destOrd="0" presId="urn:microsoft.com/office/officeart/2005/8/layout/cycle8"/>
    <dgm:cxn modelId="{F3B071E6-10F4-475B-B119-A484E7EA5267}" type="presOf" srcId="{6B3EA46C-3A04-4D3D-8E0D-B6E64C803EA1}" destId="{6E3EF2DC-9B32-4217-857D-51947DFA9071}" srcOrd="0" destOrd="0" presId="urn:microsoft.com/office/officeart/2005/8/layout/cycle8"/>
    <dgm:cxn modelId="{C8934635-A35D-4EEE-8D83-3B4E1CC6AD94}" srcId="{8C6ABE9D-25FC-409C-8B9F-ABE62470E814}" destId="{743C3784-1670-48F5-91EB-25C8C47D7790}" srcOrd="0" destOrd="0" parTransId="{62FA97A2-25AE-4D64-8244-0D7BFDDC6341}" sibTransId="{B9BC14F9-15CB-46C2-80EB-BA13E6FB920A}"/>
    <dgm:cxn modelId="{AB7D6131-CDBC-41A9-851E-846B2E216568}" type="presOf" srcId="{743C3784-1670-48F5-91EB-25C8C47D7790}" destId="{886089B9-872E-4B24-B149-2165CC1A98C5}" srcOrd="0" destOrd="0" presId="urn:microsoft.com/office/officeart/2005/8/layout/cycle8"/>
    <dgm:cxn modelId="{CCBE8A8A-1635-4A01-9F4E-92767A09A175}" srcId="{8C6ABE9D-25FC-409C-8B9F-ABE62470E814}" destId="{54ED9611-971A-4669-BDFF-F14E3EABC9A0}" srcOrd="1" destOrd="0" parTransId="{70F16D0A-9967-4FBA-ADF0-B95C7E1D24CA}" sibTransId="{00B44403-F273-46CF-84FD-7D21D426FE7C}"/>
    <dgm:cxn modelId="{0AFB3DD1-AA76-4C92-B48A-485D0D936CB3}" type="presOf" srcId="{D815ABB5-8E4C-4222-AA4B-56E92505ED2E}" destId="{858B2C4A-08B3-4B4A-8C62-DDCA3E15399B}" srcOrd="1" destOrd="0" presId="urn:microsoft.com/office/officeart/2005/8/layout/cycle8"/>
    <dgm:cxn modelId="{32423912-8F15-4ED1-9424-EED4C839C3C6}" type="presOf" srcId="{54ED9611-971A-4669-BDFF-F14E3EABC9A0}" destId="{68AFB00E-1D93-486C-AE4B-334537660058}" srcOrd="0" destOrd="0" presId="urn:microsoft.com/office/officeart/2005/8/layout/cycle8"/>
    <dgm:cxn modelId="{3F819EF5-A14D-4C97-B44C-7B1310AF0C82}" srcId="{8C6ABE9D-25FC-409C-8B9F-ABE62470E814}" destId="{06DEC7EA-0965-48CA-9F32-E5EA6872EB42}" srcOrd="2" destOrd="0" parTransId="{18659852-C9E2-4ECC-8EA1-5586E8FD7F44}" sibTransId="{2C1C4711-5B47-40A3-B2DB-31272717E34E}"/>
    <dgm:cxn modelId="{FF09FAFE-9E74-491A-BBC6-2B61E718DEFB}" type="presOf" srcId="{8C6ABE9D-25FC-409C-8B9F-ABE62470E814}" destId="{D48B07CA-C0A0-4229-A3D0-271B6FB3A334}" srcOrd="0" destOrd="0" presId="urn:microsoft.com/office/officeart/2005/8/layout/cycle8"/>
    <dgm:cxn modelId="{7ABBD3A5-D3F5-4EC6-800C-9500310BB92A}" type="presOf" srcId="{06DEC7EA-0965-48CA-9F32-E5EA6872EB42}" destId="{518B9F37-3766-4CF8-BAE5-3339E39131A2}" srcOrd="1" destOrd="0" presId="urn:microsoft.com/office/officeart/2005/8/layout/cycle8"/>
    <dgm:cxn modelId="{31CBF36B-C19C-4FFC-9717-A4614F362953}" type="presOf" srcId="{54ED9611-971A-4669-BDFF-F14E3EABC9A0}" destId="{821ADB6A-57EC-4A41-9CE0-59EFE9186980}" srcOrd="1" destOrd="0" presId="urn:microsoft.com/office/officeart/2005/8/layout/cycle8"/>
    <dgm:cxn modelId="{6B9AEAD4-BA29-4F46-8B49-B0FF5B5FF9C7}" type="presParOf" srcId="{D48B07CA-C0A0-4229-A3D0-271B6FB3A334}" destId="{886089B9-872E-4B24-B149-2165CC1A98C5}" srcOrd="0" destOrd="0" presId="urn:microsoft.com/office/officeart/2005/8/layout/cycle8"/>
    <dgm:cxn modelId="{71566ACE-E0B0-441B-BA36-8909D679B9D6}" type="presParOf" srcId="{D48B07CA-C0A0-4229-A3D0-271B6FB3A334}" destId="{104B9C08-690F-483F-A45A-555FAF081AE7}" srcOrd="1" destOrd="0" presId="urn:microsoft.com/office/officeart/2005/8/layout/cycle8"/>
    <dgm:cxn modelId="{7FB3A9EE-D396-42EB-B659-C4667B629F44}" type="presParOf" srcId="{D48B07CA-C0A0-4229-A3D0-271B6FB3A334}" destId="{58550F98-7679-4E4E-B5E1-AC487E748FD6}" srcOrd="2" destOrd="0" presId="urn:microsoft.com/office/officeart/2005/8/layout/cycle8"/>
    <dgm:cxn modelId="{6597CDE5-5B2C-4FBD-B7B6-7D9B127342F9}" type="presParOf" srcId="{D48B07CA-C0A0-4229-A3D0-271B6FB3A334}" destId="{25419B95-87B2-457F-B4FC-3F576628990A}" srcOrd="3" destOrd="0" presId="urn:microsoft.com/office/officeart/2005/8/layout/cycle8"/>
    <dgm:cxn modelId="{C23EFD9E-47BF-411C-AC5E-571C1FE16321}" type="presParOf" srcId="{D48B07CA-C0A0-4229-A3D0-271B6FB3A334}" destId="{68AFB00E-1D93-486C-AE4B-334537660058}" srcOrd="4" destOrd="0" presId="urn:microsoft.com/office/officeart/2005/8/layout/cycle8"/>
    <dgm:cxn modelId="{FDCC71DD-915D-4BB8-AFB7-D69758CB5784}" type="presParOf" srcId="{D48B07CA-C0A0-4229-A3D0-271B6FB3A334}" destId="{B4901217-B480-4BD6-A62A-760ED4F0299E}" srcOrd="5" destOrd="0" presId="urn:microsoft.com/office/officeart/2005/8/layout/cycle8"/>
    <dgm:cxn modelId="{A19A7CEC-5B4A-4A07-B8C5-594F8E2E1846}" type="presParOf" srcId="{D48B07CA-C0A0-4229-A3D0-271B6FB3A334}" destId="{CA12BF65-E3CA-457E-8D07-FC9F80810526}" srcOrd="6" destOrd="0" presId="urn:microsoft.com/office/officeart/2005/8/layout/cycle8"/>
    <dgm:cxn modelId="{78A04068-A26F-4D04-A03B-258675FD6B9D}" type="presParOf" srcId="{D48B07CA-C0A0-4229-A3D0-271B6FB3A334}" destId="{821ADB6A-57EC-4A41-9CE0-59EFE9186980}" srcOrd="7" destOrd="0" presId="urn:microsoft.com/office/officeart/2005/8/layout/cycle8"/>
    <dgm:cxn modelId="{7DAB4B03-FCD4-4BAA-ABD5-1EA13281BB17}" type="presParOf" srcId="{D48B07CA-C0A0-4229-A3D0-271B6FB3A334}" destId="{5870F561-8A67-49C5-8D25-E039AAA0D938}" srcOrd="8" destOrd="0" presId="urn:microsoft.com/office/officeart/2005/8/layout/cycle8"/>
    <dgm:cxn modelId="{B44C063E-884D-4A24-817A-C4526B342D4F}" type="presParOf" srcId="{D48B07CA-C0A0-4229-A3D0-271B6FB3A334}" destId="{E03945E1-0548-4C42-A195-31393445AC8B}" srcOrd="9" destOrd="0" presId="urn:microsoft.com/office/officeart/2005/8/layout/cycle8"/>
    <dgm:cxn modelId="{32F9246A-B516-4BC0-9C4E-73083BDD72D7}" type="presParOf" srcId="{D48B07CA-C0A0-4229-A3D0-271B6FB3A334}" destId="{6EB5E842-A4AD-43D3-AD6A-F4581AC71DE0}" srcOrd="10" destOrd="0" presId="urn:microsoft.com/office/officeart/2005/8/layout/cycle8"/>
    <dgm:cxn modelId="{331AC182-DC3A-40BA-93E8-D2FC2D49CEF3}" type="presParOf" srcId="{D48B07CA-C0A0-4229-A3D0-271B6FB3A334}" destId="{518B9F37-3766-4CF8-BAE5-3339E39131A2}" srcOrd="11" destOrd="0" presId="urn:microsoft.com/office/officeart/2005/8/layout/cycle8"/>
    <dgm:cxn modelId="{41CDCA2B-B997-4871-9FE4-87A31D117B8B}" type="presParOf" srcId="{D48B07CA-C0A0-4229-A3D0-271B6FB3A334}" destId="{B3C42BB4-2F78-44DE-B5FF-0B857A906DAC}" srcOrd="12" destOrd="0" presId="urn:microsoft.com/office/officeart/2005/8/layout/cycle8"/>
    <dgm:cxn modelId="{EF0828E6-C092-477E-A65F-95479AC53583}" type="presParOf" srcId="{D48B07CA-C0A0-4229-A3D0-271B6FB3A334}" destId="{28C43DFF-C8CD-4306-AF64-B87E82AA32CA}" srcOrd="13" destOrd="0" presId="urn:microsoft.com/office/officeart/2005/8/layout/cycle8"/>
    <dgm:cxn modelId="{0BC05AA9-FF4E-46CC-8331-2FAC3D5B8336}" type="presParOf" srcId="{D48B07CA-C0A0-4229-A3D0-271B6FB3A334}" destId="{0960125D-03A7-4D80-9194-46D26EC2E83F}" srcOrd="14" destOrd="0" presId="urn:microsoft.com/office/officeart/2005/8/layout/cycle8"/>
    <dgm:cxn modelId="{EA2CB5AB-2F73-4C64-BD22-C40DBFB5BEEF}" type="presParOf" srcId="{D48B07CA-C0A0-4229-A3D0-271B6FB3A334}" destId="{858B2C4A-08B3-4B4A-8C62-DDCA3E15399B}" srcOrd="15" destOrd="0" presId="urn:microsoft.com/office/officeart/2005/8/layout/cycle8"/>
    <dgm:cxn modelId="{497D88DA-8956-4129-B30D-EF7A43E662B0}" type="presParOf" srcId="{D48B07CA-C0A0-4229-A3D0-271B6FB3A334}" destId="{6E3EF2DC-9B32-4217-857D-51947DFA9071}" srcOrd="16" destOrd="0" presId="urn:microsoft.com/office/officeart/2005/8/layout/cycle8"/>
    <dgm:cxn modelId="{9D5CD3E9-5811-4611-8D08-AC671AFC028D}" type="presParOf" srcId="{D48B07CA-C0A0-4229-A3D0-271B6FB3A334}" destId="{5217AF71-5B93-463D-AFB7-065ED81CAFD2}" srcOrd="17" destOrd="0" presId="urn:microsoft.com/office/officeart/2005/8/layout/cycle8"/>
    <dgm:cxn modelId="{F793AD58-0B4A-4081-8DDA-B62DC03BEB62}" type="presParOf" srcId="{D48B07CA-C0A0-4229-A3D0-271B6FB3A334}" destId="{AF40D0B1-C0C5-40CB-82FB-5B15B7A3A5F4}" srcOrd="18" destOrd="0" presId="urn:microsoft.com/office/officeart/2005/8/layout/cycle8"/>
    <dgm:cxn modelId="{9E628F9E-B1D4-4228-8E74-E4E1C7627605}" type="presParOf" srcId="{D48B07CA-C0A0-4229-A3D0-271B6FB3A334}" destId="{1652AC7A-EC75-450A-986A-DF8DA492CF92}" srcOrd="19" destOrd="0" presId="urn:microsoft.com/office/officeart/2005/8/layout/cycle8"/>
    <dgm:cxn modelId="{EDE78EB6-D1E4-47F1-9C0D-D842FAB4A1AB}" type="presParOf" srcId="{D48B07CA-C0A0-4229-A3D0-271B6FB3A334}" destId="{1BB39C71-9956-4EB7-B09A-C1C1C0599B7A}" srcOrd="20" destOrd="0" presId="urn:microsoft.com/office/officeart/2005/8/layout/cycle8"/>
    <dgm:cxn modelId="{E3507866-4890-4BFF-B72B-AF916BED5096}" type="presParOf" srcId="{D48B07CA-C0A0-4229-A3D0-271B6FB3A334}" destId="{5B8E5C14-2019-42F9-9A25-F7E463990136}" srcOrd="21" destOrd="0" presId="urn:microsoft.com/office/officeart/2005/8/layout/cycle8"/>
    <dgm:cxn modelId="{0D9672AD-7D1E-4808-9031-8CB860B447AC}" type="presParOf" srcId="{D48B07CA-C0A0-4229-A3D0-271B6FB3A334}" destId="{D0358353-A198-43BF-8691-A4AFCB1F9BE4}" srcOrd="22" destOrd="0" presId="urn:microsoft.com/office/officeart/2005/8/layout/cycle8"/>
    <dgm:cxn modelId="{B90747F5-7AA0-4801-939A-ACEBC3E7FBE4}" type="presParOf" srcId="{D48B07CA-C0A0-4229-A3D0-271B6FB3A334}" destId="{305D6B5F-DF48-4695-B70C-8FE5B8032274}" srcOrd="23" destOrd="0" presId="urn:microsoft.com/office/officeart/2005/8/layout/cycle8"/>
    <dgm:cxn modelId="{D0A6A4E9-5C87-41DB-AFC8-4D694C8DBFC8}" type="presParOf" srcId="{D48B07CA-C0A0-4229-A3D0-271B6FB3A334}" destId="{D399BA01-AEBD-4C50-8D8B-057265736AB9}"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FCDF07-A404-47A5-BDD4-4CA2AEC627B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714B06E-AF8A-42E1-AD9A-B38BDC32DC7C}">
      <dgm:prSet phldrT="[Text]"/>
      <dgm:spPr/>
      <dgm:t>
        <a:bodyPr/>
        <a:lstStyle/>
        <a:p>
          <a:r>
            <a:rPr lang="en-GB" b="1"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Specific</a:t>
          </a:r>
          <a:r>
            <a:rPr lang="en-GB"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clearly state what is to be achieved, e.g. increased fitness.</a:t>
          </a:r>
          <a:endParaRPr lang="en-GB" dirty="0">
            <a:solidFill>
              <a:schemeClr val="bg1"/>
            </a:solidFill>
          </a:endParaRPr>
        </a:p>
      </dgm:t>
    </dgm:pt>
    <dgm:pt modelId="{9A6CA0D9-A45C-4B2A-9876-0B7FA0C3A1C1}" type="parTrans" cxnId="{48376647-DF30-4D7C-B937-5810E4510B49}">
      <dgm:prSet/>
      <dgm:spPr/>
      <dgm:t>
        <a:bodyPr/>
        <a:lstStyle/>
        <a:p>
          <a:endParaRPr lang="en-GB"/>
        </a:p>
      </dgm:t>
    </dgm:pt>
    <dgm:pt modelId="{AF08DAF3-885D-459C-A652-37AE97095B7C}" type="sibTrans" cxnId="{48376647-DF30-4D7C-B937-5810E4510B49}">
      <dgm:prSet/>
      <dgm:spPr/>
      <dgm:t>
        <a:bodyPr/>
        <a:lstStyle/>
        <a:p>
          <a:endParaRPr lang="en-GB"/>
        </a:p>
      </dgm:t>
    </dgm:pt>
    <dgm:pt modelId="{CA2ED834-3CAD-423E-80F3-DFE8F4C35C5B}">
      <dgm:prSet/>
      <dgm:spPr/>
      <dgm:t>
        <a:bodyPr/>
        <a:lstStyle/>
        <a:p>
          <a:r>
            <a:rPr lang="en-GB" b="1"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Measurable</a:t>
          </a:r>
          <a:r>
            <a:rPr lang="en-GB"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the desired outcome is a number value that can be measured, e.g. increase time in 100m </a:t>
          </a:r>
          <a:endParaRPr lang="en-GB" dirty="0">
            <a:solidFill>
              <a:schemeClr val="bg1"/>
            </a:solidFill>
            <a:latin typeface="Calibri" panose="020F0502020204030204" pitchFamily="34" charset="0"/>
            <a:ea typeface="Calibri" panose="020F0502020204030204" pitchFamily="34" charset="0"/>
            <a:cs typeface="Arial" panose="020B0604020202020204" pitchFamily="34" charset="0"/>
          </a:endParaRPr>
        </a:p>
      </dgm:t>
    </dgm:pt>
    <dgm:pt modelId="{8A62720A-4446-43A0-B287-89DED876EEB0}" type="parTrans" cxnId="{A0E22933-A8C7-458C-B150-1BA37A065B09}">
      <dgm:prSet/>
      <dgm:spPr/>
      <dgm:t>
        <a:bodyPr/>
        <a:lstStyle/>
        <a:p>
          <a:endParaRPr lang="en-GB"/>
        </a:p>
      </dgm:t>
    </dgm:pt>
    <dgm:pt modelId="{C659CC40-DB87-4AEA-89CB-803B6256BB97}" type="sibTrans" cxnId="{A0E22933-A8C7-458C-B150-1BA37A065B09}">
      <dgm:prSet/>
      <dgm:spPr/>
      <dgm:t>
        <a:bodyPr/>
        <a:lstStyle/>
        <a:p>
          <a:endParaRPr lang="en-GB"/>
        </a:p>
      </dgm:t>
    </dgm:pt>
    <dgm:pt modelId="{43CBE613-178D-40F6-9F9A-0AE33C891701}">
      <dgm:prSet/>
      <dgm:spPr/>
      <dgm:t>
        <a:bodyPr/>
        <a:lstStyle/>
        <a:p>
          <a:r>
            <a:rPr lang="en-GB" b="1"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Achievable</a:t>
          </a:r>
          <a:r>
            <a:rPr lang="en-GB"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it is something you could achieve.</a:t>
          </a:r>
          <a:endParaRPr lang="en-GB" dirty="0">
            <a:solidFill>
              <a:schemeClr val="bg1"/>
            </a:solidFill>
            <a:latin typeface="Calibri" panose="020F0502020204030204" pitchFamily="34" charset="0"/>
            <a:ea typeface="Calibri" panose="020F0502020204030204" pitchFamily="34" charset="0"/>
            <a:cs typeface="Arial" panose="020B0604020202020204" pitchFamily="34" charset="0"/>
          </a:endParaRPr>
        </a:p>
      </dgm:t>
    </dgm:pt>
    <dgm:pt modelId="{D426925F-803F-481B-A9C0-015024900C0B}" type="parTrans" cxnId="{62BC05EB-72E6-4A7F-AA93-A332AECB9979}">
      <dgm:prSet/>
      <dgm:spPr/>
      <dgm:t>
        <a:bodyPr/>
        <a:lstStyle/>
        <a:p>
          <a:endParaRPr lang="en-GB"/>
        </a:p>
      </dgm:t>
    </dgm:pt>
    <dgm:pt modelId="{FDC343B4-362C-4563-AC7F-F84D6C0A9D15}" type="sibTrans" cxnId="{62BC05EB-72E6-4A7F-AA93-A332AECB9979}">
      <dgm:prSet/>
      <dgm:spPr/>
      <dgm:t>
        <a:bodyPr/>
        <a:lstStyle/>
        <a:p>
          <a:endParaRPr lang="en-GB"/>
        </a:p>
      </dgm:t>
    </dgm:pt>
    <dgm:pt modelId="{61ED4759-C9B3-45E1-B876-31E1ADF33D86}">
      <dgm:prSet/>
      <dgm:spPr/>
      <dgm:t>
        <a:bodyPr/>
        <a:lstStyle/>
        <a:p>
          <a:r>
            <a:rPr lang="en-GB" b="1"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Realistic</a:t>
          </a:r>
          <a:r>
            <a:rPr lang="en-GB"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a:t>
          </a:r>
          <a:endParaRPr lang="en-GB" dirty="0">
            <a:solidFill>
              <a:schemeClr val="bg1"/>
            </a:solidFill>
            <a:latin typeface="Calibri" panose="020F0502020204030204" pitchFamily="34" charset="0"/>
            <a:ea typeface="Calibri" panose="020F0502020204030204" pitchFamily="34" charset="0"/>
            <a:cs typeface="Arial" panose="020B0604020202020204" pitchFamily="34" charset="0"/>
          </a:endParaRPr>
        </a:p>
      </dgm:t>
    </dgm:pt>
    <dgm:pt modelId="{558E7BF5-AAD5-4B42-A9E0-F204F8FE935A}" type="parTrans" cxnId="{D9E1F8AB-583D-4C9B-9233-EAE8790D25A1}">
      <dgm:prSet/>
      <dgm:spPr/>
      <dgm:t>
        <a:bodyPr/>
        <a:lstStyle/>
        <a:p>
          <a:endParaRPr lang="en-GB"/>
        </a:p>
      </dgm:t>
    </dgm:pt>
    <dgm:pt modelId="{78D1ED87-8E0D-401C-8E99-365A12F03EC9}" type="sibTrans" cxnId="{D9E1F8AB-583D-4C9B-9233-EAE8790D25A1}">
      <dgm:prSet/>
      <dgm:spPr/>
      <dgm:t>
        <a:bodyPr/>
        <a:lstStyle/>
        <a:p>
          <a:endParaRPr lang="en-GB"/>
        </a:p>
      </dgm:t>
    </dgm:pt>
    <dgm:pt modelId="{5127264F-234C-46E9-A24B-D1F72ADC05C8}">
      <dgm:prSet/>
      <dgm:spPr/>
      <dgm:t>
        <a:bodyPr/>
        <a:lstStyle/>
        <a:p>
          <a:r>
            <a:rPr lang="en-GB" b="1"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Timed</a:t>
          </a:r>
          <a:r>
            <a:rPr lang="en-GB"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the target will be met within a given period of time, e.g. 12 months.</a:t>
          </a:r>
          <a:endParaRPr lang="en-GB" dirty="0">
            <a:solidFill>
              <a:schemeClr val="bg1"/>
            </a:solidFill>
            <a:latin typeface="Calibri" panose="020F0502020204030204" pitchFamily="34" charset="0"/>
            <a:ea typeface="Calibri" panose="020F0502020204030204" pitchFamily="34" charset="0"/>
            <a:cs typeface="Arial" panose="020B0604020202020204" pitchFamily="34" charset="0"/>
          </a:endParaRPr>
        </a:p>
      </dgm:t>
    </dgm:pt>
    <dgm:pt modelId="{B2F63A07-C614-4B55-9A39-3EB3336F321D}" type="parTrans" cxnId="{1AB71ADD-435D-4B4F-89F2-AD5526AA752D}">
      <dgm:prSet/>
      <dgm:spPr/>
      <dgm:t>
        <a:bodyPr/>
        <a:lstStyle/>
        <a:p>
          <a:endParaRPr lang="en-GB"/>
        </a:p>
      </dgm:t>
    </dgm:pt>
    <dgm:pt modelId="{426B57EF-398B-4A20-9B56-C732032D375C}" type="sibTrans" cxnId="{1AB71ADD-435D-4B4F-89F2-AD5526AA752D}">
      <dgm:prSet/>
      <dgm:spPr/>
      <dgm:t>
        <a:bodyPr/>
        <a:lstStyle/>
        <a:p>
          <a:endParaRPr lang="en-GB"/>
        </a:p>
      </dgm:t>
    </dgm:pt>
    <dgm:pt modelId="{67658FDD-4A73-4A08-B4A5-A72DAC5E753F}" type="pres">
      <dgm:prSet presAssocID="{4CFCDF07-A404-47A5-BDD4-4CA2AEC627BD}" presName="diagram" presStyleCnt="0">
        <dgm:presLayoutVars>
          <dgm:dir/>
          <dgm:resizeHandles val="exact"/>
        </dgm:presLayoutVars>
      </dgm:prSet>
      <dgm:spPr/>
      <dgm:t>
        <a:bodyPr/>
        <a:lstStyle/>
        <a:p>
          <a:endParaRPr lang="en-GB"/>
        </a:p>
      </dgm:t>
    </dgm:pt>
    <dgm:pt modelId="{9AC81D15-196F-4D63-B6E3-0131B64AC609}" type="pres">
      <dgm:prSet presAssocID="{4714B06E-AF8A-42E1-AD9A-B38BDC32DC7C}" presName="node" presStyleLbl="node1" presStyleIdx="0" presStyleCnt="5">
        <dgm:presLayoutVars>
          <dgm:bulletEnabled val="1"/>
        </dgm:presLayoutVars>
      </dgm:prSet>
      <dgm:spPr/>
      <dgm:t>
        <a:bodyPr/>
        <a:lstStyle/>
        <a:p>
          <a:endParaRPr lang="en-GB"/>
        </a:p>
      </dgm:t>
    </dgm:pt>
    <dgm:pt modelId="{E0D52590-BF7D-4A51-9890-CEB17EF32678}" type="pres">
      <dgm:prSet presAssocID="{AF08DAF3-885D-459C-A652-37AE97095B7C}" presName="sibTrans" presStyleCnt="0"/>
      <dgm:spPr/>
    </dgm:pt>
    <dgm:pt modelId="{978D567B-997F-449D-9AB1-529DC71A2586}" type="pres">
      <dgm:prSet presAssocID="{CA2ED834-3CAD-423E-80F3-DFE8F4C35C5B}" presName="node" presStyleLbl="node1" presStyleIdx="1" presStyleCnt="5">
        <dgm:presLayoutVars>
          <dgm:bulletEnabled val="1"/>
        </dgm:presLayoutVars>
      </dgm:prSet>
      <dgm:spPr/>
      <dgm:t>
        <a:bodyPr/>
        <a:lstStyle/>
        <a:p>
          <a:endParaRPr lang="en-GB"/>
        </a:p>
      </dgm:t>
    </dgm:pt>
    <dgm:pt modelId="{6088DFBE-1708-4858-9D01-8DB4BAD9A461}" type="pres">
      <dgm:prSet presAssocID="{C659CC40-DB87-4AEA-89CB-803B6256BB97}" presName="sibTrans" presStyleCnt="0"/>
      <dgm:spPr/>
    </dgm:pt>
    <dgm:pt modelId="{6BEF4FEE-97AB-419B-BC9E-899E03662A4F}" type="pres">
      <dgm:prSet presAssocID="{43CBE613-178D-40F6-9F9A-0AE33C891701}" presName="node" presStyleLbl="node1" presStyleIdx="2" presStyleCnt="5">
        <dgm:presLayoutVars>
          <dgm:bulletEnabled val="1"/>
        </dgm:presLayoutVars>
      </dgm:prSet>
      <dgm:spPr/>
      <dgm:t>
        <a:bodyPr/>
        <a:lstStyle/>
        <a:p>
          <a:endParaRPr lang="en-GB"/>
        </a:p>
      </dgm:t>
    </dgm:pt>
    <dgm:pt modelId="{9A811246-692E-4743-BB14-3196A6DF6510}" type="pres">
      <dgm:prSet presAssocID="{FDC343B4-362C-4563-AC7F-F84D6C0A9D15}" presName="sibTrans" presStyleCnt="0"/>
      <dgm:spPr/>
    </dgm:pt>
    <dgm:pt modelId="{2BFCD5FB-31D6-4107-A309-4E46F5509A7C}" type="pres">
      <dgm:prSet presAssocID="{61ED4759-C9B3-45E1-B876-31E1ADF33D86}" presName="node" presStyleLbl="node1" presStyleIdx="3" presStyleCnt="5">
        <dgm:presLayoutVars>
          <dgm:bulletEnabled val="1"/>
        </dgm:presLayoutVars>
      </dgm:prSet>
      <dgm:spPr/>
      <dgm:t>
        <a:bodyPr/>
        <a:lstStyle/>
        <a:p>
          <a:endParaRPr lang="en-GB"/>
        </a:p>
      </dgm:t>
    </dgm:pt>
    <dgm:pt modelId="{00E7D483-8113-409A-8742-9D906173A084}" type="pres">
      <dgm:prSet presAssocID="{78D1ED87-8E0D-401C-8E99-365A12F03EC9}" presName="sibTrans" presStyleCnt="0"/>
      <dgm:spPr/>
    </dgm:pt>
    <dgm:pt modelId="{503C039C-5BFB-4E04-9EF2-DB0F16E15324}" type="pres">
      <dgm:prSet presAssocID="{5127264F-234C-46E9-A24B-D1F72ADC05C8}" presName="node" presStyleLbl="node1" presStyleIdx="4" presStyleCnt="5">
        <dgm:presLayoutVars>
          <dgm:bulletEnabled val="1"/>
        </dgm:presLayoutVars>
      </dgm:prSet>
      <dgm:spPr/>
      <dgm:t>
        <a:bodyPr/>
        <a:lstStyle/>
        <a:p>
          <a:endParaRPr lang="en-GB"/>
        </a:p>
      </dgm:t>
    </dgm:pt>
  </dgm:ptLst>
  <dgm:cxnLst>
    <dgm:cxn modelId="{F458BE8A-4164-4EB8-A023-321FAB3ADB9A}" type="presOf" srcId="{4CFCDF07-A404-47A5-BDD4-4CA2AEC627BD}" destId="{67658FDD-4A73-4A08-B4A5-A72DAC5E753F}" srcOrd="0" destOrd="0" presId="urn:microsoft.com/office/officeart/2005/8/layout/default"/>
    <dgm:cxn modelId="{DC9FCE05-D4AF-4A92-A453-0AF2A797D680}" type="presOf" srcId="{4714B06E-AF8A-42E1-AD9A-B38BDC32DC7C}" destId="{9AC81D15-196F-4D63-B6E3-0131B64AC609}" srcOrd="0" destOrd="0" presId="urn:microsoft.com/office/officeart/2005/8/layout/default"/>
    <dgm:cxn modelId="{D9E1F8AB-583D-4C9B-9233-EAE8790D25A1}" srcId="{4CFCDF07-A404-47A5-BDD4-4CA2AEC627BD}" destId="{61ED4759-C9B3-45E1-B876-31E1ADF33D86}" srcOrd="3" destOrd="0" parTransId="{558E7BF5-AAD5-4B42-A9E0-F204F8FE935A}" sibTransId="{78D1ED87-8E0D-401C-8E99-365A12F03EC9}"/>
    <dgm:cxn modelId="{AF4B7EB2-5B4E-4490-B1DB-7084D71146BA}" type="presOf" srcId="{CA2ED834-3CAD-423E-80F3-DFE8F4C35C5B}" destId="{978D567B-997F-449D-9AB1-529DC71A2586}" srcOrd="0" destOrd="0" presId="urn:microsoft.com/office/officeart/2005/8/layout/default"/>
    <dgm:cxn modelId="{88B6FA5D-2F03-423C-9706-E0EB0F7FD9E4}" type="presOf" srcId="{43CBE613-178D-40F6-9F9A-0AE33C891701}" destId="{6BEF4FEE-97AB-419B-BC9E-899E03662A4F}" srcOrd="0" destOrd="0" presId="urn:microsoft.com/office/officeart/2005/8/layout/default"/>
    <dgm:cxn modelId="{E4BCB531-3DF0-4878-B5DF-C332F2A9369D}" type="presOf" srcId="{61ED4759-C9B3-45E1-B876-31E1ADF33D86}" destId="{2BFCD5FB-31D6-4107-A309-4E46F5509A7C}" srcOrd="0" destOrd="0" presId="urn:microsoft.com/office/officeart/2005/8/layout/default"/>
    <dgm:cxn modelId="{1AB71ADD-435D-4B4F-89F2-AD5526AA752D}" srcId="{4CFCDF07-A404-47A5-BDD4-4CA2AEC627BD}" destId="{5127264F-234C-46E9-A24B-D1F72ADC05C8}" srcOrd="4" destOrd="0" parTransId="{B2F63A07-C614-4B55-9A39-3EB3336F321D}" sibTransId="{426B57EF-398B-4A20-9B56-C732032D375C}"/>
    <dgm:cxn modelId="{A0E22933-A8C7-458C-B150-1BA37A065B09}" srcId="{4CFCDF07-A404-47A5-BDD4-4CA2AEC627BD}" destId="{CA2ED834-3CAD-423E-80F3-DFE8F4C35C5B}" srcOrd="1" destOrd="0" parTransId="{8A62720A-4446-43A0-B287-89DED876EEB0}" sibTransId="{C659CC40-DB87-4AEA-89CB-803B6256BB97}"/>
    <dgm:cxn modelId="{62BC05EB-72E6-4A7F-AA93-A332AECB9979}" srcId="{4CFCDF07-A404-47A5-BDD4-4CA2AEC627BD}" destId="{43CBE613-178D-40F6-9F9A-0AE33C891701}" srcOrd="2" destOrd="0" parTransId="{D426925F-803F-481B-A9C0-015024900C0B}" sibTransId="{FDC343B4-362C-4563-AC7F-F84D6C0A9D15}"/>
    <dgm:cxn modelId="{0636129A-901E-4628-A59D-BD3F2CFF75C3}" type="presOf" srcId="{5127264F-234C-46E9-A24B-D1F72ADC05C8}" destId="{503C039C-5BFB-4E04-9EF2-DB0F16E15324}" srcOrd="0" destOrd="0" presId="urn:microsoft.com/office/officeart/2005/8/layout/default"/>
    <dgm:cxn modelId="{48376647-DF30-4D7C-B937-5810E4510B49}" srcId="{4CFCDF07-A404-47A5-BDD4-4CA2AEC627BD}" destId="{4714B06E-AF8A-42E1-AD9A-B38BDC32DC7C}" srcOrd="0" destOrd="0" parTransId="{9A6CA0D9-A45C-4B2A-9876-0B7FA0C3A1C1}" sibTransId="{AF08DAF3-885D-459C-A652-37AE97095B7C}"/>
    <dgm:cxn modelId="{3D1EE053-86A4-4A09-B87D-116B5C952E67}" type="presParOf" srcId="{67658FDD-4A73-4A08-B4A5-A72DAC5E753F}" destId="{9AC81D15-196F-4D63-B6E3-0131B64AC609}" srcOrd="0" destOrd="0" presId="urn:microsoft.com/office/officeart/2005/8/layout/default"/>
    <dgm:cxn modelId="{86703E70-AF96-43FF-AA9C-DCB579CC6937}" type="presParOf" srcId="{67658FDD-4A73-4A08-B4A5-A72DAC5E753F}" destId="{E0D52590-BF7D-4A51-9890-CEB17EF32678}" srcOrd="1" destOrd="0" presId="urn:microsoft.com/office/officeart/2005/8/layout/default"/>
    <dgm:cxn modelId="{0682F774-90BE-4243-BE3D-49D5D3642A4F}" type="presParOf" srcId="{67658FDD-4A73-4A08-B4A5-A72DAC5E753F}" destId="{978D567B-997F-449D-9AB1-529DC71A2586}" srcOrd="2" destOrd="0" presId="urn:microsoft.com/office/officeart/2005/8/layout/default"/>
    <dgm:cxn modelId="{4D5A8A53-5111-48EF-B19A-1534356A5CB8}" type="presParOf" srcId="{67658FDD-4A73-4A08-B4A5-A72DAC5E753F}" destId="{6088DFBE-1708-4858-9D01-8DB4BAD9A461}" srcOrd="3" destOrd="0" presId="urn:microsoft.com/office/officeart/2005/8/layout/default"/>
    <dgm:cxn modelId="{C96CAF98-2AF6-49B8-8635-DA7F791C4CAD}" type="presParOf" srcId="{67658FDD-4A73-4A08-B4A5-A72DAC5E753F}" destId="{6BEF4FEE-97AB-419B-BC9E-899E03662A4F}" srcOrd="4" destOrd="0" presId="urn:microsoft.com/office/officeart/2005/8/layout/default"/>
    <dgm:cxn modelId="{8D2DEE18-F3C5-4E29-A170-9D5B87945D42}" type="presParOf" srcId="{67658FDD-4A73-4A08-B4A5-A72DAC5E753F}" destId="{9A811246-692E-4743-BB14-3196A6DF6510}" srcOrd="5" destOrd="0" presId="urn:microsoft.com/office/officeart/2005/8/layout/default"/>
    <dgm:cxn modelId="{80008780-5888-4334-91E9-A057A6B258CF}" type="presParOf" srcId="{67658FDD-4A73-4A08-B4A5-A72DAC5E753F}" destId="{2BFCD5FB-31D6-4107-A309-4E46F5509A7C}" srcOrd="6" destOrd="0" presId="urn:microsoft.com/office/officeart/2005/8/layout/default"/>
    <dgm:cxn modelId="{3376DD4B-243A-49A3-948A-0743E088B60A}" type="presParOf" srcId="{67658FDD-4A73-4A08-B4A5-A72DAC5E753F}" destId="{00E7D483-8113-409A-8742-9D906173A084}" srcOrd="7" destOrd="0" presId="urn:microsoft.com/office/officeart/2005/8/layout/default"/>
    <dgm:cxn modelId="{D63184FB-E2A9-4431-B844-614653D6A503}" type="presParOf" srcId="{67658FDD-4A73-4A08-B4A5-A72DAC5E753F}" destId="{503C039C-5BFB-4E04-9EF2-DB0F16E15324}"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234708-DCD0-47CB-8F68-DD3C03ECBC28}"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GB"/>
        </a:p>
      </dgm:t>
    </dgm:pt>
    <dgm:pt modelId="{D5E0749E-D55F-45D8-AF39-540213D77667}">
      <dgm:prSet phldrT="[Text]"/>
      <dgm:spPr/>
      <dgm:t>
        <a:bodyPr/>
        <a:lstStyle/>
        <a:p>
          <a:pPr algn="ctr" rtl="0"/>
          <a:r>
            <a:rPr lang="en-GB" b="1" dirty="0" smtClean="0"/>
            <a:t>Circuit training</a:t>
          </a:r>
          <a:endParaRPr lang="en-GB" dirty="0"/>
        </a:p>
      </dgm:t>
    </dgm:pt>
    <dgm:pt modelId="{AC98209E-1484-426B-A26D-30A007FF337B}" type="parTrans" cxnId="{9A0E6F3E-637B-43BF-9963-E4977EB30A9B}">
      <dgm:prSet/>
      <dgm:spPr/>
      <dgm:t>
        <a:bodyPr/>
        <a:lstStyle/>
        <a:p>
          <a:endParaRPr lang="en-GB"/>
        </a:p>
      </dgm:t>
    </dgm:pt>
    <dgm:pt modelId="{3DE6782E-0AAE-4C15-AD5E-25A4D0532BB4}" type="sibTrans" cxnId="{9A0E6F3E-637B-43BF-9963-E4977EB30A9B}">
      <dgm:prSet/>
      <dgm:spPr/>
      <dgm:t>
        <a:bodyPr/>
        <a:lstStyle/>
        <a:p>
          <a:endParaRPr lang="en-GB"/>
        </a:p>
      </dgm:t>
    </dgm:pt>
    <dgm:pt modelId="{7E781D08-CD13-4CFF-B1BE-9BA4DABBBA20}">
      <dgm:prSet/>
      <dgm:spPr/>
      <dgm:t>
        <a:bodyPr/>
        <a:lstStyle/>
        <a:p>
          <a:pPr algn="ctr"/>
          <a:r>
            <a:rPr lang="en-GB" b="1" dirty="0" smtClean="0"/>
            <a:t>Continuous training</a:t>
          </a:r>
          <a:endParaRPr lang="en-GB" dirty="0"/>
        </a:p>
      </dgm:t>
    </dgm:pt>
    <dgm:pt modelId="{D85803E7-ABC8-4739-8053-3BF5EFEE5A7C}" type="parTrans" cxnId="{B1CF13ED-88DA-4CC4-B515-2E74CCC0CB21}">
      <dgm:prSet/>
      <dgm:spPr/>
      <dgm:t>
        <a:bodyPr/>
        <a:lstStyle/>
        <a:p>
          <a:endParaRPr lang="en-GB"/>
        </a:p>
      </dgm:t>
    </dgm:pt>
    <dgm:pt modelId="{3032DDFD-229E-42AE-B913-65028F09EEFC}" type="sibTrans" cxnId="{B1CF13ED-88DA-4CC4-B515-2E74CCC0CB21}">
      <dgm:prSet/>
      <dgm:spPr/>
      <dgm:t>
        <a:bodyPr/>
        <a:lstStyle/>
        <a:p>
          <a:endParaRPr lang="en-GB"/>
        </a:p>
      </dgm:t>
    </dgm:pt>
    <dgm:pt modelId="{C09DF9C7-27F4-495A-9BFE-141D6F22857D}">
      <dgm:prSet/>
      <dgm:spPr/>
      <dgm:t>
        <a:bodyPr/>
        <a:lstStyle/>
        <a:p>
          <a:pPr algn="ctr"/>
          <a:r>
            <a:rPr lang="en-GB" b="1" dirty="0" smtClean="0"/>
            <a:t>Cross training</a:t>
          </a:r>
          <a:endParaRPr lang="en-GB" dirty="0"/>
        </a:p>
      </dgm:t>
    </dgm:pt>
    <dgm:pt modelId="{E5B0DA8E-7242-4051-B540-9D606FDEB885}" type="parTrans" cxnId="{A95927BB-1E67-42A6-9F43-1286EF3E687B}">
      <dgm:prSet/>
      <dgm:spPr/>
      <dgm:t>
        <a:bodyPr/>
        <a:lstStyle/>
        <a:p>
          <a:endParaRPr lang="en-GB"/>
        </a:p>
      </dgm:t>
    </dgm:pt>
    <dgm:pt modelId="{4D573902-2D81-4672-BF07-89ACD510CF21}" type="sibTrans" cxnId="{A95927BB-1E67-42A6-9F43-1286EF3E687B}">
      <dgm:prSet/>
      <dgm:spPr/>
      <dgm:t>
        <a:bodyPr/>
        <a:lstStyle/>
        <a:p>
          <a:endParaRPr lang="en-GB"/>
        </a:p>
      </dgm:t>
    </dgm:pt>
    <dgm:pt modelId="{23990FA3-19AB-4E66-A75F-4629969F8B0D}">
      <dgm:prSet phldrT="[Text]"/>
      <dgm:spPr/>
      <dgm:t>
        <a:bodyPr/>
        <a:lstStyle/>
        <a:p>
          <a:pPr algn="ctr" rtl="0"/>
          <a:r>
            <a:rPr lang="en-GB" b="1" dirty="0" smtClean="0"/>
            <a:t>involves performing a series of exercises in a special order called a circuit. Each activity takes place at a 'station'. It can be designed to improve speed, agility, coordination, balance and muscular endurance.</a:t>
          </a:r>
          <a:endParaRPr lang="en-GB" b="1" dirty="0"/>
        </a:p>
      </dgm:t>
    </dgm:pt>
    <dgm:pt modelId="{27972AF3-CE09-4A7E-A2B5-9E1B4211D590}" type="parTrans" cxnId="{CB62D4B7-E19C-460B-A1D9-B731C210E8B8}">
      <dgm:prSet/>
      <dgm:spPr/>
      <dgm:t>
        <a:bodyPr/>
        <a:lstStyle/>
        <a:p>
          <a:endParaRPr lang="en-GB"/>
        </a:p>
      </dgm:t>
    </dgm:pt>
    <dgm:pt modelId="{B227FA9A-50DD-498D-855F-2525FEC8F238}" type="sibTrans" cxnId="{CB62D4B7-E19C-460B-A1D9-B731C210E8B8}">
      <dgm:prSet/>
      <dgm:spPr/>
      <dgm:t>
        <a:bodyPr/>
        <a:lstStyle/>
        <a:p>
          <a:endParaRPr lang="en-GB"/>
        </a:p>
      </dgm:t>
    </dgm:pt>
    <dgm:pt modelId="{088C9DB4-0EF6-4862-BED7-F0A26422E2DC}">
      <dgm:prSet/>
      <dgm:spPr/>
      <dgm:t>
        <a:bodyPr/>
        <a:lstStyle/>
        <a:p>
          <a:pPr algn="ctr"/>
          <a:r>
            <a:rPr lang="en-GB" b="1" dirty="0" smtClean="0"/>
            <a:t>involves working for a sustained period of time without rest. It improves cardio-vascular fitness.</a:t>
          </a:r>
          <a:endParaRPr lang="en-GB" b="1" dirty="0"/>
        </a:p>
      </dgm:t>
    </dgm:pt>
    <dgm:pt modelId="{C44AA6C4-2132-43F8-86C5-3800DDC4556A}" type="parTrans" cxnId="{5A6DF857-936B-4390-AF29-E860E8B6CF6A}">
      <dgm:prSet/>
      <dgm:spPr/>
      <dgm:t>
        <a:bodyPr/>
        <a:lstStyle/>
        <a:p>
          <a:endParaRPr lang="en-GB"/>
        </a:p>
      </dgm:t>
    </dgm:pt>
    <dgm:pt modelId="{29BF64B9-398B-4596-B1CD-2F620F430EED}" type="sibTrans" cxnId="{5A6DF857-936B-4390-AF29-E860E8B6CF6A}">
      <dgm:prSet/>
      <dgm:spPr/>
      <dgm:t>
        <a:bodyPr/>
        <a:lstStyle/>
        <a:p>
          <a:endParaRPr lang="en-GB"/>
        </a:p>
      </dgm:t>
    </dgm:pt>
    <dgm:pt modelId="{36434309-F07F-4816-8AC7-B440E66BF368}">
      <dgm:prSet/>
      <dgm:spPr/>
      <dgm:t>
        <a:bodyPr/>
        <a:lstStyle/>
        <a:p>
          <a:pPr algn="ctr"/>
          <a:r>
            <a:rPr lang="en-GB" b="1" dirty="0" smtClean="0"/>
            <a:t>involves using another sport or activity to improve your fitness. It happens when an athlete trains in a different environment. For example a volleyball player uses the power training for that sport to help with fitness for long jump.</a:t>
          </a:r>
          <a:endParaRPr lang="en-GB" b="1" dirty="0"/>
        </a:p>
      </dgm:t>
    </dgm:pt>
    <dgm:pt modelId="{70F8E38D-949C-45AD-B6FC-1F495B46C21D}" type="parTrans" cxnId="{BC5E94E2-C604-4B86-ADC9-C24A44359C2B}">
      <dgm:prSet/>
      <dgm:spPr/>
      <dgm:t>
        <a:bodyPr/>
        <a:lstStyle/>
        <a:p>
          <a:endParaRPr lang="en-GB"/>
        </a:p>
      </dgm:t>
    </dgm:pt>
    <dgm:pt modelId="{05B24B08-1159-4FC9-BB23-55446B314687}" type="sibTrans" cxnId="{BC5E94E2-C604-4B86-ADC9-C24A44359C2B}">
      <dgm:prSet/>
      <dgm:spPr/>
      <dgm:t>
        <a:bodyPr/>
        <a:lstStyle/>
        <a:p>
          <a:endParaRPr lang="en-GB"/>
        </a:p>
      </dgm:t>
    </dgm:pt>
    <dgm:pt modelId="{813E9BE1-CE73-4175-B91E-CBF1C5C2A6D1}" type="pres">
      <dgm:prSet presAssocID="{B5234708-DCD0-47CB-8F68-DD3C03ECBC28}" presName="Name0" presStyleCnt="0">
        <dgm:presLayoutVars>
          <dgm:chMax/>
          <dgm:chPref/>
          <dgm:dir/>
        </dgm:presLayoutVars>
      </dgm:prSet>
      <dgm:spPr/>
      <dgm:t>
        <a:bodyPr/>
        <a:lstStyle/>
        <a:p>
          <a:endParaRPr lang="en-GB"/>
        </a:p>
      </dgm:t>
    </dgm:pt>
    <dgm:pt modelId="{D1ECB3BD-A99E-4250-BF0A-B77524F7A4EA}" type="pres">
      <dgm:prSet presAssocID="{D5E0749E-D55F-45D8-AF39-540213D77667}" presName="parenttextcomposite" presStyleCnt="0"/>
      <dgm:spPr/>
    </dgm:pt>
    <dgm:pt modelId="{F9A4435C-27B8-4462-BF0E-32D6D6835AB8}" type="pres">
      <dgm:prSet presAssocID="{D5E0749E-D55F-45D8-AF39-540213D77667}" presName="parenttext" presStyleLbl="revTx" presStyleIdx="0" presStyleCnt="3">
        <dgm:presLayoutVars>
          <dgm:chMax/>
          <dgm:chPref val="2"/>
          <dgm:bulletEnabled val="1"/>
        </dgm:presLayoutVars>
      </dgm:prSet>
      <dgm:spPr/>
      <dgm:t>
        <a:bodyPr/>
        <a:lstStyle/>
        <a:p>
          <a:endParaRPr lang="en-GB"/>
        </a:p>
      </dgm:t>
    </dgm:pt>
    <dgm:pt modelId="{70A4F95A-0DD3-4A6A-BC76-9DC79B918DAF}" type="pres">
      <dgm:prSet presAssocID="{D5E0749E-D55F-45D8-AF39-540213D77667}" presName="composite" presStyleCnt="0"/>
      <dgm:spPr/>
    </dgm:pt>
    <dgm:pt modelId="{52F5D5F3-FC58-40B9-AF11-523F471F222A}" type="pres">
      <dgm:prSet presAssocID="{D5E0749E-D55F-45D8-AF39-540213D77667}" presName="chevron1" presStyleLbl="alignNode1" presStyleIdx="0" presStyleCnt="21"/>
      <dgm:spPr/>
    </dgm:pt>
    <dgm:pt modelId="{B8576B2E-2D0B-427B-AB2E-ADB000AF1BDB}" type="pres">
      <dgm:prSet presAssocID="{D5E0749E-D55F-45D8-AF39-540213D77667}" presName="chevron2" presStyleLbl="alignNode1" presStyleIdx="1" presStyleCnt="21"/>
      <dgm:spPr/>
    </dgm:pt>
    <dgm:pt modelId="{787D277A-9C69-455A-8348-E9C7A5FA86CC}" type="pres">
      <dgm:prSet presAssocID="{D5E0749E-D55F-45D8-AF39-540213D77667}" presName="chevron3" presStyleLbl="alignNode1" presStyleIdx="2" presStyleCnt="21"/>
      <dgm:spPr/>
    </dgm:pt>
    <dgm:pt modelId="{20496C7F-464B-47B5-8000-3A98AE4D287E}" type="pres">
      <dgm:prSet presAssocID="{D5E0749E-D55F-45D8-AF39-540213D77667}" presName="chevron4" presStyleLbl="alignNode1" presStyleIdx="3" presStyleCnt="21"/>
      <dgm:spPr/>
    </dgm:pt>
    <dgm:pt modelId="{3EB8CB26-838C-4C66-8B11-F13945E6A4B5}" type="pres">
      <dgm:prSet presAssocID="{D5E0749E-D55F-45D8-AF39-540213D77667}" presName="chevron5" presStyleLbl="alignNode1" presStyleIdx="4" presStyleCnt="21"/>
      <dgm:spPr/>
    </dgm:pt>
    <dgm:pt modelId="{A48CAD2A-D813-4C7E-B7CE-4D77A2829AA4}" type="pres">
      <dgm:prSet presAssocID="{D5E0749E-D55F-45D8-AF39-540213D77667}" presName="chevron6" presStyleLbl="alignNode1" presStyleIdx="5" presStyleCnt="21"/>
      <dgm:spPr/>
    </dgm:pt>
    <dgm:pt modelId="{261F644A-F84D-450B-B7BF-E8D0B2D652D5}" type="pres">
      <dgm:prSet presAssocID="{D5E0749E-D55F-45D8-AF39-540213D77667}" presName="chevron7" presStyleLbl="alignNode1" presStyleIdx="6" presStyleCnt="21"/>
      <dgm:spPr/>
    </dgm:pt>
    <dgm:pt modelId="{983C650C-F042-4E79-8743-2C674EC0B935}" type="pres">
      <dgm:prSet presAssocID="{D5E0749E-D55F-45D8-AF39-540213D77667}" presName="childtext" presStyleLbl="solidFgAcc1" presStyleIdx="0" presStyleCnt="3">
        <dgm:presLayoutVars>
          <dgm:chMax/>
          <dgm:chPref val="0"/>
          <dgm:bulletEnabled val="1"/>
        </dgm:presLayoutVars>
      </dgm:prSet>
      <dgm:spPr/>
      <dgm:t>
        <a:bodyPr/>
        <a:lstStyle/>
        <a:p>
          <a:endParaRPr lang="en-GB"/>
        </a:p>
      </dgm:t>
    </dgm:pt>
    <dgm:pt modelId="{5EC7CD50-CE2A-42DC-B434-7B7D28D577CB}" type="pres">
      <dgm:prSet presAssocID="{3DE6782E-0AAE-4C15-AD5E-25A4D0532BB4}" presName="sibTrans" presStyleCnt="0"/>
      <dgm:spPr/>
    </dgm:pt>
    <dgm:pt modelId="{7A0D6EEE-12B8-41EA-864A-D14F4245E458}" type="pres">
      <dgm:prSet presAssocID="{7E781D08-CD13-4CFF-B1BE-9BA4DABBBA20}" presName="parenttextcomposite" presStyleCnt="0"/>
      <dgm:spPr/>
    </dgm:pt>
    <dgm:pt modelId="{0374E33A-9575-4933-86CD-BDAE55229964}" type="pres">
      <dgm:prSet presAssocID="{7E781D08-CD13-4CFF-B1BE-9BA4DABBBA20}" presName="parenttext" presStyleLbl="revTx" presStyleIdx="1" presStyleCnt="3">
        <dgm:presLayoutVars>
          <dgm:chMax/>
          <dgm:chPref val="2"/>
          <dgm:bulletEnabled val="1"/>
        </dgm:presLayoutVars>
      </dgm:prSet>
      <dgm:spPr/>
      <dgm:t>
        <a:bodyPr/>
        <a:lstStyle/>
        <a:p>
          <a:endParaRPr lang="en-GB"/>
        </a:p>
      </dgm:t>
    </dgm:pt>
    <dgm:pt modelId="{43445B07-E107-46ED-88C4-C2AB48D22C42}" type="pres">
      <dgm:prSet presAssocID="{7E781D08-CD13-4CFF-B1BE-9BA4DABBBA20}" presName="composite" presStyleCnt="0"/>
      <dgm:spPr/>
    </dgm:pt>
    <dgm:pt modelId="{D1C56BE8-7AEB-4235-939B-239D5AD97AD1}" type="pres">
      <dgm:prSet presAssocID="{7E781D08-CD13-4CFF-B1BE-9BA4DABBBA20}" presName="chevron1" presStyleLbl="alignNode1" presStyleIdx="7" presStyleCnt="21"/>
      <dgm:spPr/>
    </dgm:pt>
    <dgm:pt modelId="{E5437652-0CEF-4016-ACE6-D8292C08E747}" type="pres">
      <dgm:prSet presAssocID="{7E781D08-CD13-4CFF-B1BE-9BA4DABBBA20}" presName="chevron2" presStyleLbl="alignNode1" presStyleIdx="8" presStyleCnt="21"/>
      <dgm:spPr/>
    </dgm:pt>
    <dgm:pt modelId="{76308A93-1EE9-4FB1-8C44-306FEAC5ACE0}" type="pres">
      <dgm:prSet presAssocID="{7E781D08-CD13-4CFF-B1BE-9BA4DABBBA20}" presName="chevron3" presStyleLbl="alignNode1" presStyleIdx="9" presStyleCnt="21"/>
      <dgm:spPr/>
    </dgm:pt>
    <dgm:pt modelId="{E0C79B5E-5183-46E3-929D-FA577F757D52}" type="pres">
      <dgm:prSet presAssocID="{7E781D08-CD13-4CFF-B1BE-9BA4DABBBA20}" presName="chevron4" presStyleLbl="alignNode1" presStyleIdx="10" presStyleCnt="21"/>
      <dgm:spPr/>
    </dgm:pt>
    <dgm:pt modelId="{8C231207-F2EB-4EEE-BF84-BDE462E106A4}" type="pres">
      <dgm:prSet presAssocID="{7E781D08-CD13-4CFF-B1BE-9BA4DABBBA20}" presName="chevron5" presStyleLbl="alignNode1" presStyleIdx="11" presStyleCnt="21"/>
      <dgm:spPr/>
    </dgm:pt>
    <dgm:pt modelId="{7617A779-1B5F-4222-9BA1-8D91D1191294}" type="pres">
      <dgm:prSet presAssocID="{7E781D08-CD13-4CFF-B1BE-9BA4DABBBA20}" presName="chevron6" presStyleLbl="alignNode1" presStyleIdx="12" presStyleCnt="21"/>
      <dgm:spPr/>
    </dgm:pt>
    <dgm:pt modelId="{428BDF63-DB9A-4A77-B1D7-C2E3EFE1CC45}" type="pres">
      <dgm:prSet presAssocID="{7E781D08-CD13-4CFF-B1BE-9BA4DABBBA20}" presName="chevron7" presStyleLbl="alignNode1" presStyleIdx="13" presStyleCnt="21"/>
      <dgm:spPr/>
    </dgm:pt>
    <dgm:pt modelId="{7D96D1FC-1C88-4443-AC1D-5FE9D1AB55E6}" type="pres">
      <dgm:prSet presAssocID="{7E781D08-CD13-4CFF-B1BE-9BA4DABBBA20}" presName="childtext" presStyleLbl="solidFgAcc1" presStyleIdx="1" presStyleCnt="3">
        <dgm:presLayoutVars>
          <dgm:chMax/>
          <dgm:chPref val="0"/>
          <dgm:bulletEnabled val="1"/>
        </dgm:presLayoutVars>
      </dgm:prSet>
      <dgm:spPr/>
      <dgm:t>
        <a:bodyPr/>
        <a:lstStyle/>
        <a:p>
          <a:endParaRPr lang="en-GB"/>
        </a:p>
      </dgm:t>
    </dgm:pt>
    <dgm:pt modelId="{59B9A63A-32B2-489A-8FBA-592943E63BEE}" type="pres">
      <dgm:prSet presAssocID="{3032DDFD-229E-42AE-B913-65028F09EEFC}" presName="sibTrans" presStyleCnt="0"/>
      <dgm:spPr/>
    </dgm:pt>
    <dgm:pt modelId="{5536D737-E37D-4E52-8B52-E1DB5BC287AD}" type="pres">
      <dgm:prSet presAssocID="{C09DF9C7-27F4-495A-9BFE-141D6F22857D}" presName="parenttextcomposite" presStyleCnt="0"/>
      <dgm:spPr/>
    </dgm:pt>
    <dgm:pt modelId="{FF117E22-429C-4A6F-84BD-2013715D6B8C}" type="pres">
      <dgm:prSet presAssocID="{C09DF9C7-27F4-495A-9BFE-141D6F22857D}" presName="parenttext" presStyleLbl="revTx" presStyleIdx="2" presStyleCnt="3">
        <dgm:presLayoutVars>
          <dgm:chMax/>
          <dgm:chPref val="2"/>
          <dgm:bulletEnabled val="1"/>
        </dgm:presLayoutVars>
      </dgm:prSet>
      <dgm:spPr/>
      <dgm:t>
        <a:bodyPr/>
        <a:lstStyle/>
        <a:p>
          <a:endParaRPr lang="en-GB"/>
        </a:p>
      </dgm:t>
    </dgm:pt>
    <dgm:pt modelId="{C2C7E6C4-A59F-42FE-BB4D-D89B61902653}" type="pres">
      <dgm:prSet presAssocID="{C09DF9C7-27F4-495A-9BFE-141D6F22857D}" presName="composite" presStyleCnt="0"/>
      <dgm:spPr/>
    </dgm:pt>
    <dgm:pt modelId="{88F24F47-DA03-4032-870F-C881B03ED470}" type="pres">
      <dgm:prSet presAssocID="{C09DF9C7-27F4-495A-9BFE-141D6F22857D}" presName="chevron1" presStyleLbl="alignNode1" presStyleIdx="14" presStyleCnt="21"/>
      <dgm:spPr/>
    </dgm:pt>
    <dgm:pt modelId="{FFF8014D-FCD0-4614-9A3B-1647264BCAE8}" type="pres">
      <dgm:prSet presAssocID="{C09DF9C7-27F4-495A-9BFE-141D6F22857D}" presName="chevron2" presStyleLbl="alignNode1" presStyleIdx="15" presStyleCnt="21"/>
      <dgm:spPr/>
    </dgm:pt>
    <dgm:pt modelId="{E13FCE78-6B50-4E29-B297-EAE0592F0E9E}" type="pres">
      <dgm:prSet presAssocID="{C09DF9C7-27F4-495A-9BFE-141D6F22857D}" presName="chevron3" presStyleLbl="alignNode1" presStyleIdx="16" presStyleCnt="21"/>
      <dgm:spPr/>
    </dgm:pt>
    <dgm:pt modelId="{F114EF3E-206A-4304-86BE-1E22B15453B0}" type="pres">
      <dgm:prSet presAssocID="{C09DF9C7-27F4-495A-9BFE-141D6F22857D}" presName="chevron4" presStyleLbl="alignNode1" presStyleIdx="17" presStyleCnt="21"/>
      <dgm:spPr/>
    </dgm:pt>
    <dgm:pt modelId="{723E1243-7754-48BD-92D2-5329497799B0}" type="pres">
      <dgm:prSet presAssocID="{C09DF9C7-27F4-495A-9BFE-141D6F22857D}" presName="chevron5" presStyleLbl="alignNode1" presStyleIdx="18" presStyleCnt="21"/>
      <dgm:spPr/>
    </dgm:pt>
    <dgm:pt modelId="{5C1344DC-5D5E-4415-9BA0-A0931A63BF0D}" type="pres">
      <dgm:prSet presAssocID="{C09DF9C7-27F4-495A-9BFE-141D6F22857D}" presName="chevron6" presStyleLbl="alignNode1" presStyleIdx="19" presStyleCnt="21"/>
      <dgm:spPr/>
    </dgm:pt>
    <dgm:pt modelId="{34D2C199-CCB1-403C-B224-DF58A27DB07D}" type="pres">
      <dgm:prSet presAssocID="{C09DF9C7-27F4-495A-9BFE-141D6F22857D}" presName="chevron7" presStyleLbl="alignNode1" presStyleIdx="20" presStyleCnt="21"/>
      <dgm:spPr/>
    </dgm:pt>
    <dgm:pt modelId="{5218B041-C60C-49EF-BBDF-B9D1EB3CEA82}" type="pres">
      <dgm:prSet presAssocID="{C09DF9C7-27F4-495A-9BFE-141D6F22857D}" presName="childtext" presStyleLbl="solidFgAcc1" presStyleIdx="2" presStyleCnt="3">
        <dgm:presLayoutVars>
          <dgm:chMax/>
          <dgm:chPref val="0"/>
          <dgm:bulletEnabled val="1"/>
        </dgm:presLayoutVars>
      </dgm:prSet>
      <dgm:spPr/>
      <dgm:t>
        <a:bodyPr/>
        <a:lstStyle/>
        <a:p>
          <a:endParaRPr lang="en-GB"/>
        </a:p>
      </dgm:t>
    </dgm:pt>
  </dgm:ptLst>
  <dgm:cxnLst>
    <dgm:cxn modelId="{A95927BB-1E67-42A6-9F43-1286EF3E687B}" srcId="{B5234708-DCD0-47CB-8F68-DD3C03ECBC28}" destId="{C09DF9C7-27F4-495A-9BFE-141D6F22857D}" srcOrd="2" destOrd="0" parTransId="{E5B0DA8E-7242-4051-B540-9D606FDEB885}" sibTransId="{4D573902-2D81-4672-BF07-89ACD510CF21}"/>
    <dgm:cxn modelId="{B1CF13ED-88DA-4CC4-B515-2E74CCC0CB21}" srcId="{B5234708-DCD0-47CB-8F68-DD3C03ECBC28}" destId="{7E781D08-CD13-4CFF-B1BE-9BA4DABBBA20}" srcOrd="1" destOrd="0" parTransId="{D85803E7-ABC8-4739-8053-3BF5EFEE5A7C}" sibTransId="{3032DDFD-229E-42AE-B913-65028F09EEFC}"/>
    <dgm:cxn modelId="{E199EBBE-1A83-4B03-8500-C055F9024D29}" type="presOf" srcId="{B5234708-DCD0-47CB-8F68-DD3C03ECBC28}" destId="{813E9BE1-CE73-4175-B91E-CBF1C5C2A6D1}" srcOrd="0" destOrd="0" presId="urn:microsoft.com/office/officeart/2008/layout/VerticalAccentList"/>
    <dgm:cxn modelId="{7BD3C71A-2347-43EB-817E-1DB0E0369445}" type="presOf" srcId="{23990FA3-19AB-4E66-A75F-4629969F8B0D}" destId="{983C650C-F042-4E79-8743-2C674EC0B935}" srcOrd="0" destOrd="0" presId="urn:microsoft.com/office/officeart/2008/layout/VerticalAccentList"/>
    <dgm:cxn modelId="{BC5E94E2-C604-4B86-ADC9-C24A44359C2B}" srcId="{C09DF9C7-27F4-495A-9BFE-141D6F22857D}" destId="{36434309-F07F-4816-8AC7-B440E66BF368}" srcOrd="0" destOrd="0" parTransId="{70F8E38D-949C-45AD-B6FC-1F495B46C21D}" sibTransId="{05B24B08-1159-4FC9-BB23-55446B314687}"/>
    <dgm:cxn modelId="{9A0E6F3E-637B-43BF-9963-E4977EB30A9B}" srcId="{B5234708-DCD0-47CB-8F68-DD3C03ECBC28}" destId="{D5E0749E-D55F-45D8-AF39-540213D77667}" srcOrd="0" destOrd="0" parTransId="{AC98209E-1484-426B-A26D-30A007FF337B}" sibTransId="{3DE6782E-0AAE-4C15-AD5E-25A4D0532BB4}"/>
    <dgm:cxn modelId="{1DC54389-5491-4A35-A54F-310868ADE4E7}" type="presOf" srcId="{D5E0749E-D55F-45D8-AF39-540213D77667}" destId="{F9A4435C-27B8-4462-BF0E-32D6D6835AB8}" srcOrd="0" destOrd="0" presId="urn:microsoft.com/office/officeart/2008/layout/VerticalAccentList"/>
    <dgm:cxn modelId="{09AF5F12-BBC5-410D-A3F6-87724AB9A0C4}" type="presOf" srcId="{088C9DB4-0EF6-4862-BED7-F0A26422E2DC}" destId="{7D96D1FC-1C88-4443-AC1D-5FE9D1AB55E6}" srcOrd="0" destOrd="0" presId="urn:microsoft.com/office/officeart/2008/layout/VerticalAccentList"/>
    <dgm:cxn modelId="{5A6DF857-936B-4390-AF29-E860E8B6CF6A}" srcId="{7E781D08-CD13-4CFF-B1BE-9BA4DABBBA20}" destId="{088C9DB4-0EF6-4862-BED7-F0A26422E2DC}" srcOrd="0" destOrd="0" parTransId="{C44AA6C4-2132-43F8-86C5-3800DDC4556A}" sibTransId="{29BF64B9-398B-4596-B1CD-2F620F430EED}"/>
    <dgm:cxn modelId="{700DFC4C-E664-429C-BF1A-FC9FC9AEE974}" type="presOf" srcId="{C09DF9C7-27F4-495A-9BFE-141D6F22857D}" destId="{FF117E22-429C-4A6F-84BD-2013715D6B8C}" srcOrd="0" destOrd="0" presId="urn:microsoft.com/office/officeart/2008/layout/VerticalAccentList"/>
    <dgm:cxn modelId="{D27EE6C1-13D5-4C93-900B-673BC6924783}" type="presOf" srcId="{7E781D08-CD13-4CFF-B1BE-9BA4DABBBA20}" destId="{0374E33A-9575-4933-86CD-BDAE55229964}" srcOrd="0" destOrd="0" presId="urn:microsoft.com/office/officeart/2008/layout/VerticalAccentList"/>
    <dgm:cxn modelId="{CB62D4B7-E19C-460B-A1D9-B731C210E8B8}" srcId="{D5E0749E-D55F-45D8-AF39-540213D77667}" destId="{23990FA3-19AB-4E66-A75F-4629969F8B0D}" srcOrd="0" destOrd="0" parTransId="{27972AF3-CE09-4A7E-A2B5-9E1B4211D590}" sibTransId="{B227FA9A-50DD-498D-855F-2525FEC8F238}"/>
    <dgm:cxn modelId="{159A81E2-DBD2-4159-A92A-5BF77B76D5F2}" type="presOf" srcId="{36434309-F07F-4816-8AC7-B440E66BF368}" destId="{5218B041-C60C-49EF-BBDF-B9D1EB3CEA82}" srcOrd="0" destOrd="0" presId="urn:microsoft.com/office/officeart/2008/layout/VerticalAccentList"/>
    <dgm:cxn modelId="{D77A0C2D-7FAB-4A31-BABF-5E367BF540B3}" type="presParOf" srcId="{813E9BE1-CE73-4175-B91E-CBF1C5C2A6D1}" destId="{D1ECB3BD-A99E-4250-BF0A-B77524F7A4EA}" srcOrd="0" destOrd="0" presId="urn:microsoft.com/office/officeart/2008/layout/VerticalAccentList"/>
    <dgm:cxn modelId="{B2A2903D-1BA5-471E-96B5-68CE0E15EF7E}" type="presParOf" srcId="{D1ECB3BD-A99E-4250-BF0A-B77524F7A4EA}" destId="{F9A4435C-27B8-4462-BF0E-32D6D6835AB8}" srcOrd="0" destOrd="0" presId="urn:microsoft.com/office/officeart/2008/layout/VerticalAccentList"/>
    <dgm:cxn modelId="{83A70852-78CD-4C4C-81AE-FD58EC0C2448}" type="presParOf" srcId="{813E9BE1-CE73-4175-B91E-CBF1C5C2A6D1}" destId="{70A4F95A-0DD3-4A6A-BC76-9DC79B918DAF}" srcOrd="1" destOrd="0" presId="urn:microsoft.com/office/officeart/2008/layout/VerticalAccentList"/>
    <dgm:cxn modelId="{BC19D2AE-D246-47D5-8592-6E25DF1C21EF}" type="presParOf" srcId="{70A4F95A-0DD3-4A6A-BC76-9DC79B918DAF}" destId="{52F5D5F3-FC58-40B9-AF11-523F471F222A}" srcOrd="0" destOrd="0" presId="urn:microsoft.com/office/officeart/2008/layout/VerticalAccentList"/>
    <dgm:cxn modelId="{3CB9870E-0E76-4F4D-BB23-C1BA1BE9DF74}" type="presParOf" srcId="{70A4F95A-0DD3-4A6A-BC76-9DC79B918DAF}" destId="{B8576B2E-2D0B-427B-AB2E-ADB000AF1BDB}" srcOrd="1" destOrd="0" presId="urn:microsoft.com/office/officeart/2008/layout/VerticalAccentList"/>
    <dgm:cxn modelId="{3D6A96AD-79D5-4814-B7C8-03683A83D55D}" type="presParOf" srcId="{70A4F95A-0DD3-4A6A-BC76-9DC79B918DAF}" destId="{787D277A-9C69-455A-8348-E9C7A5FA86CC}" srcOrd="2" destOrd="0" presId="urn:microsoft.com/office/officeart/2008/layout/VerticalAccentList"/>
    <dgm:cxn modelId="{9949F8A2-7EC1-4AB1-B8A2-35435A7DCC7D}" type="presParOf" srcId="{70A4F95A-0DD3-4A6A-BC76-9DC79B918DAF}" destId="{20496C7F-464B-47B5-8000-3A98AE4D287E}" srcOrd="3" destOrd="0" presId="urn:microsoft.com/office/officeart/2008/layout/VerticalAccentList"/>
    <dgm:cxn modelId="{E62A0DA0-F2C7-4321-BCA3-80AA5277DDA3}" type="presParOf" srcId="{70A4F95A-0DD3-4A6A-BC76-9DC79B918DAF}" destId="{3EB8CB26-838C-4C66-8B11-F13945E6A4B5}" srcOrd="4" destOrd="0" presId="urn:microsoft.com/office/officeart/2008/layout/VerticalAccentList"/>
    <dgm:cxn modelId="{5B3C2068-E814-4894-AE3F-40E1857AFEC6}" type="presParOf" srcId="{70A4F95A-0DD3-4A6A-BC76-9DC79B918DAF}" destId="{A48CAD2A-D813-4C7E-B7CE-4D77A2829AA4}" srcOrd="5" destOrd="0" presId="urn:microsoft.com/office/officeart/2008/layout/VerticalAccentList"/>
    <dgm:cxn modelId="{3BCB379C-3374-4CD1-B305-47C5AA346AB1}" type="presParOf" srcId="{70A4F95A-0DD3-4A6A-BC76-9DC79B918DAF}" destId="{261F644A-F84D-450B-B7BF-E8D0B2D652D5}" srcOrd="6" destOrd="0" presId="urn:microsoft.com/office/officeart/2008/layout/VerticalAccentList"/>
    <dgm:cxn modelId="{A5500467-A967-413C-BA6F-798490B85A27}" type="presParOf" srcId="{70A4F95A-0DD3-4A6A-BC76-9DC79B918DAF}" destId="{983C650C-F042-4E79-8743-2C674EC0B935}" srcOrd="7" destOrd="0" presId="urn:microsoft.com/office/officeart/2008/layout/VerticalAccentList"/>
    <dgm:cxn modelId="{8B5B13FB-6C0E-4E7E-ADDD-55948C6C4232}" type="presParOf" srcId="{813E9BE1-CE73-4175-B91E-CBF1C5C2A6D1}" destId="{5EC7CD50-CE2A-42DC-B434-7B7D28D577CB}" srcOrd="2" destOrd="0" presId="urn:microsoft.com/office/officeart/2008/layout/VerticalAccentList"/>
    <dgm:cxn modelId="{B7BB8D01-7500-438D-BD3F-6ED5331FD650}" type="presParOf" srcId="{813E9BE1-CE73-4175-B91E-CBF1C5C2A6D1}" destId="{7A0D6EEE-12B8-41EA-864A-D14F4245E458}" srcOrd="3" destOrd="0" presId="urn:microsoft.com/office/officeart/2008/layout/VerticalAccentList"/>
    <dgm:cxn modelId="{A68F3E34-6FDA-4023-9793-C4233F782891}" type="presParOf" srcId="{7A0D6EEE-12B8-41EA-864A-D14F4245E458}" destId="{0374E33A-9575-4933-86CD-BDAE55229964}" srcOrd="0" destOrd="0" presId="urn:microsoft.com/office/officeart/2008/layout/VerticalAccentList"/>
    <dgm:cxn modelId="{D9F8C4BD-26ED-4E65-901C-1DEFB375DDCD}" type="presParOf" srcId="{813E9BE1-CE73-4175-B91E-CBF1C5C2A6D1}" destId="{43445B07-E107-46ED-88C4-C2AB48D22C42}" srcOrd="4" destOrd="0" presId="urn:microsoft.com/office/officeart/2008/layout/VerticalAccentList"/>
    <dgm:cxn modelId="{A5F8D38D-0357-47B8-80EA-B73A9459A71D}" type="presParOf" srcId="{43445B07-E107-46ED-88C4-C2AB48D22C42}" destId="{D1C56BE8-7AEB-4235-939B-239D5AD97AD1}" srcOrd="0" destOrd="0" presId="urn:microsoft.com/office/officeart/2008/layout/VerticalAccentList"/>
    <dgm:cxn modelId="{078DCE3A-A161-46CB-A07A-9A02CF82EE61}" type="presParOf" srcId="{43445B07-E107-46ED-88C4-C2AB48D22C42}" destId="{E5437652-0CEF-4016-ACE6-D8292C08E747}" srcOrd="1" destOrd="0" presId="urn:microsoft.com/office/officeart/2008/layout/VerticalAccentList"/>
    <dgm:cxn modelId="{00CFC967-2B1D-499E-A1EC-5A61A8AF5E08}" type="presParOf" srcId="{43445B07-E107-46ED-88C4-C2AB48D22C42}" destId="{76308A93-1EE9-4FB1-8C44-306FEAC5ACE0}" srcOrd="2" destOrd="0" presId="urn:microsoft.com/office/officeart/2008/layout/VerticalAccentList"/>
    <dgm:cxn modelId="{8B4D4179-E78A-436E-9CC9-7E04DC9C97D9}" type="presParOf" srcId="{43445B07-E107-46ED-88C4-C2AB48D22C42}" destId="{E0C79B5E-5183-46E3-929D-FA577F757D52}" srcOrd="3" destOrd="0" presId="urn:microsoft.com/office/officeart/2008/layout/VerticalAccentList"/>
    <dgm:cxn modelId="{CA180706-147C-4DE3-B867-D9E9C8F0EAF9}" type="presParOf" srcId="{43445B07-E107-46ED-88C4-C2AB48D22C42}" destId="{8C231207-F2EB-4EEE-BF84-BDE462E106A4}" srcOrd="4" destOrd="0" presId="urn:microsoft.com/office/officeart/2008/layout/VerticalAccentList"/>
    <dgm:cxn modelId="{990BBD93-58CE-4524-826B-83FE6C06B66D}" type="presParOf" srcId="{43445B07-E107-46ED-88C4-C2AB48D22C42}" destId="{7617A779-1B5F-4222-9BA1-8D91D1191294}" srcOrd="5" destOrd="0" presId="urn:microsoft.com/office/officeart/2008/layout/VerticalAccentList"/>
    <dgm:cxn modelId="{5CE716C8-2DBF-4E28-BD9D-F9D954597E78}" type="presParOf" srcId="{43445B07-E107-46ED-88C4-C2AB48D22C42}" destId="{428BDF63-DB9A-4A77-B1D7-C2E3EFE1CC45}" srcOrd="6" destOrd="0" presId="urn:microsoft.com/office/officeart/2008/layout/VerticalAccentList"/>
    <dgm:cxn modelId="{94B82855-20D3-4F71-A8C5-F597596AEE91}" type="presParOf" srcId="{43445B07-E107-46ED-88C4-C2AB48D22C42}" destId="{7D96D1FC-1C88-4443-AC1D-5FE9D1AB55E6}" srcOrd="7" destOrd="0" presId="urn:microsoft.com/office/officeart/2008/layout/VerticalAccentList"/>
    <dgm:cxn modelId="{07497EAF-AB85-4FE5-B89F-6F9E962BF340}" type="presParOf" srcId="{813E9BE1-CE73-4175-B91E-CBF1C5C2A6D1}" destId="{59B9A63A-32B2-489A-8FBA-592943E63BEE}" srcOrd="5" destOrd="0" presId="urn:microsoft.com/office/officeart/2008/layout/VerticalAccentList"/>
    <dgm:cxn modelId="{36337ACA-7F52-494D-BC89-C35F308C439C}" type="presParOf" srcId="{813E9BE1-CE73-4175-B91E-CBF1C5C2A6D1}" destId="{5536D737-E37D-4E52-8B52-E1DB5BC287AD}" srcOrd="6" destOrd="0" presId="urn:microsoft.com/office/officeart/2008/layout/VerticalAccentList"/>
    <dgm:cxn modelId="{80BAC8E6-1F14-4897-94BD-2CBA294D7689}" type="presParOf" srcId="{5536D737-E37D-4E52-8B52-E1DB5BC287AD}" destId="{FF117E22-429C-4A6F-84BD-2013715D6B8C}" srcOrd="0" destOrd="0" presId="urn:microsoft.com/office/officeart/2008/layout/VerticalAccentList"/>
    <dgm:cxn modelId="{B2F3DD63-39E5-4346-88A4-EDC21464CD6D}" type="presParOf" srcId="{813E9BE1-CE73-4175-B91E-CBF1C5C2A6D1}" destId="{C2C7E6C4-A59F-42FE-BB4D-D89B61902653}" srcOrd="7" destOrd="0" presId="urn:microsoft.com/office/officeart/2008/layout/VerticalAccentList"/>
    <dgm:cxn modelId="{E06C5F15-6764-45B9-A95B-2DC0B4E54E92}" type="presParOf" srcId="{C2C7E6C4-A59F-42FE-BB4D-D89B61902653}" destId="{88F24F47-DA03-4032-870F-C881B03ED470}" srcOrd="0" destOrd="0" presId="urn:microsoft.com/office/officeart/2008/layout/VerticalAccentList"/>
    <dgm:cxn modelId="{B153F395-0824-4311-8557-C545BD16EAE1}" type="presParOf" srcId="{C2C7E6C4-A59F-42FE-BB4D-D89B61902653}" destId="{FFF8014D-FCD0-4614-9A3B-1647264BCAE8}" srcOrd="1" destOrd="0" presId="urn:microsoft.com/office/officeart/2008/layout/VerticalAccentList"/>
    <dgm:cxn modelId="{1A616485-EE52-4B8B-8BA5-F631DC37F565}" type="presParOf" srcId="{C2C7E6C4-A59F-42FE-BB4D-D89B61902653}" destId="{E13FCE78-6B50-4E29-B297-EAE0592F0E9E}" srcOrd="2" destOrd="0" presId="urn:microsoft.com/office/officeart/2008/layout/VerticalAccentList"/>
    <dgm:cxn modelId="{23C8F139-8683-4614-AEA8-158E689B99E2}" type="presParOf" srcId="{C2C7E6C4-A59F-42FE-BB4D-D89B61902653}" destId="{F114EF3E-206A-4304-86BE-1E22B15453B0}" srcOrd="3" destOrd="0" presId="urn:microsoft.com/office/officeart/2008/layout/VerticalAccentList"/>
    <dgm:cxn modelId="{45AEC065-3429-4C9F-BA30-1CABA39B05F9}" type="presParOf" srcId="{C2C7E6C4-A59F-42FE-BB4D-D89B61902653}" destId="{723E1243-7754-48BD-92D2-5329497799B0}" srcOrd="4" destOrd="0" presId="urn:microsoft.com/office/officeart/2008/layout/VerticalAccentList"/>
    <dgm:cxn modelId="{23468A79-2CE9-4793-A064-3C75D5BE40F7}" type="presParOf" srcId="{C2C7E6C4-A59F-42FE-BB4D-D89B61902653}" destId="{5C1344DC-5D5E-4415-9BA0-A0931A63BF0D}" srcOrd="5" destOrd="0" presId="urn:microsoft.com/office/officeart/2008/layout/VerticalAccentList"/>
    <dgm:cxn modelId="{BA3FB777-42A0-4902-8D9D-4B64AA0430DE}" type="presParOf" srcId="{C2C7E6C4-A59F-42FE-BB4D-D89B61902653}" destId="{34D2C199-CCB1-403C-B224-DF58A27DB07D}" srcOrd="6" destOrd="0" presId="urn:microsoft.com/office/officeart/2008/layout/VerticalAccentList"/>
    <dgm:cxn modelId="{7047D066-AECD-4C9C-A533-495A774A97A1}" type="presParOf" srcId="{C2C7E6C4-A59F-42FE-BB4D-D89B61902653}" destId="{5218B041-C60C-49EF-BBDF-B9D1EB3CEA82}"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5234708-DCD0-47CB-8F68-DD3C03ECBC28}"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GB"/>
        </a:p>
      </dgm:t>
    </dgm:pt>
    <dgm:pt modelId="{D5E0749E-D55F-45D8-AF39-540213D77667}">
      <dgm:prSet phldrT="[Text]"/>
      <dgm:spPr/>
      <dgm:t>
        <a:bodyPr/>
        <a:lstStyle/>
        <a:p>
          <a:pPr algn="ctr" rtl="0"/>
          <a:r>
            <a:rPr lang="en-GB" b="1" dirty="0" smtClean="0"/>
            <a:t>Fartlek training or 'speed play' training</a:t>
          </a:r>
          <a:endParaRPr lang="en-GB" dirty="0"/>
        </a:p>
      </dgm:t>
    </dgm:pt>
    <dgm:pt modelId="{AC98209E-1484-426B-A26D-30A007FF337B}" type="parTrans" cxnId="{9A0E6F3E-637B-43BF-9963-E4977EB30A9B}">
      <dgm:prSet/>
      <dgm:spPr/>
      <dgm:t>
        <a:bodyPr/>
        <a:lstStyle/>
        <a:p>
          <a:endParaRPr lang="en-GB"/>
        </a:p>
      </dgm:t>
    </dgm:pt>
    <dgm:pt modelId="{3DE6782E-0AAE-4C15-AD5E-25A4D0532BB4}" type="sibTrans" cxnId="{9A0E6F3E-637B-43BF-9963-E4977EB30A9B}">
      <dgm:prSet/>
      <dgm:spPr/>
      <dgm:t>
        <a:bodyPr/>
        <a:lstStyle/>
        <a:p>
          <a:endParaRPr lang="en-GB"/>
        </a:p>
      </dgm:t>
    </dgm:pt>
    <dgm:pt modelId="{E7BAA07F-0C6F-4ADC-8601-2D659FC8D85A}">
      <dgm:prSet/>
      <dgm:spPr/>
      <dgm:t>
        <a:bodyPr/>
        <a:lstStyle/>
        <a:p>
          <a:pPr algn="ctr"/>
          <a:r>
            <a:rPr lang="en-GB" b="1" dirty="0" smtClean="0"/>
            <a:t>involves varying your speed and the type of terrain over which you run, walk, cycle or ski. It improves aerobic and anaerobic fitness.</a:t>
          </a:r>
          <a:endParaRPr lang="en-GB" dirty="0"/>
        </a:p>
      </dgm:t>
    </dgm:pt>
    <dgm:pt modelId="{6DBFA9A8-9F08-4C8D-AB78-EEF37D001642}" type="parTrans" cxnId="{E610AC86-B457-43CF-A723-262EE791EFF7}">
      <dgm:prSet/>
      <dgm:spPr/>
      <dgm:t>
        <a:bodyPr/>
        <a:lstStyle/>
        <a:p>
          <a:endParaRPr lang="en-GB"/>
        </a:p>
      </dgm:t>
    </dgm:pt>
    <dgm:pt modelId="{85F96A16-F256-4A63-A10B-68173333E95F}" type="sibTrans" cxnId="{E610AC86-B457-43CF-A723-262EE791EFF7}">
      <dgm:prSet/>
      <dgm:spPr/>
      <dgm:t>
        <a:bodyPr/>
        <a:lstStyle/>
        <a:p>
          <a:endParaRPr lang="en-GB"/>
        </a:p>
      </dgm:t>
    </dgm:pt>
    <dgm:pt modelId="{CAA769C6-C14F-4DF1-B391-C08EBEA3A090}">
      <dgm:prSet/>
      <dgm:spPr/>
      <dgm:t>
        <a:bodyPr/>
        <a:lstStyle/>
        <a:p>
          <a:pPr algn="ctr"/>
          <a:r>
            <a:rPr lang="en-GB" b="1" dirty="0" smtClean="0"/>
            <a:t>Interval training</a:t>
          </a:r>
          <a:endParaRPr lang="en-GB" dirty="0"/>
        </a:p>
      </dgm:t>
    </dgm:pt>
    <dgm:pt modelId="{DD709D88-C742-46AD-A20A-551CEAEBE064}" type="parTrans" cxnId="{E18298DB-D388-4136-B910-61F68DF1A738}">
      <dgm:prSet/>
      <dgm:spPr/>
      <dgm:t>
        <a:bodyPr/>
        <a:lstStyle/>
        <a:p>
          <a:endParaRPr lang="en-GB"/>
        </a:p>
      </dgm:t>
    </dgm:pt>
    <dgm:pt modelId="{C429833F-316C-44FA-8BF9-5E0EFB139886}" type="sibTrans" cxnId="{E18298DB-D388-4136-B910-61F68DF1A738}">
      <dgm:prSet/>
      <dgm:spPr/>
      <dgm:t>
        <a:bodyPr/>
        <a:lstStyle/>
        <a:p>
          <a:endParaRPr lang="en-GB"/>
        </a:p>
      </dgm:t>
    </dgm:pt>
    <dgm:pt modelId="{B49006E6-02F9-4E21-9F9C-5C89CDD64856}">
      <dgm:prSet/>
      <dgm:spPr/>
      <dgm:t>
        <a:bodyPr/>
        <a:lstStyle/>
        <a:p>
          <a:pPr algn="ctr"/>
          <a:r>
            <a:rPr lang="en-GB" b="1" dirty="0" smtClean="0"/>
            <a:t>involves alternating between periods of hard exercise and rest. It improves speed and muscular endurance.</a:t>
          </a:r>
          <a:endParaRPr lang="en-GB" dirty="0"/>
        </a:p>
      </dgm:t>
    </dgm:pt>
    <dgm:pt modelId="{B0405023-0475-402C-AB1F-0A21579BFFC9}" type="parTrans" cxnId="{6EDD4062-2390-4F1E-A4D4-A8CDEB50BCFD}">
      <dgm:prSet/>
      <dgm:spPr/>
      <dgm:t>
        <a:bodyPr/>
        <a:lstStyle/>
        <a:p>
          <a:endParaRPr lang="en-GB"/>
        </a:p>
      </dgm:t>
    </dgm:pt>
    <dgm:pt modelId="{1866EA37-161C-4E4A-B96E-1590606B50C2}" type="sibTrans" cxnId="{6EDD4062-2390-4F1E-A4D4-A8CDEB50BCFD}">
      <dgm:prSet/>
      <dgm:spPr/>
      <dgm:t>
        <a:bodyPr/>
        <a:lstStyle/>
        <a:p>
          <a:endParaRPr lang="en-GB"/>
        </a:p>
      </dgm:t>
    </dgm:pt>
    <dgm:pt modelId="{14BC7FB7-76C1-4ACE-8C64-F3845B113A47}">
      <dgm:prSet/>
      <dgm:spPr/>
      <dgm:t>
        <a:bodyPr/>
        <a:lstStyle/>
        <a:p>
          <a:pPr algn="ctr"/>
          <a:r>
            <a:rPr lang="en-GB" b="1" dirty="0" smtClean="0"/>
            <a:t>Weight training</a:t>
          </a:r>
          <a:endParaRPr lang="en-GB" dirty="0"/>
        </a:p>
      </dgm:t>
    </dgm:pt>
    <dgm:pt modelId="{5307CA8D-7A11-46B7-852E-8C3B3046EDAE}" type="parTrans" cxnId="{B4CF23F9-ABAC-42E0-BA44-540A36C9C789}">
      <dgm:prSet/>
      <dgm:spPr/>
      <dgm:t>
        <a:bodyPr/>
        <a:lstStyle/>
        <a:p>
          <a:endParaRPr lang="en-GB"/>
        </a:p>
      </dgm:t>
    </dgm:pt>
    <dgm:pt modelId="{0F7F60BD-3AE6-47F7-89C1-607794BCFB3E}" type="sibTrans" cxnId="{B4CF23F9-ABAC-42E0-BA44-540A36C9C789}">
      <dgm:prSet/>
      <dgm:spPr/>
      <dgm:t>
        <a:bodyPr/>
        <a:lstStyle/>
        <a:p>
          <a:endParaRPr lang="en-GB"/>
        </a:p>
      </dgm:t>
    </dgm:pt>
    <dgm:pt modelId="{E40CA239-3CF9-4783-8041-0A81CDF03A6A}">
      <dgm:prSet/>
      <dgm:spPr/>
      <dgm:t>
        <a:bodyPr/>
        <a:lstStyle/>
        <a:p>
          <a:pPr algn="ctr"/>
          <a:r>
            <a:rPr lang="en-GB" b="1" dirty="0" smtClean="0"/>
            <a:t>uses weights to provide resistance to the muscles. It improves muscular strength (high weight, low reps), muscular endurance (low weight, high reps, many sets) and power (medium weight and reps performed quickly).</a:t>
          </a:r>
          <a:endParaRPr lang="en-GB" dirty="0"/>
        </a:p>
      </dgm:t>
    </dgm:pt>
    <dgm:pt modelId="{9A54C1D4-E459-4659-A8EA-2A510CD3DD39}" type="parTrans" cxnId="{E7786285-5EE0-452B-BE63-1C8251CF26D8}">
      <dgm:prSet/>
      <dgm:spPr/>
      <dgm:t>
        <a:bodyPr/>
        <a:lstStyle/>
        <a:p>
          <a:endParaRPr lang="en-GB"/>
        </a:p>
      </dgm:t>
    </dgm:pt>
    <dgm:pt modelId="{E6F734B5-DF87-4F63-9BC3-D2331D977956}" type="sibTrans" cxnId="{E7786285-5EE0-452B-BE63-1C8251CF26D8}">
      <dgm:prSet/>
      <dgm:spPr/>
      <dgm:t>
        <a:bodyPr/>
        <a:lstStyle/>
        <a:p>
          <a:endParaRPr lang="en-GB"/>
        </a:p>
      </dgm:t>
    </dgm:pt>
    <dgm:pt modelId="{813E9BE1-CE73-4175-B91E-CBF1C5C2A6D1}" type="pres">
      <dgm:prSet presAssocID="{B5234708-DCD0-47CB-8F68-DD3C03ECBC28}" presName="Name0" presStyleCnt="0">
        <dgm:presLayoutVars>
          <dgm:chMax/>
          <dgm:chPref/>
          <dgm:dir/>
        </dgm:presLayoutVars>
      </dgm:prSet>
      <dgm:spPr/>
      <dgm:t>
        <a:bodyPr/>
        <a:lstStyle/>
        <a:p>
          <a:endParaRPr lang="en-GB"/>
        </a:p>
      </dgm:t>
    </dgm:pt>
    <dgm:pt modelId="{D1ECB3BD-A99E-4250-BF0A-B77524F7A4EA}" type="pres">
      <dgm:prSet presAssocID="{D5E0749E-D55F-45D8-AF39-540213D77667}" presName="parenttextcomposite" presStyleCnt="0"/>
      <dgm:spPr/>
    </dgm:pt>
    <dgm:pt modelId="{F9A4435C-27B8-4462-BF0E-32D6D6835AB8}" type="pres">
      <dgm:prSet presAssocID="{D5E0749E-D55F-45D8-AF39-540213D77667}" presName="parenttext" presStyleLbl="revTx" presStyleIdx="0" presStyleCnt="3">
        <dgm:presLayoutVars>
          <dgm:chMax/>
          <dgm:chPref val="2"/>
          <dgm:bulletEnabled val="1"/>
        </dgm:presLayoutVars>
      </dgm:prSet>
      <dgm:spPr/>
      <dgm:t>
        <a:bodyPr/>
        <a:lstStyle/>
        <a:p>
          <a:endParaRPr lang="en-GB"/>
        </a:p>
      </dgm:t>
    </dgm:pt>
    <dgm:pt modelId="{70A4F95A-0DD3-4A6A-BC76-9DC79B918DAF}" type="pres">
      <dgm:prSet presAssocID="{D5E0749E-D55F-45D8-AF39-540213D77667}" presName="composite" presStyleCnt="0"/>
      <dgm:spPr/>
    </dgm:pt>
    <dgm:pt modelId="{52F5D5F3-FC58-40B9-AF11-523F471F222A}" type="pres">
      <dgm:prSet presAssocID="{D5E0749E-D55F-45D8-AF39-540213D77667}" presName="chevron1" presStyleLbl="alignNode1" presStyleIdx="0" presStyleCnt="21"/>
      <dgm:spPr/>
    </dgm:pt>
    <dgm:pt modelId="{B8576B2E-2D0B-427B-AB2E-ADB000AF1BDB}" type="pres">
      <dgm:prSet presAssocID="{D5E0749E-D55F-45D8-AF39-540213D77667}" presName="chevron2" presStyleLbl="alignNode1" presStyleIdx="1" presStyleCnt="21"/>
      <dgm:spPr/>
    </dgm:pt>
    <dgm:pt modelId="{787D277A-9C69-455A-8348-E9C7A5FA86CC}" type="pres">
      <dgm:prSet presAssocID="{D5E0749E-D55F-45D8-AF39-540213D77667}" presName="chevron3" presStyleLbl="alignNode1" presStyleIdx="2" presStyleCnt="21"/>
      <dgm:spPr/>
    </dgm:pt>
    <dgm:pt modelId="{20496C7F-464B-47B5-8000-3A98AE4D287E}" type="pres">
      <dgm:prSet presAssocID="{D5E0749E-D55F-45D8-AF39-540213D77667}" presName="chevron4" presStyleLbl="alignNode1" presStyleIdx="3" presStyleCnt="21"/>
      <dgm:spPr/>
    </dgm:pt>
    <dgm:pt modelId="{3EB8CB26-838C-4C66-8B11-F13945E6A4B5}" type="pres">
      <dgm:prSet presAssocID="{D5E0749E-D55F-45D8-AF39-540213D77667}" presName="chevron5" presStyleLbl="alignNode1" presStyleIdx="4" presStyleCnt="21"/>
      <dgm:spPr/>
    </dgm:pt>
    <dgm:pt modelId="{A48CAD2A-D813-4C7E-B7CE-4D77A2829AA4}" type="pres">
      <dgm:prSet presAssocID="{D5E0749E-D55F-45D8-AF39-540213D77667}" presName="chevron6" presStyleLbl="alignNode1" presStyleIdx="5" presStyleCnt="21"/>
      <dgm:spPr/>
    </dgm:pt>
    <dgm:pt modelId="{261F644A-F84D-450B-B7BF-E8D0B2D652D5}" type="pres">
      <dgm:prSet presAssocID="{D5E0749E-D55F-45D8-AF39-540213D77667}" presName="chevron7" presStyleLbl="alignNode1" presStyleIdx="6" presStyleCnt="21"/>
      <dgm:spPr/>
    </dgm:pt>
    <dgm:pt modelId="{983C650C-F042-4E79-8743-2C674EC0B935}" type="pres">
      <dgm:prSet presAssocID="{D5E0749E-D55F-45D8-AF39-540213D77667}" presName="childtext" presStyleLbl="solidFgAcc1" presStyleIdx="0" presStyleCnt="3">
        <dgm:presLayoutVars>
          <dgm:chMax/>
          <dgm:chPref val="0"/>
          <dgm:bulletEnabled val="1"/>
        </dgm:presLayoutVars>
      </dgm:prSet>
      <dgm:spPr/>
      <dgm:t>
        <a:bodyPr/>
        <a:lstStyle/>
        <a:p>
          <a:endParaRPr lang="en-GB"/>
        </a:p>
      </dgm:t>
    </dgm:pt>
    <dgm:pt modelId="{5EC7CD50-CE2A-42DC-B434-7B7D28D577CB}" type="pres">
      <dgm:prSet presAssocID="{3DE6782E-0AAE-4C15-AD5E-25A4D0532BB4}" presName="sibTrans" presStyleCnt="0"/>
      <dgm:spPr/>
    </dgm:pt>
    <dgm:pt modelId="{8FBE1E24-2D92-4F85-AC5A-1E1B0D5CD9FE}" type="pres">
      <dgm:prSet presAssocID="{CAA769C6-C14F-4DF1-B391-C08EBEA3A090}" presName="parenttextcomposite" presStyleCnt="0"/>
      <dgm:spPr/>
    </dgm:pt>
    <dgm:pt modelId="{BD4D5469-483A-40CC-915B-606D6C0EB654}" type="pres">
      <dgm:prSet presAssocID="{CAA769C6-C14F-4DF1-B391-C08EBEA3A090}" presName="parenttext" presStyleLbl="revTx" presStyleIdx="1" presStyleCnt="3">
        <dgm:presLayoutVars>
          <dgm:chMax/>
          <dgm:chPref val="2"/>
          <dgm:bulletEnabled val="1"/>
        </dgm:presLayoutVars>
      </dgm:prSet>
      <dgm:spPr/>
      <dgm:t>
        <a:bodyPr/>
        <a:lstStyle/>
        <a:p>
          <a:endParaRPr lang="en-GB"/>
        </a:p>
      </dgm:t>
    </dgm:pt>
    <dgm:pt modelId="{F3B5CEFA-43CA-48AA-A457-63A686109918}" type="pres">
      <dgm:prSet presAssocID="{CAA769C6-C14F-4DF1-B391-C08EBEA3A090}" presName="composite" presStyleCnt="0"/>
      <dgm:spPr/>
    </dgm:pt>
    <dgm:pt modelId="{BFA61BAB-BC29-47E3-9D3E-97404B28F770}" type="pres">
      <dgm:prSet presAssocID="{CAA769C6-C14F-4DF1-B391-C08EBEA3A090}" presName="chevron1" presStyleLbl="alignNode1" presStyleIdx="7" presStyleCnt="21"/>
      <dgm:spPr/>
    </dgm:pt>
    <dgm:pt modelId="{07A7EF2E-CA68-447D-8014-381C457AE3B1}" type="pres">
      <dgm:prSet presAssocID="{CAA769C6-C14F-4DF1-B391-C08EBEA3A090}" presName="chevron2" presStyleLbl="alignNode1" presStyleIdx="8" presStyleCnt="21"/>
      <dgm:spPr/>
    </dgm:pt>
    <dgm:pt modelId="{7ABC6395-35F1-4B86-AC93-5079239B651B}" type="pres">
      <dgm:prSet presAssocID="{CAA769C6-C14F-4DF1-B391-C08EBEA3A090}" presName="chevron3" presStyleLbl="alignNode1" presStyleIdx="9" presStyleCnt="21"/>
      <dgm:spPr/>
    </dgm:pt>
    <dgm:pt modelId="{D068826E-B418-475F-9CF8-E2E16229FC3D}" type="pres">
      <dgm:prSet presAssocID="{CAA769C6-C14F-4DF1-B391-C08EBEA3A090}" presName="chevron4" presStyleLbl="alignNode1" presStyleIdx="10" presStyleCnt="21"/>
      <dgm:spPr/>
    </dgm:pt>
    <dgm:pt modelId="{1CD1191B-B378-4242-9D00-215E5EEFE848}" type="pres">
      <dgm:prSet presAssocID="{CAA769C6-C14F-4DF1-B391-C08EBEA3A090}" presName="chevron5" presStyleLbl="alignNode1" presStyleIdx="11" presStyleCnt="21"/>
      <dgm:spPr/>
    </dgm:pt>
    <dgm:pt modelId="{962A5B1E-C20E-4DAF-9906-3CDE047EC1CD}" type="pres">
      <dgm:prSet presAssocID="{CAA769C6-C14F-4DF1-B391-C08EBEA3A090}" presName="chevron6" presStyleLbl="alignNode1" presStyleIdx="12" presStyleCnt="21"/>
      <dgm:spPr/>
    </dgm:pt>
    <dgm:pt modelId="{2AFC9AFF-C6C5-42CF-910D-91572B8AD279}" type="pres">
      <dgm:prSet presAssocID="{CAA769C6-C14F-4DF1-B391-C08EBEA3A090}" presName="chevron7" presStyleLbl="alignNode1" presStyleIdx="13" presStyleCnt="21"/>
      <dgm:spPr/>
    </dgm:pt>
    <dgm:pt modelId="{A7791080-EF27-4ECC-87DC-D6214AE6019D}" type="pres">
      <dgm:prSet presAssocID="{CAA769C6-C14F-4DF1-B391-C08EBEA3A090}" presName="childtext" presStyleLbl="solidFgAcc1" presStyleIdx="1" presStyleCnt="3">
        <dgm:presLayoutVars>
          <dgm:chMax/>
          <dgm:chPref val="0"/>
          <dgm:bulletEnabled val="1"/>
        </dgm:presLayoutVars>
      </dgm:prSet>
      <dgm:spPr/>
      <dgm:t>
        <a:bodyPr/>
        <a:lstStyle/>
        <a:p>
          <a:endParaRPr lang="en-GB"/>
        </a:p>
      </dgm:t>
    </dgm:pt>
    <dgm:pt modelId="{3C19DD95-C321-4949-85C0-DDB52E5A5CCE}" type="pres">
      <dgm:prSet presAssocID="{C429833F-316C-44FA-8BF9-5E0EFB139886}" presName="sibTrans" presStyleCnt="0"/>
      <dgm:spPr/>
    </dgm:pt>
    <dgm:pt modelId="{EB403DA9-9484-4268-8A11-4CB59C7F94AA}" type="pres">
      <dgm:prSet presAssocID="{14BC7FB7-76C1-4ACE-8C64-F3845B113A47}" presName="parenttextcomposite" presStyleCnt="0"/>
      <dgm:spPr/>
    </dgm:pt>
    <dgm:pt modelId="{7087E061-915B-4C54-BAFD-4A8A3CEA9FC1}" type="pres">
      <dgm:prSet presAssocID="{14BC7FB7-76C1-4ACE-8C64-F3845B113A47}" presName="parenttext" presStyleLbl="revTx" presStyleIdx="2" presStyleCnt="3">
        <dgm:presLayoutVars>
          <dgm:chMax/>
          <dgm:chPref val="2"/>
          <dgm:bulletEnabled val="1"/>
        </dgm:presLayoutVars>
      </dgm:prSet>
      <dgm:spPr/>
      <dgm:t>
        <a:bodyPr/>
        <a:lstStyle/>
        <a:p>
          <a:endParaRPr lang="en-GB"/>
        </a:p>
      </dgm:t>
    </dgm:pt>
    <dgm:pt modelId="{7B6BE35F-45E2-4458-B698-5EB49519E7C0}" type="pres">
      <dgm:prSet presAssocID="{14BC7FB7-76C1-4ACE-8C64-F3845B113A47}" presName="composite" presStyleCnt="0"/>
      <dgm:spPr/>
    </dgm:pt>
    <dgm:pt modelId="{84C9F248-B1BE-42D6-98AF-97D4FD2CBF3C}" type="pres">
      <dgm:prSet presAssocID="{14BC7FB7-76C1-4ACE-8C64-F3845B113A47}" presName="chevron1" presStyleLbl="alignNode1" presStyleIdx="14" presStyleCnt="21"/>
      <dgm:spPr/>
    </dgm:pt>
    <dgm:pt modelId="{B18D0B8A-85B9-41DF-BB8A-A3CAFBB0882D}" type="pres">
      <dgm:prSet presAssocID="{14BC7FB7-76C1-4ACE-8C64-F3845B113A47}" presName="chevron2" presStyleLbl="alignNode1" presStyleIdx="15" presStyleCnt="21"/>
      <dgm:spPr/>
    </dgm:pt>
    <dgm:pt modelId="{D9CE96DE-B89F-4689-8D3F-877FF53E4797}" type="pres">
      <dgm:prSet presAssocID="{14BC7FB7-76C1-4ACE-8C64-F3845B113A47}" presName="chevron3" presStyleLbl="alignNode1" presStyleIdx="16" presStyleCnt="21"/>
      <dgm:spPr/>
    </dgm:pt>
    <dgm:pt modelId="{FA90C00D-A999-495F-B4AB-147E85D87DF6}" type="pres">
      <dgm:prSet presAssocID="{14BC7FB7-76C1-4ACE-8C64-F3845B113A47}" presName="chevron4" presStyleLbl="alignNode1" presStyleIdx="17" presStyleCnt="21"/>
      <dgm:spPr/>
    </dgm:pt>
    <dgm:pt modelId="{D1E8C8DE-72A3-4DD9-943F-BC09688BE9F3}" type="pres">
      <dgm:prSet presAssocID="{14BC7FB7-76C1-4ACE-8C64-F3845B113A47}" presName="chevron5" presStyleLbl="alignNode1" presStyleIdx="18" presStyleCnt="21"/>
      <dgm:spPr/>
    </dgm:pt>
    <dgm:pt modelId="{7E313783-A925-414E-B4B0-8B191A4B7C97}" type="pres">
      <dgm:prSet presAssocID="{14BC7FB7-76C1-4ACE-8C64-F3845B113A47}" presName="chevron6" presStyleLbl="alignNode1" presStyleIdx="19" presStyleCnt="21"/>
      <dgm:spPr/>
    </dgm:pt>
    <dgm:pt modelId="{EE84B0FE-040D-4C6F-8DE1-D6405DDC897D}" type="pres">
      <dgm:prSet presAssocID="{14BC7FB7-76C1-4ACE-8C64-F3845B113A47}" presName="chevron7" presStyleLbl="alignNode1" presStyleIdx="20" presStyleCnt="21"/>
      <dgm:spPr/>
    </dgm:pt>
    <dgm:pt modelId="{1FB49FD9-354A-4583-82FB-790C21E2BF50}" type="pres">
      <dgm:prSet presAssocID="{14BC7FB7-76C1-4ACE-8C64-F3845B113A47}" presName="childtext" presStyleLbl="solidFgAcc1" presStyleIdx="2" presStyleCnt="3">
        <dgm:presLayoutVars>
          <dgm:chMax/>
          <dgm:chPref val="0"/>
          <dgm:bulletEnabled val="1"/>
        </dgm:presLayoutVars>
      </dgm:prSet>
      <dgm:spPr/>
      <dgm:t>
        <a:bodyPr/>
        <a:lstStyle/>
        <a:p>
          <a:endParaRPr lang="en-GB"/>
        </a:p>
      </dgm:t>
    </dgm:pt>
  </dgm:ptLst>
  <dgm:cxnLst>
    <dgm:cxn modelId="{E7786285-5EE0-452B-BE63-1C8251CF26D8}" srcId="{14BC7FB7-76C1-4ACE-8C64-F3845B113A47}" destId="{E40CA239-3CF9-4783-8041-0A81CDF03A6A}" srcOrd="0" destOrd="0" parTransId="{9A54C1D4-E459-4659-A8EA-2A510CD3DD39}" sibTransId="{E6F734B5-DF87-4F63-9BC3-D2331D977956}"/>
    <dgm:cxn modelId="{E9B94932-A520-47DF-87C4-E2A5CDD7FC62}" type="presOf" srcId="{D5E0749E-D55F-45D8-AF39-540213D77667}" destId="{F9A4435C-27B8-4462-BF0E-32D6D6835AB8}" srcOrd="0" destOrd="0" presId="urn:microsoft.com/office/officeart/2008/layout/VerticalAccentList"/>
    <dgm:cxn modelId="{6EDD4062-2390-4F1E-A4D4-A8CDEB50BCFD}" srcId="{CAA769C6-C14F-4DF1-B391-C08EBEA3A090}" destId="{B49006E6-02F9-4E21-9F9C-5C89CDD64856}" srcOrd="0" destOrd="0" parTransId="{B0405023-0475-402C-AB1F-0A21579BFFC9}" sibTransId="{1866EA37-161C-4E4A-B96E-1590606B50C2}"/>
    <dgm:cxn modelId="{25EED315-8AA3-4276-AFDF-EFCB7268D705}" type="presOf" srcId="{14BC7FB7-76C1-4ACE-8C64-F3845B113A47}" destId="{7087E061-915B-4C54-BAFD-4A8A3CEA9FC1}" srcOrd="0" destOrd="0" presId="urn:microsoft.com/office/officeart/2008/layout/VerticalAccentList"/>
    <dgm:cxn modelId="{2123C2AE-C16E-43B9-8A99-F0BF866E049B}" type="presOf" srcId="{CAA769C6-C14F-4DF1-B391-C08EBEA3A090}" destId="{BD4D5469-483A-40CC-915B-606D6C0EB654}" srcOrd="0" destOrd="0" presId="urn:microsoft.com/office/officeart/2008/layout/VerticalAccentList"/>
    <dgm:cxn modelId="{E18298DB-D388-4136-B910-61F68DF1A738}" srcId="{B5234708-DCD0-47CB-8F68-DD3C03ECBC28}" destId="{CAA769C6-C14F-4DF1-B391-C08EBEA3A090}" srcOrd="1" destOrd="0" parTransId="{DD709D88-C742-46AD-A20A-551CEAEBE064}" sibTransId="{C429833F-316C-44FA-8BF9-5E0EFB139886}"/>
    <dgm:cxn modelId="{2F333B99-E248-4932-8828-4080572456E6}" type="presOf" srcId="{E40CA239-3CF9-4783-8041-0A81CDF03A6A}" destId="{1FB49FD9-354A-4583-82FB-790C21E2BF50}" srcOrd="0" destOrd="0" presId="urn:microsoft.com/office/officeart/2008/layout/VerticalAccentList"/>
    <dgm:cxn modelId="{9A0E6F3E-637B-43BF-9963-E4977EB30A9B}" srcId="{B5234708-DCD0-47CB-8F68-DD3C03ECBC28}" destId="{D5E0749E-D55F-45D8-AF39-540213D77667}" srcOrd="0" destOrd="0" parTransId="{AC98209E-1484-426B-A26D-30A007FF337B}" sibTransId="{3DE6782E-0AAE-4C15-AD5E-25A4D0532BB4}"/>
    <dgm:cxn modelId="{B4CF23F9-ABAC-42E0-BA44-540A36C9C789}" srcId="{B5234708-DCD0-47CB-8F68-DD3C03ECBC28}" destId="{14BC7FB7-76C1-4ACE-8C64-F3845B113A47}" srcOrd="2" destOrd="0" parTransId="{5307CA8D-7A11-46B7-852E-8C3B3046EDAE}" sibTransId="{0F7F60BD-3AE6-47F7-89C1-607794BCFB3E}"/>
    <dgm:cxn modelId="{5A3A4B09-58F6-42F3-A0F5-3A5CC839B3A6}" type="presOf" srcId="{E7BAA07F-0C6F-4ADC-8601-2D659FC8D85A}" destId="{983C650C-F042-4E79-8743-2C674EC0B935}" srcOrd="0" destOrd="0" presId="urn:microsoft.com/office/officeart/2008/layout/VerticalAccentList"/>
    <dgm:cxn modelId="{FFD34F23-7D77-47CA-BC17-00BE1305C5CE}" type="presOf" srcId="{B5234708-DCD0-47CB-8F68-DD3C03ECBC28}" destId="{813E9BE1-CE73-4175-B91E-CBF1C5C2A6D1}" srcOrd="0" destOrd="0" presId="urn:microsoft.com/office/officeart/2008/layout/VerticalAccentList"/>
    <dgm:cxn modelId="{E610AC86-B457-43CF-A723-262EE791EFF7}" srcId="{D5E0749E-D55F-45D8-AF39-540213D77667}" destId="{E7BAA07F-0C6F-4ADC-8601-2D659FC8D85A}" srcOrd="0" destOrd="0" parTransId="{6DBFA9A8-9F08-4C8D-AB78-EEF37D001642}" sibTransId="{85F96A16-F256-4A63-A10B-68173333E95F}"/>
    <dgm:cxn modelId="{179CAB37-3476-4BE4-9705-0BFA9B5DB93A}" type="presOf" srcId="{B49006E6-02F9-4E21-9F9C-5C89CDD64856}" destId="{A7791080-EF27-4ECC-87DC-D6214AE6019D}" srcOrd="0" destOrd="0" presId="urn:microsoft.com/office/officeart/2008/layout/VerticalAccentList"/>
    <dgm:cxn modelId="{ACE49595-0276-4599-9D04-866FE250DEE0}" type="presParOf" srcId="{813E9BE1-CE73-4175-B91E-CBF1C5C2A6D1}" destId="{D1ECB3BD-A99E-4250-BF0A-B77524F7A4EA}" srcOrd="0" destOrd="0" presId="urn:microsoft.com/office/officeart/2008/layout/VerticalAccentList"/>
    <dgm:cxn modelId="{A7103D0D-E794-4A22-922D-AC155632FD55}" type="presParOf" srcId="{D1ECB3BD-A99E-4250-BF0A-B77524F7A4EA}" destId="{F9A4435C-27B8-4462-BF0E-32D6D6835AB8}" srcOrd="0" destOrd="0" presId="urn:microsoft.com/office/officeart/2008/layout/VerticalAccentList"/>
    <dgm:cxn modelId="{87E9634D-B363-465B-A697-BCE1817B652B}" type="presParOf" srcId="{813E9BE1-CE73-4175-B91E-CBF1C5C2A6D1}" destId="{70A4F95A-0DD3-4A6A-BC76-9DC79B918DAF}" srcOrd="1" destOrd="0" presId="urn:microsoft.com/office/officeart/2008/layout/VerticalAccentList"/>
    <dgm:cxn modelId="{C9651173-37A9-463D-B079-72EA7B951396}" type="presParOf" srcId="{70A4F95A-0DD3-4A6A-BC76-9DC79B918DAF}" destId="{52F5D5F3-FC58-40B9-AF11-523F471F222A}" srcOrd="0" destOrd="0" presId="urn:microsoft.com/office/officeart/2008/layout/VerticalAccentList"/>
    <dgm:cxn modelId="{A7B60377-352D-407E-9F1B-96703220BCB4}" type="presParOf" srcId="{70A4F95A-0DD3-4A6A-BC76-9DC79B918DAF}" destId="{B8576B2E-2D0B-427B-AB2E-ADB000AF1BDB}" srcOrd="1" destOrd="0" presId="urn:microsoft.com/office/officeart/2008/layout/VerticalAccentList"/>
    <dgm:cxn modelId="{939ECA62-FB77-4516-8D1C-57FFD83B65D4}" type="presParOf" srcId="{70A4F95A-0DD3-4A6A-BC76-9DC79B918DAF}" destId="{787D277A-9C69-455A-8348-E9C7A5FA86CC}" srcOrd="2" destOrd="0" presId="urn:microsoft.com/office/officeart/2008/layout/VerticalAccentList"/>
    <dgm:cxn modelId="{7AF42746-DFA1-42F6-A1C7-70D1615FC416}" type="presParOf" srcId="{70A4F95A-0DD3-4A6A-BC76-9DC79B918DAF}" destId="{20496C7F-464B-47B5-8000-3A98AE4D287E}" srcOrd="3" destOrd="0" presId="urn:microsoft.com/office/officeart/2008/layout/VerticalAccentList"/>
    <dgm:cxn modelId="{96D51B68-0D65-49C7-8597-9DF9BD8C980D}" type="presParOf" srcId="{70A4F95A-0DD3-4A6A-BC76-9DC79B918DAF}" destId="{3EB8CB26-838C-4C66-8B11-F13945E6A4B5}" srcOrd="4" destOrd="0" presId="urn:microsoft.com/office/officeart/2008/layout/VerticalAccentList"/>
    <dgm:cxn modelId="{337115D5-A108-41E4-9DA3-E057F38D9EC0}" type="presParOf" srcId="{70A4F95A-0DD3-4A6A-BC76-9DC79B918DAF}" destId="{A48CAD2A-D813-4C7E-B7CE-4D77A2829AA4}" srcOrd="5" destOrd="0" presId="urn:microsoft.com/office/officeart/2008/layout/VerticalAccentList"/>
    <dgm:cxn modelId="{054BA58E-A6CF-4E80-965F-C78035AB1603}" type="presParOf" srcId="{70A4F95A-0DD3-4A6A-BC76-9DC79B918DAF}" destId="{261F644A-F84D-450B-B7BF-E8D0B2D652D5}" srcOrd="6" destOrd="0" presId="urn:microsoft.com/office/officeart/2008/layout/VerticalAccentList"/>
    <dgm:cxn modelId="{0CE40B0D-6868-401A-A6E4-FF1A77EB1373}" type="presParOf" srcId="{70A4F95A-0DD3-4A6A-BC76-9DC79B918DAF}" destId="{983C650C-F042-4E79-8743-2C674EC0B935}" srcOrd="7" destOrd="0" presId="urn:microsoft.com/office/officeart/2008/layout/VerticalAccentList"/>
    <dgm:cxn modelId="{E7020E1F-EE3F-45ED-A9F3-AA0418BAE8E5}" type="presParOf" srcId="{813E9BE1-CE73-4175-B91E-CBF1C5C2A6D1}" destId="{5EC7CD50-CE2A-42DC-B434-7B7D28D577CB}" srcOrd="2" destOrd="0" presId="urn:microsoft.com/office/officeart/2008/layout/VerticalAccentList"/>
    <dgm:cxn modelId="{E047D872-13E9-43E0-8DA9-C92A59CCCF49}" type="presParOf" srcId="{813E9BE1-CE73-4175-B91E-CBF1C5C2A6D1}" destId="{8FBE1E24-2D92-4F85-AC5A-1E1B0D5CD9FE}" srcOrd="3" destOrd="0" presId="urn:microsoft.com/office/officeart/2008/layout/VerticalAccentList"/>
    <dgm:cxn modelId="{06B8BCA8-A87B-4022-8CAB-3C3F5E791B1D}" type="presParOf" srcId="{8FBE1E24-2D92-4F85-AC5A-1E1B0D5CD9FE}" destId="{BD4D5469-483A-40CC-915B-606D6C0EB654}" srcOrd="0" destOrd="0" presId="urn:microsoft.com/office/officeart/2008/layout/VerticalAccentList"/>
    <dgm:cxn modelId="{D7A800F9-F422-496D-9AC2-9C446F96DBF3}" type="presParOf" srcId="{813E9BE1-CE73-4175-B91E-CBF1C5C2A6D1}" destId="{F3B5CEFA-43CA-48AA-A457-63A686109918}" srcOrd="4" destOrd="0" presId="urn:microsoft.com/office/officeart/2008/layout/VerticalAccentList"/>
    <dgm:cxn modelId="{A0679CDF-FB4A-4F55-AFD6-3B41263B8636}" type="presParOf" srcId="{F3B5CEFA-43CA-48AA-A457-63A686109918}" destId="{BFA61BAB-BC29-47E3-9D3E-97404B28F770}" srcOrd="0" destOrd="0" presId="urn:microsoft.com/office/officeart/2008/layout/VerticalAccentList"/>
    <dgm:cxn modelId="{111BFD01-7049-4CB5-B3AC-60B77DD941EF}" type="presParOf" srcId="{F3B5CEFA-43CA-48AA-A457-63A686109918}" destId="{07A7EF2E-CA68-447D-8014-381C457AE3B1}" srcOrd="1" destOrd="0" presId="urn:microsoft.com/office/officeart/2008/layout/VerticalAccentList"/>
    <dgm:cxn modelId="{D3524AC8-FAE6-4D47-9B45-BA4E22F19C83}" type="presParOf" srcId="{F3B5CEFA-43CA-48AA-A457-63A686109918}" destId="{7ABC6395-35F1-4B86-AC93-5079239B651B}" srcOrd="2" destOrd="0" presId="urn:microsoft.com/office/officeart/2008/layout/VerticalAccentList"/>
    <dgm:cxn modelId="{D1A176FD-FDF6-4856-A481-9DF8CF9108D4}" type="presParOf" srcId="{F3B5CEFA-43CA-48AA-A457-63A686109918}" destId="{D068826E-B418-475F-9CF8-E2E16229FC3D}" srcOrd="3" destOrd="0" presId="urn:microsoft.com/office/officeart/2008/layout/VerticalAccentList"/>
    <dgm:cxn modelId="{9739A2F1-A02B-41E3-84FA-C9CDB05C1E78}" type="presParOf" srcId="{F3B5CEFA-43CA-48AA-A457-63A686109918}" destId="{1CD1191B-B378-4242-9D00-215E5EEFE848}" srcOrd="4" destOrd="0" presId="urn:microsoft.com/office/officeart/2008/layout/VerticalAccentList"/>
    <dgm:cxn modelId="{3FE9F96F-E2A8-4F49-8291-AEB0F6CB7066}" type="presParOf" srcId="{F3B5CEFA-43CA-48AA-A457-63A686109918}" destId="{962A5B1E-C20E-4DAF-9906-3CDE047EC1CD}" srcOrd="5" destOrd="0" presId="urn:microsoft.com/office/officeart/2008/layout/VerticalAccentList"/>
    <dgm:cxn modelId="{1FB59DFE-9280-4E24-8D7E-B2F8A477A648}" type="presParOf" srcId="{F3B5CEFA-43CA-48AA-A457-63A686109918}" destId="{2AFC9AFF-C6C5-42CF-910D-91572B8AD279}" srcOrd="6" destOrd="0" presId="urn:microsoft.com/office/officeart/2008/layout/VerticalAccentList"/>
    <dgm:cxn modelId="{27339C51-8F26-47EA-A5DB-B066AE651A7E}" type="presParOf" srcId="{F3B5CEFA-43CA-48AA-A457-63A686109918}" destId="{A7791080-EF27-4ECC-87DC-D6214AE6019D}" srcOrd="7" destOrd="0" presId="urn:microsoft.com/office/officeart/2008/layout/VerticalAccentList"/>
    <dgm:cxn modelId="{FA6A3E45-65D9-4108-931D-B2C108A73C56}" type="presParOf" srcId="{813E9BE1-CE73-4175-B91E-CBF1C5C2A6D1}" destId="{3C19DD95-C321-4949-85C0-DDB52E5A5CCE}" srcOrd="5" destOrd="0" presId="urn:microsoft.com/office/officeart/2008/layout/VerticalAccentList"/>
    <dgm:cxn modelId="{F564863F-6573-4808-A1CA-72E3C5C9FE2A}" type="presParOf" srcId="{813E9BE1-CE73-4175-B91E-CBF1C5C2A6D1}" destId="{EB403DA9-9484-4268-8A11-4CB59C7F94AA}" srcOrd="6" destOrd="0" presId="urn:microsoft.com/office/officeart/2008/layout/VerticalAccentList"/>
    <dgm:cxn modelId="{69A6B3EB-957A-4EAB-907A-44E285CE45EB}" type="presParOf" srcId="{EB403DA9-9484-4268-8A11-4CB59C7F94AA}" destId="{7087E061-915B-4C54-BAFD-4A8A3CEA9FC1}" srcOrd="0" destOrd="0" presId="urn:microsoft.com/office/officeart/2008/layout/VerticalAccentList"/>
    <dgm:cxn modelId="{76090D5A-2B28-4E2B-BBD4-D4E14D6FF924}" type="presParOf" srcId="{813E9BE1-CE73-4175-B91E-CBF1C5C2A6D1}" destId="{7B6BE35F-45E2-4458-B698-5EB49519E7C0}" srcOrd="7" destOrd="0" presId="urn:microsoft.com/office/officeart/2008/layout/VerticalAccentList"/>
    <dgm:cxn modelId="{5C907631-15EF-43EF-9549-E7F9343E02D8}" type="presParOf" srcId="{7B6BE35F-45E2-4458-B698-5EB49519E7C0}" destId="{84C9F248-B1BE-42D6-98AF-97D4FD2CBF3C}" srcOrd="0" destOrd="0" presId="urn:microsoft.com/office/officeart/2008/layout/VerticalAccentList"/>
    <dgm:cxn modelId="{CCC72CDA-AF3C-41FD-9CC7-E2B0EBF57A7A}" type="presParOf" srcId="{7B6BE35F-45E2-4458-B698-5EB49519E7C0}" destId="{B18D0B8A-85B9-41DF-BB8A-A3CAFBB0882D}" srcOrd="1" destOrd="0" presId="urn:microsoft.com/office/officeart/2008/layout/VerticalAccentList"/>
    <dgm:cxn modelId="{584F5417-8ADA-4F50-AC2B-D5317342B170}" type="presParOf" srcId="{7B6BE35F-45E2-4458-B698-5EB49519E7C0}" destId="{D9CE96DE-B89F-4689-8D3F-877FF53E4797}" srcOrd="2" destOrd="0" presId="urn:microsoft.com/office/officeart/2008/layout/VerticalAccentList"/>
    <dgm:cxn modelId="{9DFFAE4D-93CB-46BC-9D8A-9AAAD2766CB1}" type="presParOf" srcId="{7B6BE35F-45E2-4458-B698-5EB49519E7C0}" destId="{FA90C00D-A999-495F-B4AB-147E85D87DF6}" srcOrd="3" destOrd="0" presId="urn:microsoft.com/office/officeart/2008/layout/VerticalAccentList"/>
    <dgm:cxn modelId="{AF6001BE-1ED6-4E80-B738-ECB5DC362FF3}" type="presParOf" srcId="{7B6BE35F-45E2-4458-B698-5EB49519E7C0}" destId="{D1E8C8DE-72A3-4DD9-943F-BC09688BE9F3}" srcOrd="4" destOrd="0" presId="urn:microsoft.com/office/officeart/2008/layout/VerticalAccentList"/>
    <dgm:cxn modelId="{153805A9-F1DA-41D4-816D-8957538521A9}" type="presParOf" srcId="{7B6BE35F-45E2-4458-B698-5EB49519E7C0}" destId="{7E313783-A925-414E-B4B0-8B191A4B7C97}" srcOrd="5" destOrd="0" presId="urn:microsoft.com/office/officeart/2008/layout/VerticalAccentList"/>
    <dgm:cxn modelId="{AF6B8EA7-7FEF-414D-9216-8104A6849F9A}" type="presParOf" srcId="{7B6BE35F-45E2-4458-B698-5EB49519E7C0}" destId="{EE84B0FE-040D-4C6F-8DE1-D6405DDC897D}" srcOrd="6" destOrd="0" presId="urn:microsoft.com/office/officeart/2008/layout/VerticalAccentList"/>
    <dgm:cxn modelId="{930E5867-0DD6-46DD-A1E7-6D43D393000B}" type="presParOf" srcId="{7B6BE35F-45E2-4458-B698-5EB49519E7C0}" destId="{1FB49FD9-354A-4583-82FB-790C21E2BF50}" srcOrd="7" destOrd="0" presId="urn:microsoft.com/office/officeart/2008/layout/VerticalAccent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CB70621-2F4C-4753-8880-13D6F364D8B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5502AA6F-B15C-4638-A86C-702B001F3094}">
      <dgm:prSet phldrT="[Text]" custT="1"/>
      <dgm:spPr/>
      <dgm:t>
        <a:bodyPr/>
        <a:lstStyle/>
        <a:p>
          <a:pPr algn="ctr"/>
          <a:r>
            <a:rPr lang="en-GB" sz="1600" b="1" dirty="0" smtClean="0"/>
            <a:t>People who set sensible goals, plan, record and monitor their progress are far more likely to meet their goals than those who do not.</a:t>
          </a:r>
          <a:endParaRPr lang="en-GB" sz="1600" dirty="0"/>
        </a:p>
      </dgm:t>
    </dgm:pt>
    <dgm:pt modelId="{F2878E9F-7572-4FD1-8827-F8058C74288F}" type="parTrans" cxnId="{C9871432-0D97-495E-B191-217BFAC657AA}">
      <dgm:prSet/>
      <dgm:spPr/>
      <dgm:t>
        <a:bodyPr/>
        <a:lstStyle/>
        <a:p>
          <a:endParaRPr lang="en-GB"/>
        </a:p>
      </dgm:t>
    </dgm:pt>
    <dgm:pt modelId="{87B2211E-8FE6-4A92-8419-11A789A62B81}" type="sibTrans" cxnId="{C9871432-0D97-495E-B191-217BFAC657AA}">
      <dgm:prSet/>
      <dgm:spPr/>
      <dgm:t>
        <a:bodyPr/>
        <a:lstStyle/>
        <a:p>
          <a:endParaRPr lang="en-GB"/>
        </a:p>
      </dgm:t>
    </dgm:pt>
    <dgm:pt modelId="{160243F8-9882-4B27-8F70-E364FBE25266}">
      <dgm:prSet custT="1"/>
      <dgm:spPr/>
      <dgm:t>
        <a:bodyPr/>
        <a:lstStyle/>
        <a:p>
          <a:pPr algn="ctr"/>
          <a:r>
            <a:rPr lang="en-GB" sz="1600" b="1" dirty="0" smtClean="0"/>
            <a:t>It is very important to set goals write out a plan, monitor each training session and evaluate each weeks training.</a:t>
          </a:r>
          <a:endParaRPr lang="en-GB" sz="1600" dirty="0"/>
        </a:p>
      </dgm:t>
    </dgm:pt>
    <dgm:pt modelId="{F79D41C4-7BC8-42BD-9F48-6564E5FCEB7A}" type="parTrans" cxnId="{C72CE0DD-D86E-440D-BF1E-70B0D9E66CE3}">
      <dgm:prSet/>
      <dgm:spPr/>
      <dgm:t>
        <a:bodyPr/>
        <a:lstStyle/>
        <a:p>
          <a:endParaRPr lang="en-GB"/>
        </a:p>
      </dgm:t>
    </dgm:pt>
    <dgm:pt modelId="{0F92BF0E-CDF8-4FD5-926D-41C5E98A1F43}" type="sibTrans" cxnId="{C72CE0DD-D86E-440D-BF1E-70B0D9E66CE3}">
      <dgm:prSet/>
      <dgm:spPr/>
      <dgm:t>
        <a:bodyPr/>
        <a:lstStyle/>
        <a:p>
          <a:endParaRPr lang="en-GB"/>
        </a:p>
      </dgm:t>
    </dgm:pt>
    <dgm:pt modelId="{E705793E-8E72-490F-9FF9-75D4460585C9}" type="pres">
      <dgm:prSet presAssocID="{7CB70621-2F4C-4753-8880-13D6F364D8B4}" presName="linear" presStyleCnt="0">
        <dgm:presLayoutVars>
          <dgm:animLvl val="lvl"/>
          <dgm:resizeHandles val="exact"/>
        </dgm:presLayoutVars>
      </dgm:prSet>
      <dgm:spPr/>
      <dgm:t>
        <a:bodyPr/>
        <a:lstStyle/>
        <a:p>
          <a:endParaRPr lang="en-GB"/>
        </a:p>
      </dgm:t>
    </dgm:pt>
    <dgm:pt modelId="{90561530-2224-4C79-A5E0-D9005A34E2CC}" type="pres">
      <dgm:prSet presAssocID="{5502AA6F-B15C-4638-A86C-702B001F3094}" presName="parentText" presStyleLbl="node1" presStyleIdx="0" presStyleCnt="2" custLinFactNeighborX="4" custLinFactNeighborY="-88191">
        <dgm:presLayoutVars>
          <dgm:chMax val="0"/>
          <dgm:bulletEnabled val="1"/>
        </dgm:presLayoutVars>
      </dgm:prSet>
      <dgm:spPr/>
      <dgm:t>
        <a:bodyPr/>
        <a:lstStyle/>
        <a:p>
          <a:endParaRPr lang="en-GB"/>
        </a:p>
      </dgm:t>
    </dgm:pt>
    <dgm:pt modelId="{FE2EABB3-C324-48E4-BEA9-84A7B27EA6EA}" type="pres">
      <dgm:prSet presAssocID="{87B2211E-8FE6-4A92-8419-11A789A62B81}" presName="spacer" presStyleCnt="0"/>
      <dgm:spPr/>
    </dgm:pt>
    <dgm:pt modelId="{CEB1E897-D936-45B4-8DD4-D2F35DE1D0B6}" type="pres">
      <dgm:prSet presAssocID="{160243F8-9882-4B27-8F70-E364FBE25266}" presName="parentText" presStyleLbl="node1" presStyleIdx="1" presStyleCnt="2" custLinFactY="-4446" custLinFactNeighborY="-100000">
        <dgm:presLayoutVars>
          <dgm:chMax val="0"/>
          <dgm:bulletEnabled val="1"/>
        </dgm:presLayoutVars>
      </dgm:prSet>
      <dgm:spPr/>
      <dgm:t>
        <a:bodyPr/>
        <a:lstStyle/>
        <a:p>
          <a:endParaRPr lang="en-GB"/>
        </a:p>
      </dgm:t>
    </dgm:pt>
  </dgm:ptLst>
  <dgm:cxnLst>
    <dgm:cxn modelId="{C5FAB7E7-3DAB-490B-BD93-EF51CC999946}" type="presOf" srcId="{5502AA6F-B15C-4638-A86C-702B001F3094}" destId="{90561530-2224-4C79-A5E0-D9005A34E2CC}" srcOrd="0" destOrd="0" presId="urn:microsoft.com/office/officeart/2005/8/layout/vList2"/>
    <dgm:cxn modelId="{1CDD00AF-413F-41D2-A2C2-038605D9F759}" type="presOf" srcId="{7CB70621-2F4C-4753-8880-13D6F364D8B4}" destId="{E705793E-8E72-490F-9FF9-75D4460585C9}" srcOrd="0" destOrd="0" presId="urn:microsoft.com/office/officeart/2005/8/layout/vList2"/>
    <dgm:cxn modelId="{83AA11C5-1C9E-4AF9-AD3C-566655776F0D}" type="presOf" srcId="{160243F8-9882-4B27-8F70-E364FBE25266}" destId="{CEB1E897-D936-45B4-8DD4-D2F35DE1D0B6}" srcOrd="0" destOrd="0" presId="urn:microsoft.com/office/officeart/2005/8/layout/vList2"/>
    <dgm:cxn modelId="{C72CE0DD-D86E-440D-BF1E-70B0D9E66CE3}" srcId="{7CB70621-2F4C-4753-8880-13D6F364D8B4}" destId="{160243F8-9882-4B27-8F70-E364FBE25266}" srcOrd="1" destOrd="0" parTransId="{F79D41C4-7BC8-42BD-9F48-6564E5FCEB7A}" sibTransId="{0F92BF0E-CDF8-4FD5-926D-41C5E98A1F43}"/>
    <dgm:cxn modelId="{C9871432-0D97-495E-B191-217BFAC657AA}" srcId="{7CB70621-2F4C-4753-8880-13D6F364D8B4}" destId="{5502AA6F-B15C-4638-A86C-702B001F3094}" srcOrd="0" destOrd="0" parTransId="{F2878E9F-7572-4FD1-8827-F8058C74288F}" sibTransId="{87B2211E-8FE6-4A92-8419-11A789A62B81}"/>
    <dgm:cxn modelId="{DF8D4A4F-2637-4410-A4C6-DC5240EF86FF}" type="presParOf" srcId="{E705793E-8E72-490F-9FF9-75D4460585C9}" destId="{90561530-2224-4C79-A5E0-D9005A34E2CC}" srcOrd="0" destOrd="0" presId="urn:microsoft.com/office/officeart/2005/8/layout/vList2"/>
    <dgm:cxn modelId="{395CD105-A6B6-49C8-91FE-0D2978BA58F6}" type="presParOf" srcId="{E705793E-8E72-490F-9FF9-75D4460585C9}" destId="{FE2EABB3-C324-48E4-BEA9-84A7B27EA6EA}" srcOrd="1" destOrd="0" presId="urn:microsoft.com/office/officeart/2005/8/layout/vList2"/>
    <dgm:cxn modelId="{46C32EBE-03DE-4BAF-98A3-4DE5B717E1D2}" type="presParOf" srcId="{E705793E-8E72-490F-9FF9-75D4460585C9}" destId="{CEB1E897-D936-45B4-8DD4-D2F35DE1D0B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2FF262-2C72-423C-9A5A-BB34FE5311C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9392EB64-CB94-4AF6-980D-A2ECCE595CEA}">
      <dgm:prSet phldrT="[Text]"/>
      <dgm:spPr/>
      <dgm:t>
        <a:bodyPr/>
        <a:lstStyle/>
        <a:p>
          <a:r>
            <a:rPr lang="en-GB" b="1" dirty="0" smtClean="0">
              <a:latin typeface="arial" panose="020B0604020202020204" pitchFamily="34" charset="0"/>
            </a:rPr>
            <a:t>Diet and Sport</a:t>
          </a:r>
          <a:endParaRPr lang="en-GB" dirty="0"/>
        </a:p>
      </dgm:t>
    </dgm:pt>
    <dgm:pt modelId="{0389A1CB-B2BD-4BCE-933B-DB7822BA8C6E}" type="parTrans" cxnId="{C7EB2F7E-3A30-47D2-A5A7-370070AECEF2}">
      <dgm:prSet/>
      <dgm:spPr/>
      <dgm:t>
        <a:bodyPr/>
        <a:lstStyle/>
        <a:p>
          <a:endParaRPr lang="en-GB"/>
        </a:p>
      </dgm:t>
    </dgm:pt>
    <dgm:pt modelId="{69D51DD7-22C9-4D54-8C00-3D868BDEA3C5}" type="sibTrans" cxnId="{C7EB2F7E-3A30-47D2-A5A7-370070AECEF2}">
      <dgm:prSet/>
      <dgm:spPr/>
      <dgm:t>
        <a:bodyPr/>
        <a:lstStyle/>
        <a:p>
          <a:endParaRPr lang="en-GB"/>
        </a:p>
      </dgm:t>
    </dgm:pt>
    <dgm:pt modelId="{28372769-B536-421E-956E-806202A1FB87}">
      <dgm:prSet/>
      <dgm:spPr/>
      <dgm:t>
        <a:bodyPr/>
        <a:lstStyle/>
        <a:p>
          <a:r>
            <a:rPr lang="en-GB" dirty="0" smtClean="0">
              <a:latin typeface="arial" panose="020B0604020202020204" pitchFamily="34" charset="0"/>
            </a:rPr>
            <a:t>As well as thinking about having a balanced diet and getting all of the nutrients your body needs on a daily basis, athletes also have to think about what foods are going to benefit their sporting performance and when they should eat to fit around training and competitions.</a:t>
          </a:r>
        </a:p>
      </dgm:t>
    </dgm:pt>
    <dgm:pt modelId="{1C21095D-B599-4C67-AE9A-93A5AF68F3C3}" type="parTrans" cxnId="{2C20D344-5DAE-41F3-B048-9F7708D8751C}">
      <dgm:prSet/>
      <dgm:spPr/>
      <dgm:t>
        <a:bodyPr/>
        <a:lstStyle/>
        <a:p>
          <a:endParaRPr lang="en-GB"/>
        </a:p>
      </dgm:t>
    </dgm:pt>
    <dgm:pt modelId="{A9ADBB6B-8DE0-45CC-9B6D-808A86E5D70A}" type="sibTrans" cxnId="{2C20D344-5DAE-41F3-B048-9F7708D8751C}">
      <dgm:prSet/>
      <dgm:spPr/>
      <dgm:t>
        <a:bodyPr/>
        <a:lstStyle/>
        <a:p>
          <a:endParaRPr lang="en-GB"/>
        </a:p>
      </dgm:t>
    </dgm:pt>
    <dgm:pt modelId="{27BAF38D-94C7-4258-B479-D7C9C73DECCD}">
      <dgm:prSet/>
      <dgm:spPr/>
      <dgm:t>
        <a:bodyPr/>
        <a:lstStyle/>
        <a:p>
          <a:r>
            <a:rPr lang="en-GB" dirty="0" smtClean="0">
              <a:latin typeface="arial" panose="020B0604020202020204" pitchFamily="34" charset="0"/>
            </a:rPr>
            <a:t>Athletes involved in different sports will have very different diets.</a:t>
          </a:r>
          <a:endParaRPr lang="en-GB" b="0" i="0" dirty="0">
            <a:effectLst/>
            <a:latin typeface="arial" panose="020B0604020202020204" pitchFamily="34" charset="0"/>
          </a:endParaRPr>
        </a:p>
      </dgm:t>
    </dgm:pt>
    <dgm:pt modelId="{B6BBEF09-4897-45C0-804D-BD34C0CAA577}" type="parTrans" cxnId="{AD4F9152-2B90-4A98-B134-F3997F52E95B}">
      <dgm:prSet/>
      <dgm:spPr/>
      <dgm:t>
        <a:bodyPr/>
        <a:lstStyle/>
        <a:p>
          <a:endParaRPr lang="en-GB"/>
        </a:p>
      </dgm:t>
    </dgm:pt>
    <dgm:pt modelId="{E48E591F-897A-4D0D-A86B-94C4182E75FF}" type="sibTrans" cxnId="{AD4F9152-2B90-4A98-B134-F3997F52E95B}">
      <dgm:prSet/>
      <dgm:spPr/>
      <dgm:t>
        <a:bodyPr/>
        <a:lstStyle/>
        <a:p>
          <a:endParaRPr lang="en-GB"/>
        </a:p>
      </dgm:t>
    </dgm:pt>
    <dgm:pt modelId="{35CC5076-2698-4A23-9C23-169CFDFFE22C}">
      <dgm:prSet/>
      <dgm:spPr/>
      <dgm:t>
        <a:bodyPr/>
        <a:lstStyle/>
        <a:p>
          <a:r>
            <a:rPr lang="en-GB" dirty="0" smtClean="0">
              <a:latin typeface="arial" panose="020B0604020202020204" pitchFamily="34" charset="0"/>
            </a:rPr>
            <a:t>For example, a weight lifter will eat a diet high in protein to help their </a:t>
          </a:r>
          <a:r>
            <a:rPr lang="en-GB" b="1" dirty="0" smtClean="0">
              <a:latin typeface="arial" panose="020B0604020202020204" pitchFamily="34" charset="0"/>
            </a:rPr>
            <a:t>muscles</a:t>
          </a:r>
          <a:r>
            <a:rPr lang="en-GB" dirty="0" smtClean="0">
              <a:latin typeface="arial" panose="020B0604020202020204" pitchFamily="34" charset="0"/>
            </a:rPr>
            <a:t> grow. An endurance athlete will have a diet high in carbohydrates to store their muscles with glycogen for energy.</a:t>
          </a:r>
          <a:endParaRPr lang="en-GB" b="0" i="0" dirty="0">
            <a:effectLst/>
            <a:latin typeface="arial" panose="020B0604020202020204" pitchFamily="34" charset="0"/>
          </a:endParaRPr>
        </a:p>
      </dgm:t>
    </dgm:pt>
    <dgm:pt modelId="{B0D6C19A-EAEE-4E3E-B39D-9A4D45FEEF25}" type="parTrans" cxnId="{C4DFA79B-A442-4946-BEBD-4A8DE0389FC9}">
      <dgm:prSet/>
      <dgm:spPr/>
      <dgm:t>
        <a:bodyPr/>
        <a:lstStyle/>
        <a:p>
          <a:endParaRPr lang="en-GB"/>
        </a:p>
      </dgm:t>
    </dgm:pt>
    <dgm:pt modelId="{E9F889D3-BB05-4FE9-A0CD-DF845211F632}" type="sibTrans" cxnId="{C4DFA79B-A442-4946-BEBD-4A8DE0389FC9}">
      <dgm:prSet/>
      <dgm:spPr/>
      <dgm:t>
        <a:bodyPr/>
        <a:lstStyle/>
        <a:p>
          <a:endParaRPr lang="en-GB"/>
        </a:p>
      </dgm:t>
    </dgm:pt>
    <dgm:pt modelId="{970E7E98-600D-4995-81D1-2FE9B3161C87}" type="pres">
      <dgm:prSet presAssocID="{282FF262-2C72-423C-9A5A-BB34FE5311C2}" presName="linear" presStyleCnt="0">
        <dgm:presLayoutVars>
          <dgm:animLvl val="lvl"/>
          <dgm:resizeHandles val="exact"/>
        </dgm:presLayoutVars>
      </dgm:prSet>
      <dgm:spPr/>
      <dgm:t>
        <a:bodyPr/>
        <a:lstStyle/>
        <a:p>
          <a:endParaRPr lang="en-GB"/>
        </a:p>
      </dgm:t>
    </dgm:pt>
    <dgm:pt modelId="{8E8C9B77-3C42-4D12-9E83-6C86E6FE87AC}" type="pres">
      <dgm:prSet presAssocID="{9392EB64-CB94-4AF6-980D-A2ECCE595CEA}" presName="parentText" presStyleLbl="node1" presStyleIdx="0" presStyleCnt="1">
        <dgm:presLayoutVars>
          <dgm:chMax val="0"/>
          <dgm:bulletEnabled val="1"/>
        </dgm:presLayoutVars>
      </dgm:prSet>
      <dgm:spPr/>
      <dgm:t>
        <a:bodyPr/>
        <a:lstStyle/>
        <a:p>
          <a:endParaRPr lang="en-GB"/>
        </a:p>
      </dgm:t>
    </dgm:pt>
    <dgm:pt modelId="{66446A9C-BAD8-46B0-A2CE-6D0876ED0569}" type="pres">
      <dgm:prSet presAssocID="{9392EB64-CB94-4AF6-980D-A2ECCE595CEA}" presName="childText" presStyleLbl="revTx" presStyleIdx="0" presStyleCnt="1">
        <dgm:presLayoutVars>
          <dgm:bulletEnabled val="1"/>
        </dgm:presLayoutVars>
      </dgm:prSet>
      <dgm:spPr/>
      <dgm:t>
        <a:bodyPr/>
        <a:lstStyle/>
        <a:p>
          <a:endParaRPr lang="en-GB"/>
        </a:p>
      </dgm:t>
    </dgm:pt>
  </dgm:ptLst>
  <dgm:cxnLst>
    <dgm:cxn modelId="{B59A4CB4-35B8-4A37-BD1A-BC043D26D804}" type="presOf" srcId="{9392EB64-CB94-4AF6-980D-A2ECCE595CEA}" destId="{8E8C9B77-3C42-4D12-9E83-6C86E6FE87AC}" srcOrd="0" destOrd="0" presId="urn:microsoft.com/office/officeart/2005/8/layout/vList2"/>
    <dgm:cxn modelId="{0E747619-A741-4D6B-A7FE-DEBF425AED92}" type="presOf" srcId="{282FF262-2C72-423C-9A5A-BB34FE5311C2}" destId="{970E7E98-600D-4995-81D1-2FE9B3161C87}" srcOrd="0" destOrd="0" presId="urn:microsoft.com/office/officeart/2005/8/layout/vList2"/>
    <dgm:cxn modelId="{C4DFA79B-A442-4946-BEBD-4A8DE0389FC9}" srcId="{9392EB64-CB94-4AF6-980D-A2ECCE595CEA}" destId="{35CC5076-2698-4A23-9C23-169CFDFFE22C}" srcOrd="2" destOrd="0" parTransId="{B0D6C19A-EAEE-4E3E-B39D-9A4D45FEEF25}" sibTransId="{E9F889D3-BB05-4FE9-A0CD-DF845211F632}"/>
    <dgm:cxn modelId="{0E4ED8F9-D6CE-4352-B3BE-D376F4A0C470}" type="presOf" srcId="{28372769-B536-421E-956E-806202A1FB87}" destId="{66446A9C-BAD8-46B0-A2CE-6D0876ED0569}" srcOrd="0" destOrd="0" presId="urn:microsoft.com/office/officeart/2005/8/layout/vList2"/>
    <dgm:cxn modelId="{C7EB2F7E-3A30-47D2-A5A7-370070AECEF2}" srcId="{282FF262-2C72-423C-9A5A-BB34FE5311C2}" destId="{9392EB64-CB94-4AF6-980D-A2ECCE595CEA}" srcOrd="0" destOrd="0" parTransId="{0389A1CB-B2BD-4BCE-933B-DB7822BA8C6E}" sibTransId="{69D51DD7-22C9-4D54-8C00-3D868BDEA3C5}"/>
    <dgm:cxn modelId="{420E1E0F-212B-4ECE-85C4-5196A18AC9B6}" type="presOf" srcId="{35CC5076-2698-4A23-9C23-169CFDFFE22C}" destId="{66446A9C-BAD8-46B0-A2CE-6D0876ED0569}" srcOrd="0" destOrd="2" presId="urn:microsoft.com/office/officeart/2005/8/layout/vList2"/>
    <dgm:cxn modelId="{2C20D344-5DAE-41F3-B048-9F7708D8751C}" srcId="{9392EB64-CB94-4AF6-980D-A2ECCE595CEA}" destId="{28372769-B536-421E-956E-806202A1FB87}" srcOrd="0" destOrd="0" parTransId="{1C21095D-B599-4C67-AE9A-93A5AF68F3C3}" sibTransId="{A9ADBB6B-8DE0-45CC-9B6D-808A86E5D70A}"/>
    <dgm:cxn modelId="{27CEA9AE-06CB-41D9-A87B-9FBAAE1EBCDA}" type="presOf" srcId="{27BAF38D-94C7-4258-B479-D7C9C73DECCD}" destId="{66446A9C-BAD8-46B0-A2CE-6D0876ED0569}" srcOrd="0" destOrd="1" presId="urn:microsoft.com/office/officeart/2005/8/layout/vList2"/>
    <dgm:cxn modelId="{AD4F9152-2B90-4A98-B134-F3997F52E95B}" srcId="{9392EB64-CB94-4AF6-980D-A2ECCE595CEA}" destId="{27BAF38D-94C7-4258-B479-D7C9C73DECCD}" srcOrd="1" destOrd="0" parTransId="{B6BBEF09-4897-45C0-804D-BD34C0CAA577}" sibTransId="{E48E591F-897A-4D0D-A86B-94C4182E75FF}"/>
    <dgm:cxn modelId="{7764B4C9-E751-4B9B-AECC-BD2C5D6DE587}" type="presParOf" srcId="{970E7E98-600D-4995-81D1-2FE9B3161C87}" destId="{8E8C9B77-3C42-4D12-9E83-6C86E6FE87AC}" srcOrd="0" destOrd="0" presId="urn:microsoft.com/office/officeart/2005/8/layout/vList2"/>
    <dgm:cxn modelId="{3BC65F1B-ED6A-4AF3-8938-4899118C5E03}" type="presParOf" srcId="{970E7E98-600D-4995-81D1-2FE9B3161C87}" destId="{66446A9C-BAD8-46B0-A2CE-6D0876ED0569}"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24BBCA-F4F6-4483-AF92-D2077A8F3B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A2B8DE75-4F91-496D-A978-92C128EBCC3F}">
      <dgm:prSet phldrT="[Text]"/>
      <dgm:spPr/>
      <dgm:t>
        <a:bodyPr/>
        <a:lstStyle/>
        <a:p>
          <a:r>
            <a:rPr lang="en-GB" dirty="0" smtClean="0"/>
            <a:t>Increase fitness </a:t>
          </a:r>
          <a:endParaRPr lang="en-GB" dirty="0"/>
        </a:p>
      </dgm:t>
    </dgm:pt>
    <dgm:pt modelId="{84685707-205D-4881-98B2-201006B3FA7B}" type="parTrans" cxnId="{962F9347-4418-4B4E-97BA-CD6431FD4B5B}">
      <dgm:prSet/>
      <dgm:spPr/>
      <dgm:t>
        <a:bodyPr/>
        <a:lstStyle/>
        <a:p>
          <a:endParaRPr lang="en-GB"/>
        </a:p>
      </dgm:t>
    </dgm:pt>
    <dgm:pt modelId="{374F5FD9-519A-4FF2-84A3-6D09B1D28181}" type="sibTrans" cxnId="{962F9347-4418-4B4E-97BA-CD6431FD4B5B}">
      <dgm:prSet/>
      <dgm:spPr/>
      <dgm:t>
        <a:bodyPr/>
        <a:lstStyle/>
        <a:p>
          <a:endParaRPr lang="en-GB"/>
        </a:p>
      </dgm:t>
    </dgm:pt>
    <dgm:pt modelId="{98A9589C-C4FA-4B89-BD04-9124A1D24D5C}">
      <dgm:prSet phldrT="[Text]"/>
      <dgm:spPr/>
      <dgm:t>
        <a:bodyPr/>
        <a:lstStyle/>
        <a:p>
          <a:r>
            <a:rPr lang="en-GB" dirty="0" smtClean="0"/>
            <a:t>Helps relieve stress </a:t>
          </a:r>
          <a:endParaRPr lang="en-GB" dirty="0"/>
        </a:p>
      </dgm:t>
    </dgm:pt>
    <dgm:pt modelId="{29BFCFC3-4109-47C4-ABD4-6A957384EF8B}" type="parTrans" cxnId="{A87A0255-8479-44F0-A4D0-E862B226245F}">
      <dgm:prSet/>
      <dgm:spPr/>
      <dgm:t>
        <a:bodyPr/>
        <a:lstStyle/>
        <a:p>
          <a:endParaRPr lang="en-GB"/>
        </a:p>
      </dgm:t>
    </dgm:pt>
    <dgm:pt modelId="{200C0150-BE71-4E4F-AAEA-B88874E68C57}" type="sibTrans" cxnId="{A87A0255-8479-44F0-A4D0-E862B226245F}">
      <dgm:prSet/>
      <dgm:spPr/>
      <dgm:t>
        <a:bodyPr/>
        <a:lstStyle/>
        <a:p>
          <a:endParaRPr lang="en-GB"/>
        </a:p>
      </dgm:t>
    </dgm:pt>
    <dgm:pt modelId="{5490E22D-644B-4F7E-BDF8-70B9EAA3B72B}">
      <dgm:prSet phldrT="[Text]"/>
      <dgm:spPr/>
      <dgm:t>
        <a:bodyPr/>
        <a:lstStyle/>
        <a:p>
          <a:r>
            <a:rPr lang="en-GB" dirty="0" smtClean="0"/>
            <a:t>Increase self esteem and confidence</a:t>
          </a:r>
          <a:endParaRPr lang="en-GB" dirty="0"/>
        </a:p>
      </dgm:t>
    </dgm:pt>
    <dgm:pt modelId="{494AF74A-D873-449F-973D-6FA9F0BE2CE8}" type="parTrans" cxnId="{1FA9AE77-F35E-4839-B03B-2AAEB5AE73CD}">
      <dgm:prSet/>
      <dgm:spPr/>
      <dgm:t>
        <a:bodyPr/>
        <a:lstStyle/>
        <a:p>
          <a:endParaRPr lang="en-GB"/>
        </a:p>
      </dgm:t>
    </dgm:pt>
    <dgm:pt modelId="{E6847846-B60B-4324-9CFF-C66264D30028}" type="sibTrans" cxnId="{1FA9AE77-F35E-4839-B03B-2AAEB5AE73CD}">
      <dgm:prSet/>
      <dgm:spPr/>
      <dgm:t>
        <a:bodyPr/>
        <a:lstStyle/>
        <a:p>
          <a:endParaRPr lang="en-GB"/>
        </a:p>
      </dgm:t>
    </dgm:pt>
    <dgm:pt modelId="{833EE5DE-2762-4558-B104-34D3856A3468}">
      <dgm:prSet phldrT="[Text]"/>
      <dgm:spPr/>
      <dgm:t>
        <a:bodyPr/>
        <a:lstStyle/>
        <a:p>
          <a:r>
            <a:rPr lang="en-GB" dirty="0" smtClean="0"/>
            <a:t>Helps individuals feel good </a:t>
          </a:r>
          <a:endParaRPr lang="en-GB" dirty="0"/>
        </a:p>
      </dgm:t>
    </dgm:pt>
    <dgm:pt modelId="{A563DC88-7A93-400C-A18D-043BC1542BA2}" type="parTrans" cxnId="{5A08078E-6000-4825-8617-03CC34BD0ADE}">
      <dgm:prSet/>
      <dgm:spPr/>
      <dgm:t>
        <a:bodyPr/>
        <a:lstStyle/>
        <a:p>
          <a:endParaRPr lang="en-GB"/>
        </a:p>
      </dgm:t>
    </dgm:pt>
    <dgm:pt modelId="{81C37744-B897-4C75-95FA-4CB1B936069A}" type="sibTrans" cxnId="{5A08078E-6000-4825-8617-03CC34BD0ADE}">
      <dgm:prSet/>
      <dgm:spPr/>
      <dgm:t>
        <a:bodyPr/>
        <a:lstStyle/>
        <a:p>
          <a:endParaRPr lang="en-GB"/>
        </a:p>
      </dgm:t>
    </dgm:pt>
    <dgm:pt modelId="{628CDA99-610C-4AC0-876A-83B78F74969E}">
      <dgm:prSet phldrT="[Text]"/>
      <dgm:spPr/>
      <dgm:t>
        <a:bodyPr/>
        <a:lstStyle/>
        <a:p>
          <a:r>
            <a:rPr lang="en-GB" dirty="0" smtClean="0"/>
            <a:t>Contribute to good health</a:t>
          </a:r>
          <a:endParaRPr lang="en-GB" dirty="0"/>
        </a:p>
      </dgm:t>
    </dgm:pt>
    <dgm:pt modelId="{90C022D6-1D78-4B61-84CB-00532A15FFFE}" type="parTrans" cxnId="{163B0AD2-0DED-4FB4-8F86-65B13CA4BBEF}">
      <dgm:prSet/>
      <dgm:spPr/>
      <dgm:t>
        <a:bodyPr/>
        <a:lstStyle/>
        <a:p>
          <a:endParaRPr lang="en-GB"/>
        </a:p>
      </dgm:t>
    </dgm:pt>
    <dgm:pt modelId="{F9FB8C53-C002-4457-9E79-3C40674933DD}" type="sibTrans" cxnId="{163B0AD2-0DED-4FB4-8F86-65B13CA4BBEF}">
      <dgm:prSet/>
      <dgm:spPr/>
      <dgm:t>
        <a:bodyPr/>
        <a:lstStyle/>
        <a:p>
          <a:endParaRPr lang="en-GB"/>
        </a:p>
      </dgm:t>
    </dgm:pt>
    <dgm:pt modelId="{20B4B000-0A74-4732-8079-C24227BF17D0}">
      <dgm:prSet phldrT="[Text]"/>
      <dgm:spPr/>
      <dgm:t>
        <a:bodyPr/>
        <a:lstStyle/>
        <a:p>
          <a:r>
            <a:rPr lang="en-GB" dirty="0" smtClean="0"/>
            <a:t>Contribute to enjoyment of life</a:t>
          </a:r>
          <a:endParaRPr lang="en-GB" dirty="0"/>
        </a:p>
      </dgm:t>
    </dgm:pt>
    <dgm:pt modelId="{B44D6B1E-6E00-4961-8029-E16FE7599551}" type="parTrans" cxnId="{33BB2A43-4A48-4D79-81A3-A5575110B5AA}">
      <dgm:prSet/>
      <dgm:spPr/>
      <dgm:t>
        <a:bodyPr/>
        <a:lstStyle/>
        <a:p>
          <a:endParaRPr lang="en-GB"/>
        </a:p>
      </dgm:t>
    </dgm:pt>
    <dgm:pt modelId="{0B1F799A-2CE7-4B11-B42C-599EF0BBFA79}" type="sibTrans" cxnId="{33BB2A43-4A48-4D79-81A3-A5575110B5AA}">
      <dgm:prSet/>
      <dgm:spPr/>
      <dgm:t>
        <a:bodyPr/>
        <a:lstStyle/>
        <a:p>
          <a:endParaRPr lang="en-GB"/>
        </a:p>
      </dgm:t>
    </dgm:pt>
    <dgm:pt modelId="{39433BDB-438A-4877-95CE-07BF9D457331}">
      <dgm:prSet phldrT="[Text]"/>
      <dgm:spPr/>
      <dgm:t>
        <a:bodyPr/>
        <a:lstStyle/>
        <a:p>
          <a:r>
            <a:rPr lang="en-GB" dirty="0" smtClean="0"/>
            <a:t>Provide a mental challenge </a:t>
          </a:r>
          <a:endParaRPr lang="en-GB" dirty="0"/>
        </a:p>
      </dgm:t>
    </dgm:pt>
    <dgm:pt modelId="{F9601D8A-D4C0-4A68-9084-A6ECAFE11E56}" type="parTrans" cxnId="{D7FE3455-B881-46F9-8996-BDA155C015D2}">
      <dgm:prSet/>
      <dgm:spPr/>
      <dgm:t>
        <a:bodyPr/>
        <a:lstStyle/>
        <a:p>
          <a:endParaRPr lang="en-GB"/>
        </a:p>
      </dgm:t>
    </dgm:pt>
    <dgm:pt modelId="{1034E18C-CA9F-4A6A-8A3B-D8AC66F73626}" type="sibTrans" cxnId="{D7FE3455-B881-46F9-8996-BDA155C015D2}">
      <dgm:prSet/>
      <dgm:spPr/>
      <dgm:t>
        <a:bodyPr/>
        <a:lstStyle/>
        <a:p>
          <a:endParaRPr lang="en-GB"/>
        </a:p>
      </dgm:t>
    </dgm:pt>
    <dgm:pt modelId="{AF95A655-FD36-4B40-966E-41864C851B7D}" type="pres">
      <dgm:prSet presAssocID="{3A24BBCA-F4F6-4483-AF92-D2077A8F3B6F}" presName="linear" presStyleCnt="0">
        <dgm:presLayoutVars>
          <dgm:dir/>
          <dgm:animLvl val="lvl"/>
          <dgm:resizeHandles val="exact"/>
        </dgm:presLayoutVars>
      </dgm:prSet>
      <dgm:spPr/>
      <dgm:t>
        <a:bodyPr/>
        <a:lstStyle/>
        <a:p>
          <a:endParaRPr lang="en-GB"/>
        </a:p>
      </dgm:t>
    </dgm:pt>
    <dgm:pt modelId="{78012471-94F6-48FF-8E73-205EEA25D089}" type="pres">
      <dgm:prSet presAssocID="{A2B8DE75-4F91-496D-A978-92C128EBCC3F}" presName="parentLin" presStyleCnt="0"/>
      <dgm:spPr/>
    </dgm:pt>
    <dgm:pt modelId="{65DC9707-4322-44A2-A7C3-E78528D13D34}" type="pres">
      <dgm:prSet presAssocID="{A2B8DE75-4F91-496D-A978-92C128EBCC3F}" presName="parentLeftMargin" presStyleLbl="node1" presStyleIdx="0" presStyleCnt="7"/>
      <dgm:spPr/>
      <dgm:t>
        <a:bodyPr/>
        <a:lstStyle/>
        <a:p>
          <a:endParaRPr lang="en-GB"/>
        </a:p>
      </dgm:t>
    </dgm:pt>
    <dgm:pt modelId="{4BB9D434-EB79-4E95-B8CD-7A89980D9643}" type="pres">
      <dgm:prSet presAssocID="{A2B8DE75-4F91-496D-A978-92C128EBCC3F}" presName="parentText" presStyleLbl="node1" presStyleIdx="0" presStyleCnt="7">
        <dgm:presLayoutVars>
          <dgm:chMax val="0"/>
          <dgm:bulletEnabled val="1"/>
        </dgm:presLayoutVars>
      </dgm:prSet>
      <dgm:spPr/>
      <dgm:t>
        <a:bodyPr/>
        <a:lstStyle/>
        <a:p>
          <a:endParaRPr lang="en-GB"/>
        </a:p>
      </dgm:t>
    </dgm:pt>
    <dgm:pt modelId="{28A6F0A2-5175-4E49-8E91-66763097EBD7}" type="pres">
      <dgm:prSet presAssocID="{A2B8DE75-4F91-496D-A978-92C128EBCC3F}" presName="negativeSpace" presStyleCnt="0"/>
      <dgm:spPr/>
    </dgm:pt>
    <dgm:pt modelId="{3D1466F0-A672-42E4-B300-1A137954E678}" type="pres">
      <dgm:prSet presAssocID="{A2B8DE75-4F91-496D-A978-92C128EBCC3F}" presName="childText" presStyleLbl="conFgAcc1" presStyleIdx="0" presStyleCnt="7">
        <dgm:presLayoutVars>
          <dgm:bulletEnabled val="1"/>
        </dgm:presLayoutVars>
      </dgm:prSet>
      <dgm:spPr/>
    </dgm:pt>
    <dgm:pt modelId="{2BD0952C-804B-4458-A437-1F89282E5FAA}" type="pres">
      <dgm:prSet presAssocID="{374F5FD9-519A-4FF2-84A3-6D09B1D28181}" presName="spaceBetweenRectangles" presStyleCnt="0"/>
      <dgm:spPr/>
    </dgm:pt>
    <dgm:pt modelId="{7B1D66F5-54D3-40E3-A38C-0C28DA2C056B}" type="pres">
      <dgm:prSet presAssocID="{833EE5DE-2762-4558-B104-34D3856A3468}" presName="parentLin" presStyleCnt="0"/>
      <dgm:spPr/>
    </dgm:pt>
    <dgm:pt modelId="{F0E7F8CA-E1D6-4654-B929-07C26ABDA448}" type="pres">
      <dgm:prSet presAssocID="{833EE5DE-2762-4558-B104-34D3856A3468}" presName="parentLeftMargin" presStyleLbl="node1" presStyleIdx="0" presStyleCnt="7"/>
      <dgm:spPr/>
      <dgm:t>
        <a:bodyPr/>
        <a:lstStyle/>
        <a:p>
          <a:endParaRPr lang="en-GB"/>
        </a:p>
      </dgm:t>
    </dgm:pt>
    <dgm:pt modelId="{1D1E1B55-F9E4-46A7-A861-15D8792481FB}" type="pres">
      <dgm:prSet presAssocID="{833EE5DE-2762-4558-B104-34D3856A3468}" presName="parentText" presStyleLbl="node1" presStyleIdx="1" presStyleCnt="7">
        <dgm:presLayoutVars>
          <dgm:chMax val="0"/>
          <dgm:bulletEnabled val="1"/>
        </dgm:presLayoutVars>
      </dgm:prSet>
      <dgm:spPr/>
      <dgm:t>
        <a:bodyPr/>
        <a:lstStyle/>
        <a:p>
          <a:endParaRPr lang="en-GB"/>
        </a:p>
      </dgm:t>
    </dgm:pt>
    <dgm:pt modelId="{48BCCE1A-0E64-49A9-83C9-C9CEBCE308F0}" type="pres">
      <dgm:prSet presAssocID="{833EE5DE-2762-4558-B104-34D3856A3468}" presName="negativeSpace" presStyleCnt="0"/>
      <dgm:spPr/>
    </dgm:pt>
    <dgm:pt modelId="{EF50D330-F7F5-4FA5-B8FC-3B3D9CE55B90}" type="pres">
      <dgm:prSet presAssocID="{833EE5DE-2762-4558-B104-34D3856A3468}" presName="childText" presStyleLbl="conFgAcc1" presStyleIdx="1" presStyleCnt="7">
        <dgm:presLayoutVars>
          <dgm:bulletEnabled val="1"/>
        </dgm:presLayoutVars>
      </dgm:prSet>
      <dgm:spPr/>
    </dgm:pt>
    <dgm:pt modelId="{DA26BDC6-F483-4F0C-BBF6-E821C23D2C15}" type="pres">
      <dgm:prSet presAssocID="{81C37744-B897-4C75-95FA-4CB1B936069A}" presName="spaceBetweenRectangles" presStyleCnt="0"/>
      <dgm:spPr/>
    </dgm:pt>
    <dgm:pt modelId="{10AAFFE3-4909-44B2-8612-9A9DD19EDA92}" type="pres">
      <dgm:prSet presAssocID="{98A9589C-C4FA-4B89-BD04-9124A1D24D5C}" presName="parentLin" presStyleCnt="0"/>
      <dgm:spPr/>
    </dgm:pt>
    <dgm:pt modelId="{12682701-7B58-4ACA-B96F-FBD62CFEC252}" type="pres">
      <dgm:prSet presAssocID="{98A9589C-C4FA-4B89-BD04-9124A1D24D5C}" presName="parentLeftMargin" presStyleLbl="node1" presStyleIdx="1" presStyleCnt="7"/>
      <dgm:spPr/>
      <dgm:t>
        <a:bodyPr/>
        <a:lstStyle/>
        <a:p>
          <a:endParaRPr lang="en-GB"/>
        </a:p>
      </dgm:t>
    </dgm:pt>
    <dgm:pt modelId="{D33CE7EB-434A-4981-AE71-BB9834E195FF}" type="pres">
      <dgm:prSet presAssocID="{98A9589C-C4FA-4B89-BD04-9124A1D24D5C}" presName="parentText" presStyleLbl="node1" presStyleIdx="2" presStyleCnt="7">
        <dgm:presLayoutVars>
          <dgm:chMax val="0"/>
          <dgm:bulletEnabled val="1"/>
        </dgm:presLayoutVars>
      </dgm:prSet>
      <dgm:spPr/>
      <dgm:t>
        <a:bodyPr/>
        <a:lstStyle/>
        <a:p>
          <a:endParaRPr lang="en-GB"/>
        </a:p>
      </dgm:t>
    </dgm:pt>
    <dgm:pt modelId="{0A26E542-72A2-44E7-9BE0-814B37CDB91E}" type="pres">
      <dgm:prSet presAssocID="{98A9589C-C4FA-4B89-BD04-9124A1D24D5C}" presName="negativeSpace" presStyleCnt="0"/>
      <dgm:spPr/>
    </dgm:pt>
    <dgm:pt modelId="{A79E8D00-A118-492C-BD08-2F98FD7F1CAC}" type="pres">
      <dgm:prSet presAssocID="{98A9589C-C4FA-4B89-BD04-9124A1D24D5C}" presName="childText" presStyleLbl="conFgAcc1" presStyleIdx="2" presStyleCnt="7">
        <dgm:presLayoutVars>
          <dgm:bulletEnabled val="1"/>
        </dgm:presLayoutVars>
      </dgm:prSet>
      <dgm:spPr/>
    </dgm:pt>
    <dgm:pt modelId="{91444147-7F33-4751-ADAB-0C1A0193CF5B}" type="pres">
      <dgm:prSet presAssocID="{200C0150-BE71-4E4F-AAEA-B88874E68C57}" presName="spaceBetweenRectangles" presStyleCnt="0"/>
      <dgm:spPr/>
    </dgm:pt>
    <dgm:pt modelId="{FFC6A81B-B8D0-4809-A4DC-C688A88C8B52}" type="pres">
      <dgm:prSet presAssocID="{5490E22D-644B-4F7E-BDF8-70B9EAA3B72B}" presName="parentLin" presStyleCnt="0"/>
      <dgm:spPr/>
    </dgm:pt>
    <dgm:pt modelId="{968583A2-378C-4D2F-A413-02C0AF1F3357}" type="pres">
      <dgm:prSet presAssocID="{5490E22D-644B-4F7E-BDF8-70B9EAA3B72B}" presName="parentLeftMargin" presStyleLbl="node1" presStyleIdx="2" presStyleCnt="7"/>
      <dgm:spPr/>
      <dgm:t>
        <a:bodyPr/>
        <a:lstStyle/>
        <a:p>
          <a:endParaRPr lang="en-GB"/>
        </a:p>
      </dgm:t>
    </dgm:pt>
    <dgm:pt modelId="{E5FE6C08-CA9B-41BB-96EE-8251CDD4B174}" type="pres">
      <dgm:prSet presAssocID="{5490E22D-644B-4F7E-BDF8-70B9EAA3B72B}" presName="parentText" presStyleLbl="node1" presStyleIdx="3" presStyleCnt="7">
        <dgm:presLayoutVars>
          <dgm:chMax val="0"/>
          <dgm:bulletEnabled val="1"/>
        </dgm:presLayoutVars>
      </dgm:prSet>
      <dgm:spPr/>
      <dgm:t>
        <a:bodyPr/>
        <a:lstStyle/>
        <a:p>
          <a:endParaRPr lang="en-GB"/>
        </a:p>
      </dgm:t>
    </dgm:pt>
    <dgm:pt modelId="{5E5F838C-FB38-4AF9-B9C8-50470AB37AB5}" type="pres">
      <dgm:prSet presAssocID="{5490E22D-644B-4F7E-BDF8-70B9EAA3B72B}" presName="negativeSpace" presStyleCnt="0"/>
      <dgm:spPr/>
    </dgm:pt>
    <dgm:pt modelId="{8E548ACB-7E1B-4922-A96F-7FE0482C800A}" type="pres">
      <dgm:prSet presAssocID="{5490E22D-644B-4F7E-BDF8-70B9EAA3B72B}" presName="childText" presStyleLbl="conFgAcc1" presStyleIdx="3" presStyleCnt="7">
        <dgm:presLayoutVars>
          <dgm:bulletEnabled val="1"/>
        </dgm:presLayoutVars>
      </dgm:prSet>
      <dgm:spPr/>
    </dgm:pt>
    <dgm:pt modelId="{D9241C92-79B4-4446-B261-C3570620A155}" type="pres">
      <dgm:prSet presAssocID="{E6847846-B60B-4324-9CFF-C66264D30028}" presName="spaceBetweenRectangles" presStyleCnt="0"/>
      <dgm:spPr/>
    </dgm:pt>
    <dgm:pt modelId="{C2EFFAF9-4614-456C-85ED-5E8838EB91AE}" type="pres">
      <dgm:prSet presAssocID="{628CDA99-610C-4AC0-876A-83B78F74969E}" presName="parentLin" presStyleCnt="0"/>
      <dgm:spPr/>
    </dgm:pt>
    <dgm:pt modelId="{065DBE3F-0B53-4321-BCFE-3E87DF0792EF}" type="pres">
      <dgm:prSet presAssocID="{628CDA99-610C-4AC0-876A-83B78F74969E}" presName="parentLeftMargin" presStyleLbl="node1" presStyleIdx="3" presStyleCnt="7"/>
      <dgm:spPr/>
      <dgm:t>
        <a:bodyPr/>
        <a:lstStyle/>
        <a:p>
          <a:endParaRPr lang="en-GB"/>
        </a:p>
      </dgm:t>
    </dgm:pt>
    <dgm:pt modelId="{4E6D23B0-D5DF-4ECA-AD9A-FA58C2F2ED88}" type="pres">
      <dgm:prSet presAssocID="{628CDA99-610C-4AC0-876A-83B78F74969E}" presName="parentText" presStyleLbl="node1" presStyleIdx="4" presStyleCnt="7">
        <dgm:presLayoutVars>
          <dgm:chMax val="0"/>
          <dgm:bulletEnabled val="1"/>
        </dgm:presLayoutVars>
      </dgm:prSet>
      <dgm:spPr/>
      <dgm:t>
        <a:bodyPr/>
        <a:lstStyle/>
        <a:p>
          <a:endParaRPr lang="en-GB"/>
        </a:p>
      </dgm:t>
    </dgm:pt>
    <dgm:pt modelId="{86741210-F309-4EFE-9D6A-494D90143FD3}" type="pres">
      <dgm:prSet presAssocID="{628CDA99-610C-4AC0-876A-83B78F74969E}" presName="negativeSpace" presStyleCnt="0"/>
      <dgm:spPr/>
    </dgm:pt>
    <dgm:pt modelId="{B7650CCF-63D3-4C9C-B5EF-23CB5D8958AB}" type="pres">
      <dgm:prSet presAssocID="{628CDA99-610C-4AC0-876A-83B78F74969E}" presName="childText" presStyleLbl="conFgAcc1" presStyleIdx="4" presStyleCnt="7">
        <dgm:presLayoutVars>
          <dgm:bulletEnabled val="1"/>
        </dgm:presLayoutVars>
      </dgm:prSet>
      <dgm:spPr/>
    </dgm:pt>
    <dgm:pt modelId="{03717425-BAF2-4535-8CDE-589408BEC845}" type="pres">
      <dgm:prSet presAssocID="{F9FB8C53-C002-4457-9E79-3C40674933DD}" presName="spaceBetweenRectangles" presStyleCnt="0"/>
      <dgm:spPr/>
    </dgm:pt>
    <dgm:pt modelId="{8DFE6298-DFE6-4071-A29F-22015E262680}" type="pres">
      <dgm:prSet presAssocID="{20B4B000-0A74-4732-8079-C24227BF17D0}" presName="parentLin" presStyleCnt="0"/>
      <dgm:spPr/>
    </dgm:pt>
    <dgm:pt modelId="{5006E092-AE9E-44A9-BAC4-98CD8A15E0E5}" type="pres">
      <dgm:prSet presAssocID="{20B4B000-0A74-4732-8079-C24227BF17D0}" presName="parentLeftMargin" presStyleLbl="node1" presStyleIdx="4" presStyleCnt="7"/>
      <dgm:spPr/>
      <dgm:t>
        <a:bodyPr/>
        <a:lstStyle/>
        <a:p>
          <a:endParaRPr lang="en-GB"/>
        </a:p>
      </dgm:t>
    </dgm:pt>
    <dgm:pt modelId="{4EEFD1DF-6E34-4728-95D5-AD96DF595B24}" type="pres">
      <dgm:prSet presAssocID="{20B4B000-0A74-4732-8079-C24227BF17D0}" presName="parentText" presStyleLbl="node1" presStyleIdx="5" presStyleCnt="7">
        <dgm:presLayoutVars>
          <dgm:chMax val="0"/>
          <dgm:bulletEnabled val="1"/>
        </dgm:presLayoutVars>
      </dgm:prSet>
      <dgm:spPr/>
      <dgm:t>
        <a:bodyPr/>
        <a:lstStyle/>
        <a:p>
          <a:endParaRPr lang="en-GB"/>
        </a:p>
      </dgm:t>
    </dgm:pt>
    <dgm:pt modelId="{7820C482-626E-4653-BCC7-F538D11B0592}" type="pres">
      <dgm:prSet presAssocID="{20B4B000-0A74-4732-8079-C24227BF17D0}" presName="negativeSpace" presStyleCnt="0"/>
      <dgm:spPr/>
    </dgm:pt>
    <dgm:pt modelId="{8799563E-29DE-45B8-B562-60A71259B065}" type="pres">
      <dgm:prSet presAssocID="{20B4B000-0A74-4732-8079-C24227BF17D0}" presName="childText" presStyleLbl="conFgAcc1" presStyleIdx="5" presStyleCnt="7">
        <dgm:presLayoutVars>
          <dgm:bulletEnabled val="1"/>
        </dgm:presLayoutVars>
      </dgm:prSet>
      <dgm:spPr/>
    </dgm:pt>
    <dgm:pt modelId="{F2C9711C-F3F6-4932-A4EF-ADD471767592}" type="pres">
      <dgm:prSet presAssocID="{0B1F799A-2CE7-4B11-B42C-599EF0BBFA79}" presName="spaceBetweenRectangles" presStyleCnt="0"/>
      <dgm:spPr/>
    </dgm:pt>
    <dgm:pt modelId="{7DD1C862-11C6-49B3-B701-3290100C8752}" type="pres">
      <dgm:prSet presAssocID="{39433BDB-438A-4877-95CE-07BF9D457331}" presName="parentLin" presStyleCnt="0"/>
      <dgm:spPr/>
    </dgm:pt>
    <dgm:pt modelId="{434491C5-7733-4856-9463-9D3279B4D503}" type="pres">
      <dgm:prSet presAssocID="{39433BDB-438A-4877-95CE-07BF9D457331}" presName="parentLeftMargin" presStyleLbl="node1" presStyleIdx="5" presStyleCnt="7"/>
      <dgm:spPr/>
      <dgm:t>
        <a:bodyPr/>
        <a:lstStyle/>
        <a:p>
          <a:endParaRPr lang="en-GB"/>
        </a:p>
      </dgm:t>
    </dgm:pt>
    <dgm:pt modelId="{8E1747E8-C662-42A0-835D-6F79E4180C6C}" type="pres">
      <dgm:prSet presAssocID="{39433BDB-438A-4877-95CE-07BF9D457331}" presName="parentText" presStyleLbl="node1" presStyleIdx="6" presStyleCnt="7">
        <dgm:presLayoutVars>
          <dgm:chMax val="0"/>
          <dgm:bulletEnabled val="1"/>
        </dgm:presLayoutVars>
      </dgm:prSet>
      <dgm:spPr/>
      <dgm:t>
        <a:bodyPr/>
        <a:lstStyle/>
        <a:p>
          <a:endParaRPr lang="en-GB"/>
        </a:p>
      </dgm:t>
    </dgm:pt>
    <dgm:pt modelId="{39F23565-CED3-4FB2-9CAA-2652F22B6ECD}" type="pres">
      <dgm:prSet presAssocID="{39433BDB-438A-4877-95CE-07BF9D457331}" presName="negativeSpace" presStyleCnt="0"/>
      <dgm:spPr/>
    </dgm:pt>
    <dgm:pt modelId="{D1473DB9-36E8-4340-9374-D919F81B3893}" type="pres">
      <dgm:prSet presAssocID="{39433BDB-438A-4877-95CE-07BF9D457331}" presName="childText" presStyleLbl="conFgAcc1" presStyleIdx="6" presStyleCnt="7">
        <dgm:presLayoutVars>
          <dgm:bulletEnabled val="1"/>
        </dgm:presLayoutVars>
      </dgm:prSet>
      <dgm:spPr/>
    </dgm:pt>
  </dgm:ptLst>
  <dgm:cxnLst>
    <dgm:cxn modelId="{29D2F323-55FA-4AC0-B3A5-7E6E63EB5AE8}" type="presOf" srcId="{A2B8DE75-4F91-496D-A978-92C128EBCC3F}" destId="{4BB9D434-EB79-4E95-B8CD-7A89980D9643}" srcOrd="1" destOrd="0" presId="urn:microsoft.com/office/officeart/2005/8/layout/list1"/>
    <dgm:cxn modelId="{D7FE3455-B881-46F9-8996-BDA155C015D2}" srcId="{3A24BBCA-F4F6-4483-AF92-D2077A8F3B6F}" destId="{39433BDB-438A-4877-95CE-07BF9D457331}" srcOrd="6" destOrd="0" parTransId="{F9601D8A-D4C0-4A68-9084-A6ECAFE11E56}" sibTransId="{1034E18C-CA9F-4A6A-8A3B-D8AC66F73626}"/>
    <dgm:cxn modelId="{5A08078E-6000-4825-8617-03CC34BD0ADE}" srcId="{3A24BBCA-F4F6-4483-AF92-D2077A8F3B6F}" destId="{833EE5DE-2762-4558-B104-34D3856A3468}" srcOrd="1" destOrd="0" parTransId="{A563DC88-7A93-400C-A18D-043BC1542BA2}" sibTransId="{81C37744-B897-4C75-95FA-4CB1B936069A}"/>
    <dgm:cxn modelId="{7E8798B5-E5E7-4F72-AB3E-7F81DAF6728F}" type="presOf" srcId="{5490E22D-644B-4F7E-BDF8-70B9EAA3B72B}" destId="{E5FE6C08-CA9B-41BB-96EE-8251CDD4B174}" srcOrd="1" destOrd="0" presId="urn:microsoft.com/office/officeart/2005/8/layout/list1"/>
    <dgm:cxn modelId="{4005F376-9D9B-4447-8E4C-39C5FC232F2C}" type="presOf" srcId="{98A9589C-C4FA-4B89-BD04-9124A1D24D5C}" destId="{D33CE7EB-434A-4981-AE71-BB9834E195FF}" srcOrd="1" destOrd="0" presId="urn:microsoft.com/office/officeart/2005/8/layout/list1"/>
    <dgm:cxn modelId="{8A1A9B78-24FE-4D28-B224-3F0085595181}" type="presOf" srcId="{20B4B000-0A74-4732-8079-C24227BF17D0}" destId="{4EEFD1DF-6E34-4728-95D5-AD96DF595B24}" srcOrd="1" destOrd="0" presId="urn:microsoft.com/office/officeart/2005/8/layout/list1"/>
    <dgm:cxn modelId="{8B71AA4F-6990-4CA7-A339-A4AC3F09D19F}" type="presOf" srcId="{628CDA99-610C-4AC0-876A-83B78F74969E}" destId="{4E6D23B0-D5DF-4ECA-AD9A-FA58C2F2ED88}" srcOrd="1" destOrd="0" presId="urn:microsoft.com/office/officeart/2005/8/layout/list1"/>
    <dgm:cxn modelId="{1D9495E6-2D16-41DC-9C41-B7BFDB9DB82C}" type="presOf" srcId="{5490E22D-644B-4F7E-BDF8-70B9EAA3B72B}" destId="{968583A2-378C-4D2F-A413-02C0AF1F3357}" srcOrd="0" destOrd="0" presId="urn:microsoft.com/office/officeart/2005/8/layout/list1"/>
    <dgm:cxn modelId="{E1A6DF70-87DF-444C-8260-0F9425F95FAF}" type="presOf" srcId="{3A24BBCA-F4F6-4483-AF92-D2077A8F3B6F}" destId="{AF95A655-FD36-4B40-966E-41864C851B7D}" srcOrd="0" destOrd="0" presId="urn:microsoft.com/office/officeart/2005/8/layout/list1"/>
    <dgm:cxn modelId="{163B0AD2-0DED-4FB4-8F86-65B13CA4BBEF}" srcId="{3A24BBCA-F4F6-4483-AF92-D2077A8F3B6F}" destId="{628CDA99-610C-4AC0-876A-83B78F74969E}" srcOrd="4" destOrd="0" parTransId="{90C022D6-1D78-4B61-84CB-00532A15FFFE}" sibTransId="{F9FB8C53-C002-4457-9E79-3C40674933DD}"/>
    <dgm:cxn modelId="{1FA9AE77-F35E-4839-B03B-2AAEB5AE73CD}" srcId="{3A24BBCA-F4F6-4483-AF92-D2077A8F3B6F}" destId="{5490E22D-644B-4F7E-BDF8-70B9EAA3B72B}" srcOrd="3" destOrd="0" parTransId="{494AF74A-D873-449F-973D-6FA9F0BE2CE8}" sibTransId="{E6847846-B60B-4324-9CFF-C66264D30028}"/>
    <dgm:cxn modelId="{962F9347-4418-4B4E-97BA-CD6431FD4B5B}" srcId="{3A24BBCA-F4F6-4483-AF92-D2077A8F3B6F}" destId="{A2B8DE75-4F91-496D-A978-92C128EBCC3F}" srcOrd="0" destOrd="0" parTransId="{84685707-205D-4881-98B2-201006B3FA7B}" sibTransId="{374F5FD9-519A-4FF2-84A3-6D09B1D28181}"/>
    <dgm:cxn modelId="{7014B4E7-68A9-4200-A929-AC86DC205EB7}" type="presOf" srcId="{833EE5DE-2762-4558-B104-34D3856A3468}" destId="{F0E7F8CA-E1D6-4654-B929-07C26ABDA448}" srcOrd="0" destOrd="0" presId="urn:microsoft.com/office/officeart/2005/8/layout/list1"/>
    <dgm:cxn modelId="{7CE71C2A-5E09-4AE5-9DDA-7B7831BC30E5}" type="presOf" srcId="{833EE5DE-2762-4558-B104-34D3856A3468}" destId="{1D1E1B55-F9E4-46A7-A861-15D8792481FB}" srcOrd="1" destOrd="0" presId="urn:microsoft.com/office/officeart/2005/8/layout/list1"/>
    <dgm:cxn modelId="{8ECD49C3-4400-4A75-941D-9BB4672A336F}" type="presOf" srcId="{39433BDB-438A-4877-95CE-07BF9D457331}" destId="{434491C5-7733-4856-9463-9D3279B4D503}" srcOrd="0" destOrd="0" presId="urn:microsoft.com/office/officeart/2005/8/layout/list1"/>
    <dgm:cxn modelId="{6F618E86-E52D-4D33-9C42-DBF099C5819E}" type="presOf" srcId="{A2B8DE75-4F91-496D-A978-92C128EBCC3F}" destId="{65DC9707-4322-44A2-A7C3-E78528D13D34}" srcOrd="0" destOrd="0" presId="urn:microsoft.com/office/officeart/2005/8/layout/list1"/>
    <dgm:cxn modelId="{D521C355-072E-475A-8FE7-66733AE5CD62}" type="presOf" srcId="{39433BDB-438A-4877-95CE-07BF9D457331}" destId="{8E1747E8-C662-42A0-835D-6F79E4180C6C}" srcOrd="1" destOrd="0" presId="urn:microsoft.com/office/officeart/2005/8/layout/list1"/>
    <dgm:cxn modelId="{A87A0255-8479-44F0-A4D0-E862B226245F}" srcId="{3A24BBCA-F4F6-4483-AF92-D2077A8F3B6F}" destId="{98A9589C-C4FA-4B89-BD04-9124A1D24D5C}" srcOrd="2" destOrd="0" parTransId="{29BFCFC3-4109-47C4-ABD4-6A957384EF8B}" sibTransId="{200C0150-BE71-4E4F-AAEA-B88874E68C57}"/>
    <dgm:cxn modelId="{4FB598BD-C7DA-4E7D-9566-01D2313543AF}" type="presOf" srcId="{98A9589C-C4FA-4B89-BD04-9124A1D24D5C}" destId="{12682701-7B58-4ACA-B96F-FBD62CFEC252}" srcOrd="0" destOrd="0" presId="urn:microsoft.com/office/officeart/2005/8/layout/list1"/>
    <dgm:cxn modelId="{33BB2A43-4A48-4D79-81A3-A5575110B5AA}" srcId="{3A24BBCA-F4F6-4483-AF92-D2077A8F3B6F}" destId="{20B4B000-0A74-4732-8079-C24227BF17D0}" srcOrd="5" destOrd="0" parTransId="{B44D6B1E-6E00-4961-8029-E16FE7599551}" sibTransId="{0B1F799A-2CE7-4B11-B42C-599EF0BBFA79}"/>
    <dgm:cxn modelId="{84ECA81D-8776-485C-AF60-466E3D0D6D2A}" type="presOf" srcId="{628CDA99-610C-4AC0-876A-83B78F74969E}" destId="{065DBE3F-0B53-4321-BCFE-3E87DF0792EF}" srcOrd="0" destOrd="0" presId="urn:microsoft.com/office/officeart/2005/8/layout/list1"/>
    <dgm:cxn modelId="{809A53BB-5E57-48F2-AD9C-6A7EDB84AFD9}" type="presOf" srcId="{20B4B000-0A74-4732-8079-C24227BF17D0}" destId="{5006E092-AE9E-44A9-BAC4-98CD8A15E0E5}" srcOrd="0" destOrd="0" presId="urn:microsoft.com/office/officeart/2005/8/layout/list1"/>
    <dgm:cxn modelId="{900B604B-382A-4C56-9CDF-76C28F7B4010}" type="presParOf" srcId="{AF95A655-FD36-4B40-966E-41864C851B7D}" destId="{78012471-94F6-48FF-8E73-205EEA25D089}" srcOrd="0" destOrd="0" presId="urn:microsoft.com/office/officeart/2005/8/layout/list1"/>
    <dgm:cxn modelId="{35924070-8A2F-4A91-900A-79EF1B1A6D1C}" type="presParOf" srcId="{78012471-94F6-48FF-8E73-205EEA25D089}" destId="{65DC9707-4322-44A2-A7C3-E78528D13D34}" srcOrd="0" destOrd="0" presId="urn:microsoft.com/office/officeart/2005/8/layout/list1"/>
    <dgm:cxn modelId="{8C057ACC-4ED8-44A4-9405-6E9934B48999}" type="presParOf" srcId="{78012471-94F6-48FF-8E73-205EEA25D089}" destId="{4BB9D434-EB79-4E95-B8CD-7A89980D9643}" srcOrd="1" destOrd="0" presId="urn:microsoft.com/office/officeart/2005/8/layout/list1"/>
    <dgm:cxn modelId="{8E4B73DA-AE24-4F7E-BC9C-8E4151C23172}" type="presParOf" srcId="{AF95A655-FD36-4B40-966E-41864C851B7D}" destId="{28A6F0A2-5175-4E49-8E91-66763097EBD7}" srcOrd="1" destOrd="0" presId="urn:microsoft.com/office/officeart/2005/8/layout/list1"/>
    <dgm:cxn modelId="{C9AA807C-AE1A-46A7-AFCF-84A214FBEC1F}" type="presParOf" srcId="{AF95A655-FD36-4B40-966E-41864C851B7D}" destId="{3D1466F0-A672-42E4-B300-1A137954E678}" srcOrd="2" destOrd="0" presId="urn:microsoft.com/office/officeart/2005/8/layout/list1"/>
    <dgm:cxn modelId="{D704FF45-C04D-4DAC-A9D3-1462E2BD98C7}" type="presParOf" srcId="{AF95A655-FD36-4B40-966E-41864C851B7D}" destId="{2BD0952C-804B-4458-A437-1F89282E5FAA}" srcOrd="3" destOrd="0" presId="urn:microsoft.com/office/officeart/2005/8/layout/list1"/>
    <dgm:cxn modelId="{FB4F4D89-E15D-4EB3-B05B-0E6F858C0C84}" type="presParOf" srcId="{AF95A655-FD36-4B40-966E-41864C851B7D}" destId="{7B1D66F5-54D3-40E3-A38C-0C28DA2C056B}" srcOrd="4" destOrd="0" presId="urn:microsoft.com/office/officeart/2005/8/layout/list1"/>
    <dgm:cxn modelId="{65A4EB12-631B-4910-AE40-6FDC328A6E3C}" type="presParOf" srcId="{7B1D66F5-54D3-40E3-A38C-0C28DA2C056B}" destId="{F0E7F8CA-E1D6-4654-B929-07C26ABDA448}" srcOrd="0" destOrd="0" presId="urn:microsoft.com/office/officeart/2005/8/layout/list1"/>
    <dgm:cxn modelId="{ADF1B351-879D-4A36-AA4A-214CE542532F}" type="presParOf" srcId="{7B1D66F5-54D3-40E3-A38C-0C28DA2C056B}" destId="{1D1E1B55-F9E4-46A7-A861-15D8792481FB}" srcOrd="1" destOrd="0" presId="urn:microsoft.com/office/officeart/2005/8/layout/list1"/>
    <dgm:cxn modelId="{CB0A9A69-E09F-44AF-9EB2-ACB9AB16E6B8}" type="presParOf" srcId="{AF95A655-FD36-4B40-966E-41864C851B7D}" destId="{48BCCE1A-0E64-49A9-83C9-C9CEBCE308F0}" srcOrd="5" destOrd="0" presId="urn:microsoft.com/office/officeart/2005/8/layout/list1"/>
    <dgm:cxn modelId="{F4C95F3C-4CBA-4060-BF98-44E22D12A062}" type="presParOf" srcId="{AF95A655-FD36-4B40-966E-41864C851B7D}" destId="{EF50D330-F7F5-4FA5-B8FC-3B3D9CE55B90}" srcOrd="6" destOrd="0" presId="urn:microsoft.com/office/officeart/2005/8/layout/list1"/>
    <dgm:cxn modelId="{4B947363-94C4-428B-A15D-446398D0EFDC}" type="presParOf" srcId="{AF95A655-FD36-4B40-966E-41864C851B7D}" destId="{DA26BDC6-F483-4F0C-BBF6-E821C23D2C15}" srcOrd="7" destOrd="0" presId="urn:microsoft.com/office/officeart/2005/8/layout/list1"/>
    <dgm:cxn modelId="{CD372268-DE27-443A-A528-BF73FDA21423}" type="presParOf" srcId="{AF95A655-FD36-4B40-966E-41864C851B7D}" destId="{10AAFFE3-4909-44B2-8612-9A9DD19EDA92}" srcOrd="8" destOrd="0" presId="urn:microsoft.com/office/officeart/2005/8/layout/list1"/>
    <dgm:cxn modelId="{AA932B29-5A7E-4899-BE26-A63C7A13F989}" type="presParOf" srcId="{10AAFFE3-4909-44B2-8612-9A9DD19EDA92}" destId="{12682701-7B58-4ACA-B96F-FBD62CFEC252}" srcOrd="0" destOrd="0" presId="urn:microsoft.com/office/officeart/2005/8/layout/list1"/>
    <dgm:cxn modelId="{1ADE4424-90A3-486C-B6FF-15B3B89B6944}" type="presParOf" srcId="{10AAFFE3-4909-44B2-8612-9A9DD19EDA92}" destId="{D33CE7EB-434A-4981-AE71-BB9834E195FF}" srcOrd="1" destOrd="0" presId="urn:microsoft.com/office/officeart/2005/8/layout/list1"/>
    <dgm:cxn modelId="{05A681F4-9734-4C30-8410-348BEC621347}" type="presParOf" srcId="{AF95A655-FD36-4B40-966E-41864C851B7D}" destId="{0A26E542-72A2-44E7-9BE0-814B37CDB91E}" srcOrd="9" destOrd="0" presId="urn:microsoft.com/office/officeart/2005/8/layout/list1"/>
    <dgm:cxn modelId="{FAB0642D-1F76-4CDE-9F6B-210D32706BDB}" type="presParOf" srcId="{AF95A655-FD36-4B40-966E-41864C851B7D}" destId="{A79E8D00-A118-492C-BD08-2F98FD7F1CAC}" srcOrd="10" destOrd="0" presId="urn:microsoft.com/office/officeart/2005/8/layout/list1"/>
    <dgm:cxn modelId="{F086FA19-6DB6-4421-8C4F-13BC5DF54C64}" type="presParOf" srcId="{AF95A655-FD36-4B40-966E-41864C851B7D}" destId="{91444147-7F33-4751-ADAB-0C1A0193CF5B}" srcOrd="11" destOrd="0" presId="urn:microsoft.com/office/officeart/2005/8/layout/list1"/>
    <dgm:cxn modelId="{FD64086C-DE5E-4639-AE1C-A4B652661B5D}" type="presParOf" srcId="{AF95A655-FD36-4B40-966E-41864C851B7D}" destId="{FFC6A81B-B8D0-4809-A4DC-C688A88C8B52}" srcOrd="12" destOrd="0" presId="urn:microsoft.com/office/officeart/2005/8/layout/list1"/>
    <dgm:cxn modelId="{B6BDDD07-2478-4738-BCDF-DB51CEC895F3}" type="presParOf" srcId="{FFC6A81B-B8D0-4809-A4DC-C688A88C8B52}" destId="{968583A2-378C-4D2F-A413-02C0AF1F3357}" srcOrd="0" destOrd="0" presId="urn:microsoft.com/office/officeart/2005/8/layout/list1"/>
    <dgm:cxn modelId="{1D83BB4E-A6FC-40CA-95C7-2BE343C5728D}" type="presParOf" srcId="{FFC6A81B-B8D0-4809-A4DC-C688A88C8B52}" destId="{E5FE6C08-CA9B-41BB-96EE-8251CDD4B174}" srcOrd="1" destOrd="0" presId="urn:microsoft.com/office/officeart/2005/8/layout/list1"/>
    <dgm:cxn modelId="{406603E2-CCEF-4298-86DC-BEDE44795989}" type="presParOf" srcId="{AF95A655-FD36-4B40-966E-41864C851B7D}" destId="{5E5F838C-FB38-4AF9-B9C8-50470AB37AB5}" srcOrd="13" destOrd="0" presId="urn:microsoft.com/office/officeart/2005/8/layout/list1"/>
    <dgm:cxn modelId="{47118431-3525-4416-AB04-4511C9118037}" type="presParOf" srcId="{AF95A655-FD36-4B40-966E-41864C851B7D}" destId="{8E548ACB-7E1B-4922-A96F-7FE0482C800A}" srcOrd="14" destOrd="0" presId="urn:microsoft.com/office/officeart/2005/8/layout/list1"/>
    <dgm:cxn modelId="{A8C08911-8172-47C0-B094-2595FE63F2A0}" type="presParOf" srcId="{AF95A655-FD36-4B40-966E-41864C851B7D}" destId="{D9241C92-79B4-4446-B261-C3570620A155}" srcOrd="15" destOrd="0" presId="urn:microsoft.com/office/officeart/2005/8/layout/list1"/>
    <dgm:cxn modelId="{1658227B-9025-4D85-89B6-87AB97E9234D}" type="presParOf" srcId="{AF95A655-FD36-4B40-966E-41864C851B7D}" destId="{C2EFFAF9-4614-456C-85ED-5E8838EB91AE}" srcOrd="16" destOrd="0" presId="urn:microsoft.com/office/officeart/2005/8/layout/list1"/>
    <dgm:cxn modelId="{38871949-584D-4691-BF25-0AF34158ADD2}" type="presParOf" srcId="{C2EFFAF9-4614-456C-85ED-5E8838EB91AE}" destId="{065DBE3F-0B53-4321-BCFE-3E87DF0792EF}" srcOrd="0" destOrd="0" presId="urn:microsoft.com/office/officeart/2005/8/layout/list1"/>
    <dgm:cxn modelId="{0511707A-84B9-4724-B437-A5C4E276EFC8}" type="presParOf" srcId="{C2EFFAF9-4614-456C-85ED-5E8838EB91AE}" destId="{4E6D23B0-D5DF-4ECA-AD9A-FA58C2F2ED88}" srcOrd="1" destOrd="0" presId="urn:microsoft.com/office/officeart/2005/8/layout/list1"/>
    <dgm:cxn modelId="{37EB791E-A391-43A0-AA8A-71C5D01440DA}" type="presParOf" srcId="{AF95A655-FD36-4B40-966E-41864C851B7D}" destId="{86741210-F309-4EFE-9D6A-494D90143FD3}" srcOrd="17" destOrd="0" presId="urn:microsoft.com/office/officeart/2005/8/layout/list1"/>
    <dgm:cxn modelId="{B40D110B-4FF8-4205-AD83-A40682D160AD}" type="presParOf" srcId="{AF95A655-FD36-4B40-966E-41864C851B7D}" destId="{B7650CCF-63D3-4C9C-B5EF-23CB5D8958AB}" srcOrd="18" destOrd="0" presId="urn:microsoft.com/office/officeart/2005/8/layout/list1"/>
    <dgm:cxn modelId="{AD8B7BFA-A4EB-4DEA-AC2E-278C47145457}" type="presParOf" srcId="{AF95A655-FD36-4B40-966E-41864C851B7D}" destId="{03717425-BAF2-4535-8CDE-589408BEC845}" srcOrd="19" destOrd="0" presId="urn:microsoft.com/office/officeart/2005/8/layout/list1"/>
    <dgm:cxn modelId="{8910BBDD-13C7-40C2-BB8C-31F789BAA9A5}" type="presParOf" srcId="{AF95A655-FD36-4B40-966E-41864C851B7D}" destId="{8DFE6298-DFE6-4071-A29F-22015E262680}" srcOrd="20" destOrd="0" presId="urn:microsoft.com/office/officeart/2005/8/layout/list1"/>
    <dgm:cxn modelId="{4EBDC62C-A030-4777-BB87-2D274F8EAB13}" type="presParOf" srcId="{8DFE6298-DFE6-4071-A29F-22015E262680}" destId="{5006E092-AE9E-44A9-BAC4-98CD8A15E0E5}" srcOrd="0" destOrd="0" presId="urn:microsoft.com/office/officeart/2005/8/layout/list1"/>
    <dgm:cxn modelId="{6405B046-7286-44F6-9E95-00AF2A806D6E}" type="presParOf" srcId="{8DFE6298-DFE6-4071-A29F-22015E262680}" destId="{4EEFD1DF-6E34-4728-95D5-AD96DF595B24}" srcOrd="1" destOrd="0" presId="urn:microsoft.com/office/officeart/2005/8/layout/list1"/>
    <dgm:cxn modelId="{DE932F9C-FB36-446B-B860-5183E7EE490E}" type="presParOf" srcId="{AF95A655-FD36-4B40-966E-41864C851B7D}" destId="{7820C482-626E-4653-BCC7-F538D11B0592}" srcOrd="21" destOrd="0" presId="urn:microsoft.com/office/officeart/2005/8/layout/list1"/>
    <dgm:cxn modelId="{8FF37668-03DA-4ED9-B37A-EADEB115B4D1}" type="presParOf" srcId="{AF95A655-FD36-4B40-966E-41864C851B7D}" destId="{8799563E-29DE-45B8-B562-60A71259B065}" srcOrd="22" destOrd="0" presId="urn:microsoft.com/office/officeart/2005/8/layout/list1"/>
    <dgm:cxn modelId="{988B6DE9-D8F6-4DD7-A8CA-6F1CA457DF63}" type="presParOf" srcId="{AF95A655-FD36-4B40-966E-41864C851B7D}" destId="{F2C9711C-F3F6-4932-A4EF-ADD471767592}" srcOrd="23" destOrd="0" presId="urn:microsoft.com/office/officeart/2005/8/layout/list1"/>
    <dgm:cxn modelId="{43083F94-44D5-4AEC-853B-F5CCAA840F6A}" type="presParOf" srcId="{AF95A655-FD36-4B40-966E-41864C851B7D}" destId="{7DD1C862-11C6-49B3-B701-3290100C8752}" srcOrd="24" destOrd="0" presId="urn:microsoft.com/office/officeart/2005/8/layout/list1"/>
    <dgm:cxn modelId="{D145C5E9-123B-4F1C-B8DD-ABFDEEEED04A}" type="presParOf" srcId="{7DD1C862-11C6-49B3-B701-3290100C8752}" destId="{434491C5-7733-4856-9463-9D3279B4D503}" srcOrd="0" destOrd="0" presId="urn:microsoft.com/office/officeart/2005/8/layout/list1"/>
    <dgm:cxn modelId="{B856EE0E-A015-42A5-A154-8543E8E92F9F}" type="presParOf" srcId="{7DD1C862-11C6-49B3-B701-3290100C8752}" destId="{8E1747E8-C662-42A0-835D-6F79E4180C6C}" srcOrd="1" destOrd="0" presId="urn:microsoft.com/office/officeart/2005/8/layout/list1"/>
    <dgm:cxn modelId="{35D4DB32-05D4-43E3-A069-0D34D24DA515}" type="presParOf" srcId="{AF95A655-FD36-4B40-966E-41864C851B7D}" destId="{39F23565-CED3-4FB2-9CAA-2652F22B6ECD}" srcOrd="25" destOrd="0" presId="urn:microsoft.com/office/officeart/2005/8/layout/list1"/>
    <dgm:cxn modelId="{08F5B708-32E0-4EF8-8EDA-A723AAE58733}" type="presParOf" srcId="{AF95A655-FD36-4B40-966E-41864C851B7D}" destId="{D1473DB9-36E8-4340-9374-D919F81B3893}" srcOrd="2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E9D1D42-C0D9-4413-8782-77D18861D729}" type="doc">
      <dgm:prSet loTypeId="urn:microsoft.com/office/officeart/2005/8/layout/cycle8" loCatId="cycle" qsTypeId="urn:microsoft.com/office/officeart/2005/8/quickstyle/simple4" qsCatId="simple" csTypeId="urn:microsoft.com/office/officeart/2005/8/colors/colorful1" csCatId="colorful" phldr="1"/>
      <dgm:spPr/>
    </dgm:pt>
    <dgm:pt modelId="{B8F69CDD-ABA9-49D8-A3F2-7C516361896E}">
      <dgm:prSet phldrT="[Text]"/>
      <dgm:spPr>
        <a:ln>
          <a:solidFill>
            <a:schemeClr val="bg1"/>
          </a:solidFill>
        </a:ln>
      </dgm:spPr>
      <dgm:t>
        <a:bodyPr/>
        <a:lstStyle/>
        <a:p>
          <a:r>
            <a:rPr lang="en-GB" dirty="0" smtClean="0"/>
            <a:t>Vitamins</a:t>
          </a:r>
          <a:endParaRPr lang="en-GB" dirty="0"/>
        </a:p>
      </dgm:t>
    </dgm:pt>
    <dgm:pt modelId="{48CA60C1-FBA8-4331-A56D-917C014EB37A}" type="parTrans" cxnId="{E5021F11-2AAE-4E69-9C98-B7D57BE28C44}">
      <dgm:prSet/>
      <dgm:spPr/>
      <dgm:t>
        <a:bodyPr/>
        <a:lstStyle/>
        <a:p>
          <a:endParaRPr lang="en-GB"/>
        </a:p>
      </dgm:t>
    </dgm:pt>
    <dgm:pt modelId="{EA5CCF08-F47C-49C4-BAE2-2AB9BD18583F}" type="sibTrans" cxnId="{E5021F11-2AAE-4E69-9C98-B7D57BE28C44}">
      <dgm:prSet/>
      <dgm:spPr/>
      <dgm:t>
        <a:bodyPr/>
        <a:lstStyle/>
        <a:p>
          <a:endParaRPr lang="en-GB"/>
        </a:p>
      </dgm:t>
    </dgm:pt>
    <dgm:pt modelId="{DA12FC9A-9F8B-4445-8BEB-DC650A8010C7}">
      <dgm:prSet phldrT="[Text]"/>
      <dgm:spPr>
        <a:ln>
          <a:solidFill>
            <a:schemeClr val="bg1"/>
          </a:solidFill>
        </a:ln>
      </dgm:spPr>
      <dgm:t>
        <a:bodyPr/>
        <a:lstStyle/>
        <a:p>
          <a:r>
            <a:rPr lang="en-GB" dirty="0" smtClean="0"/>
            <a:t>Minerals</a:t>
          </a:r>
          <a:endParaRPr lang="en-GB" dirty="0"/>
        </a:p>
      </dgm:t>
    </dgm:pt>
    <dgm:pt modelId="{3CCB64C7-48C1-402E-B30C-AF3C7F5E2EEB}" type="parTrans" cxnId="{075C638B-798F-4CD1-82AA-ED68DD9854FC}">
      <dgm:prSet/>
      <dgm:spPr/>
      <dgm:t>
        <a:bodyPr/>
        <a:lstStyle/>
        <a:p>
          <a:endParaRPr lang="en-GB"/>
        </a:p>
      </dgm:t>
    </dgm:pt>
    <dgm:pt modelId="{BF5EC27A-0516-45F8-8CA7-B907388A9744}" type="sibTrans" cxnId="{075C638B-798F-4CD1-82AA-ED68DD9854FC}">
      <dgm:prSet/>
      <dgm:spPr/>
      <dgm:t>
        <a:bodyPr/>
        <a:lstStyle/>
        <a:p>
          <a:endParaRPr lang="en-GB"/>
        </a:p>
      </dgm:t>
    </dgm:pt>
    <dgm:pt modelId="{A42832F6-877C-4D28-9ECE-E31791BBEA75}">
      <dgm:prSet phldrT="[Text]"/>
      <dgm:spPr>
        <a:ln>
          <a:solidFill>
            <a:schemeClr val="bg1"/>
          </a:solidFill>
        </a:ln>
      </dgm:spPr>
      <dgm:t>
        <a:bodyPr/>
        <a:lstStyle/>
        <a:p>
          <a:r>
            <a:rPr lang="en-GB" dirty="0" smtClean="0"/>
            <a:t>Fat</a:t>
          </a:r>
          <a:endParaRPr lang="en-GB" dirty="0"/>
        </a:p>
      </dgm:t>
    </dgm:pt>
    <dgm:pt modelId="{32E14E65-8755-49DF-81E7-54682AD75C9F}" type="parTrans" cxnId="{EDE8D2E7-C476-4B4D-8C18-70FCC87FF375}">
      <dgm:prSet/>
      <dgm:spPr/>
      <dgm:t>
        <a:bodyPr/>
        <a:lstStyle/>
        <a:p>
          <a:endParaRPr lang="en-GB"/>
        </a:p>
      </dgm:t>
    </dgm:pt>
    <dgm:pt modelId="{8A2789EC-3CC0-4B34-B83B-C94620F41938}" type="sibTrans" cxnId="{EDE8D2E7-C476-4B4D-8C18-70FCC87FF375}">
      <dgm:prSet/>
      <dgm:spPr/>
      <dgm:t>
        <a:bodyPr/>
        <a:lstStyle/>
        <a:p>
          <a:endParaRPr lang="en-GB"/>
        </a:p>
      </dgm:t>
    </dgm:pt>
    <dgm:pt modelId="{10BD01D1-8DFD-4EB2-ABBE-D0874FCC55ED}">
      <dgm:prSet phldrT="[Text]"/>
      <dgm:spPr>
        <a:ln>
          <a:solidFill>
            <a:schemeClr val="bg1"/>
          </a:solidFill>
        </a:ln>
      </dgm:spPr>
      <dgm:t>
        <a:bodyPr/>
        <a:lstStyle/>
        <a:p>
          <a:r>
            <a:rPr lang="en-GB" dirty="0" smtClean="0"/>
            <a:t>Protein</a:t>
          </a:r>
          <a:endParaRPr lang="en-GB" dirty="0"/>
        </a:p>
      </dgm:t>
    </dgm:pt>
    <dgm:pt modelId="{B748F577-C509-421F-A908-8D7300D434C7}" type="parTrans" cxnId="{8BCC2F7B-A4DE-4005-B2C7-D7F206FAABD4}">
      <dgm:prSet/>
      <dgm:spPr/>
      <dgm:t>
        <a:bodyPr/>
        <a:lstStyle/>
        <a:p>
          <a:endParaRPr lang="en-GB"/>
        </a:p>
      </dgm:t>
    </dgm:pt>
    <dgm:pt modelId="{B6F6F656-980B-40B1-9094-60ADB0F5A9A5}" type="sibTrans" cxnId="{8BCC2F7B-A4DE-4005-B2C7-D7F206FAABD4}">
      <dgm:prSet/>
      <dgm:spPr/>
      <dgm:t>
        <a:bodyPr/>
        <a:lstStyle/>
        <a:p>
          <a:endParaRPr lang="en-GB"/>
        </a:p>
      </dgm:t>
    </dgm:pt>
    <dgm:pt modelId="{A35FBA24-134A-4986-969E-97457F071FEA}">
      <dgm:prSet phldrT="[Text]"/>
      <dgm:spPr>
        <a:ln>
          <a:solidFill>
            <a:schemeClr val="bg1"/>
          </a:solidFill>
        </a:ln>
      </dgm:spPr>
      <dgm:t>
        <a:bodyPr/>
        <a:lstStyle/>
        <a:p>
          <a:r>
            <a:rPr lang="en-GB" dirty="0" smtClean="0"/>
            <a:t>Carbohydrates</a:t>
          </a:r>
          <a:endParaRPr lang="en-GB" dirty="0"/>
        </a:p>
      </dgm:t>
    </dgm:pt>
    <dgm:pt modelId="{2BC1311E-A02F-4B4C-8A61-9E44976B8740}" type="parTrans" cxnId="{6EC828A9-4B60-4B77-93B9-18CDAA33EAFA}">
      <dgm:prSet/>
      <dgm:spPr/>
      <dgm:t>
        <a:bodyPr/>
        <a:lstStyle/>
        <a:p>
          <a:endParaRPr lang="en-GB"/>
        </a:p>
      </dgm:t>
    </dgm:pt>
    <dgm:pt modelId="{E27F1826-360A-4E48-9061-A2AA5D62CC25}" type="sibTrans" cxnId="{6EC828A9-4B60-4B77-93B9-18CDAA33EAFA}">
      <dgm:prSet/>
      <dgm:spPr/>
      <dgm:t>
        <a:bodyPr/>
        <a:lstStyle/>
        <a:p>
          <a:endParaRPr lang="en-GB"/>
        </a:p>
      </dgm:t>
    </dgm:pt>
    <dgm:pt modelId="{192AB038-4601-4F87-B6BD-CE29060D4990}">
      <dgm:prSet phldrT="[Text]"/>
      <dgm:spPr>
        <a:ln>
          <a:solidFill>
            <a:schemeClr val="bg1"/>
          </a:solidFill>
        </a:ln>
      </dgm:spPr>
      <dgm:t>
        <a:bodyPr/>
        <a:lstStyle/>
        <a:p>
          <a:r>
            <a:rPr lang="en-GB" dirty="0" smtClean="0"/>
            <a:t>Fibre</a:t>
          </a:r>
          <a:endParaRPr lang="en-GB" dirty="0"/>
        </a:p>
      </dgm:t>
    </dgm:pt>
    <dgm:pt modelId="{ABEC0AAD-78BB-42B0-8DF7-E8C79582244E}" type="parTrans" cxnId="{9D8AAE5F-FCF3-4D63-8816-B3418FDE0AF5}">
      <dgm:prSet/>
      <dgm:spPr/>
      <dgm:t>
        <a:bodyPr/>
        <a:lstStyle/>
        <a:p>
          <a:endParaRPr lang="en-GB"/>
        </a:p>
      </dgm:t>
    </dgm:pt>
    <dgm:pt modelId="{DB1563D4-D9B4-437F-94C0-47EC0EA447D2}" type="sibTrans" cxnId="{9D8AAE5F-FCF3-4D63-8816-B3418FDE0AF5}">
      <dgm:prSet/>
      <dgm:spPr/>
      <dgm:t>
        <a:bodyPr/>
        <a:lstStyle/>
        <a:p>
          <a:endParaRPr lang="en-GB"/>
        </a:p>
      </dgm:t>
    </dgm:pt>
    <dgm:pt modelId="{E9F83126-3DC6-4202-878B-C5C226F08590}">
      <dgm:prSet phldrT="[Text]"/>
      <dgm:spPr>
        <a:ln>
          <a:solidFill>
            <a:schemeClr val="bg1"/>
          </a:solidFill>
        </a:ln>
      </dgm:spPr>
      <dgm:t>
        <a:bodyPr/>
        <a:lstStyle/>
        <a:p>
          <a:r>
            <a:rPr lang="en-GB" dirty="0" smtClean="0"/>
            <a:t>Water</a:t>
          </a:r>
          <a:endParaRPr lang="en-GB" dirty="0"/>
        </a:p>
      </dgm:t>
    </dgm:pt>
    <dgm:pt modelId="{553EB889-17DE-4C51-977F-FCF3C7758E7F}" type="parTrans" cxnId="{44FC06B4-CFE8-424E-B19A-7CF827303AB2}">
      <dgm:prSet/>
      <dgm:spPr/>
      <dgm:t>
        <a:bodyPr/>
        <a:lstStyle/>
        <a:p>
          <a:endParaRPr lang="en-GB"/>
        </a:p>
      </dgm:t>
    </dgm:pt>
    <dgm:pt modelId="{CFBDD1EC-C36C-43B7-84B7-D826CA1F8942}" type="sibTrans" cxnId="{44FC06B4-CFE8-424E-B19A-7CF827303AB2}">
      <dgm:prSet/>
      <dgm:spPr/>
      <dgm:t>
        <a:bodyPr/>
        <a:lstStyle/>
        <a:p>
          <a:endParaRPr lang="en-GB"/>
        </a:p>
      </dgm:t>
    </dgm:pt>
    <dgm:pt modelId="{3EFBBF51-DA98-498D-B7DF-8793AB3CD2EE}" type="pres">
      <dgm:prSet presAssocID="{5E9D1D42-C0D9-4413-8782-77D18861D729}" presName="compositeShape" presStyleCnt="0">
        <dgm:presLayoutVars>
          <dgm:chMax val="7"/>
          <dgm:dir/>
          <dgm:resizeHandles val="exact"/>
        </dgm:presLayoutVars>
      </dgm:prSet>
      <dgm:spPr/>
    </dgm:pt>
    <dgm:pt modelId="{34A3717D-6AE8-4532-BBC3-85DFD039F611}" type="pres">
      <dgm:prSet presAssocID="{5E9D1D42-C0D9-4413-8782-77D18861D729}" presName="wedge1" presStyleLbl="node1" presStyleIdx="0" presStyleCnt="7"/>
      <dgm:spPr/>
      <dgm:t>
        <a:bodyPr/>
        <a:lstStyle/>
        <a:p>
          <a:endParaRPr lang="en-GB"/>
        </a:p>
      </dgm:t>
    </dgm:pt>
    <dgm:pt modelId="{DF933363-74D7-4845-81ED-E7D4AAE8119C}" type="pres">
      <dgm:prSet presAssocID="{5E9D1D42-C0D9-4413-8782-77D18861D729}" presName="dummy1a" presStyleCnt="0"/>
      <dgm:spPr/>
    </dgm:pt>
    <dgm:pt modelId="{81BD4289-3819-415D-9095-5A2FE5D1B8AF}" type="pres">
      <dgm:prSet presAssocID="{5E9D1D42-C0D9-4413-8782-77D18861D729}" presName="dummy1b" presStyleCnt="0"/>
      <dgm:spPr/>
    </dgm:pt>
    <dgm:pt modelId="{5EA97248-19C5-401F-96E3-369978FD15DD}" type="pres">
      <dgm:prSet presAssocID="{5E9D1D42-C0D9-4413-8782-77D18861D729}" presName="wedge1Tx" presStyleLbl="node1" presStyleIdx="0" presStyleCnt="7">
        <dgm:presLayoutVars>
          <dgm:chMax val="0"/>
          <dgm:chPref val="0"/>
          <dgm:bulletEnabled val="1"/>
        </dgm:presLayoutVars>
      </dgm:prSet>
      <dgm:spPr/>
      <dgm:t>
        <a:bodyPr/>
        <a:lstStyle/>
        <a:p>
          <a:endParaRPr lang="en-GB"/>
        </a:p>
      </dgm:t>
    </dgm:pt>
    <dgm:pt modelId="{75EB3AF6-857C-4A9B-B7E1-71132C9315C2}" type="pres">
      <dgm:prSet presAssocID="{5E9D1D42-C0D9-4413-8782-77D18861D729}" presName="wedge2" presStyleLbl="node1" presStyleIdx="1" presStyleCnt="7"/>
      <dgm:spPr/>
      <dgm:t>
        <a:bodyPr/>
        <a:lstStyle/>
        <a:p>
          <a:endParaRPr lang="en-GB"/>
        </a:p>
      </dgm:t>
    </dgm:pt>
    <dgm:pt modelId="{CDCC8C4D-D4D8-4264-BD8E-05E5D8D0A615}" type="pres">
      <dgm:prSet presAssocID="{5E9D1D42-C0D9-4413-8782-77D18861D729}" presName="dummy2a" presStyleCnt="0"/>
      <dgm:spPr/>
    </dgm:pt>
    <dgm:pt modelId="{6A834ECA-B142-463C-9C19-AA30CBF4014F}" type="pres">
      <dgm:prSet presAssocID="{5E9D1D42-C0D9-4413-8782-77D18861D729}" presName="dummy2b" presStyleCnt="0"/>
      <dgm:spPr/>
    </dgm:pt>
    <dgm:pt modelId="{2E2D482A-15DA-436D-B1E0-7965C23DDEFC}" type="pres">
      <dgm:prSet presAssocID="{5E9D1D42-C0D9-4413-8782-77D18861D729}" presName="wedge2Tx" presStyleLbl="node1" presStyleIdx="1" presStyleCnt="7">
        <dgm:presLayoutVars>
          <dgm:chMax val="0"/>
          <dgm:chPref val="0"/>
          <dgm:bulletEnabled val="1"/>
        </dgm:presLayoutVars>
      </dgm:prSet>
      <dgm:spPr/>
      <dgm:t>
        <a:bodyPr/>
        <a:lstStyle/>
        <a:p>
          <a:endParaRPr lang="en-GB"/>
        </a:p>
      </dgm:t>
    </dgm:pt>
    <dgm:pt modelId="{117F5C8E-1ABC-4A21-9B86-8840D4DED9AC}" type="pres">
      <dgm:prSet presAssocID="{5E9D1D42-C0D9-4413-8782-77D18861D729}" presName="wedge3" presStyleLbl="node1" presStyleIdx="2" presStyleCnt="7"/>
      <dgm:spPr/>
      <dgm:t>
        <a:bodyPr/>
        <a:lstStyle/>
        <a:p>
          <a:endParaRPr lang="en-GB"/>
        </a:p>
      </dgm:t>
    </dgm:pt>
    <dgm:pt modelId="{2569765A-BC2C-4EAE-B7B4-52A4197C4803}" type="pres">
      <dgm:prSet presAssocID="{5E9D1D42-C0D9-4413-8782-77D18861D729}" presName="dummy3a" presStyleCnt="0"/>
      <dgm:spPr/>
    </dgm:pt>
    <dgm:pt modelId="{E4D85D1A-149A-4C8E-95E1-680078369F3A}" type="pres">
      <dgm:prSet presAssocID="{5E9D1D42-C0D9-4413-8782-77D18861D729}" presName="dummy3b" presStyleCnt="0"/>
      <dgm:spPr/>
    </dgm:pt>
    <dgm:pt modelId="{476A19D7-BE03-4355-B114-1F242FCFE544}" type="pres">
      <dgm:prSet presAssocID="{5E9D1D42-C0D9-4413-8782-77D18861D729}" presName="wedge3Tx" presStyleLbl="node1" presStyleIdx="2" presStyleCnt="7">
        <dgm:presLayoutVars>
          <dgm:chMax val="0"/>
          <dgm:chPref val="0"/>
          <dgm:bulletEnabled val="1"/>
        </dgm:presLayoutVars>
      </dgm:prSet>
      <dgm:spPr/>
      <dgm:t>
        <a:bodyPr/>
        <a:lstStyle/>
        <a:p>
          <a:endParaRPr lang="en-GB"/>
        </a:p>
      </dgm:t>
    </dgm:pt>
    <dgm:pt modelId="{91B1FE3E-1877-45CE-B2DE-4EF0E78C2EA9}" type="pres">
      <dgm:prSet presAssocID="{5E9D1D42-C0D9-4413-8782-77D18861D729}" presName="wedge4" presStyleLbl="node1" presStyleIdx="3" presStyleCnt="7"/>
      <dgm:spPr/>
      <dgm:t>
        <a:bodyPr/>
        <a:lstStyle/>
        <a:p>
          <a:endParaRPr lang="en-GB"/>
        </a:p>
      </dgm:t>
    </dgm:pt>
    <dgm:pt modelId="{00E7B612-6038-4226-A9A1-201952D6C2A2}" type="pres">
      <dgm:prSet presAssocID="{5E9D1D42-C0D9-4413-8782-77D18861D729}" presName="dummy4a" presStyleCnt="0"/>
      <dgm:spPr/>
    </dgm:pt>
    <dgm:pt modelId="{6E20AE76-7124-4AC9-AFDC-520004496D5B}" type="pres">
      <dgm:prSet presAssocID="{5E9D1D42-C0D9-4413-8782-77D18861D729}" presName="dummy4b" presStyleCnt="0"/>
      <dgm:spPr/>
    </dgm:pt>
    <dgm:pt modelId="{F6BD8BAB-ADFF-4D63-B252-6BA1BA03BCC2}" type="pres">
      <dgm:prSet presAssocID="{5E9D1D42-C0D9-4413-8782-77D18861D729}" presName="wedge4Tx" presStyleLbl="node1" presStyleIdx="3" presStyleCnt="7">
        <dgm:presLayoutVars>
          <dgm:chMax val="0"/>
          <dgm:chPref val="0"/>
          <dgm:bulletEnabled val="1"/>
        </dgm:presLayoutVars>
      </dgm:prSet>
      <dgm:spPr/>
      <dgm:t>
        <a:bodyPr/>
        <a:lstStyle/>
        <a:p>
          <a:endParaRPr lang="en-GB"/>
        </a:p>
      </dgm:t>
    </dgm:pt>
    <dgm:pt modelId="{1FBF110B-CB12-44DD-B6A6-361DD9A2FB05}" type="pres">
      <dgm:prSet presAssocID="{5E9D1D42-C0D9-4413-8782-77D18861D729}" presName="wedge5" presStyleLbl="node1" presStyleIdx="4" presStyleCnt="7"/>
      <dgm:spPr/>
      <dgm:t>
        <a:bodyPr/>
        <a:lstStyle/>
        <a:p>
          <a:endParaRPr lang="en-GB"/>
        </a:p>
      </dgm:t>
    </dgm:pt>
    <dgm:pt modelId="{0CF2013E-44C5-4544-B6B2-843590298621}" type="pres">
      <dgm:prSet presAssocID="{5E9D1D42-C0D9-4413-8782-77D18861D729}" presName="dummy5a" presStyleCnt="0"/>
      <dgm:spPr/>
    </dgm:pt>
    <dgm:pt modelId="{F869A8CB-5B17-48EB-AAEB-316B6587F94A}" type="pres">
      <dgm:prSet presAssocID="{5E9D1D42-C0D9-4413-8782-77D18861D729}" presName="dummy5b" presStyleCnt="0"/>
      <dgm:spPr/>
    </dgm:pt>
    <dgm:pt modelId="{20DEAA49-B9F0-4B27-BB10-16392DBBA03B}" type="pres">
      <dgm:prSet presAssocID="{5E9D1D42-C0D9-4413-8782-77D18861D729}" presName="wedge5Tx" presStyleLbl="node1" presStyleIdx="4" presStyleCnt="7">
        <dgm:presLayoutVars>
          <dgm:chMax val="0"/>
          <dgm:chPref val="0"/>
          <dgm:bulletEnabled val="1"/>
        </dgm:presLayoutVars>
      </dgm:prSet>
      <dgm:spPr/>
      <dgm:t>
        <a:bodyPr/>
        <a:lstStyle/>
        <a:p>
          <a:endParaRPr lang="en-GB"/>
        </a:p>
      </dgm:t>
    </dgm:pt>
    <dgm:pt modelId="{7639B5AF-4543-4316-9D06-3AE46F8FB39C}" type="pres">
      <dgm:prSet presAssocID="{5E9D1D42-C0D9-4413-8782-77D18861D729}" presName="wedge6" presStyleLbl="node1" presStyleIdx="5" presStyleCnt="7"/>
      <dgm:spPr/>
      <dgm:t>
        <a:bodyPr/>
        <a:lstStyle/>
        <a:p>
          <a:endParaRPr lang="en-GB"/>
        </a:p>
      </dgm:t>
    </dgm:pt>
    <dgm:pt modelId="{3024ECBB-5566-4122-888C-69D151EBADF8}" type="pres">
      <dgm:prSet presAssocID="{5E9D1D42-C0D9-4413-8782-77D18861D729}" presName="dummy6a" presStyleCnt="0"/>
      <dgm:spPr/>
    </dgm:pt>
    <dgm:pt modelId="{3DF59601-0453-44D9-940C-E770764CAD8B}" type="pres">
      <dgm:prSet presAssocID="{5E9D1D42-C0D9-4413-8782-77D18861D729}" presName="dummy6b" presStyleCnt="0"/>
      <dgm:spPr/>
    </dgm:pt>
    <dgm:pt modelId="{38BD47AD-25D5-4B3A-AC50-7FA34D15E9E9}" type="pres">
      <dgm:prSet presAssocID="{5E9D1D42-C0D9-4413-8782-77D18861D729}" presName="wedge6Tx" presStyleLbl="node1" presStyleIdx="5" presStyleCnt="7">
        <dgm:presLayoutVars>
          <dgm:chMax val="0"/>
          <dgm:chPref val="0"/>
          <dgm:bulletEnabled val="1"/>
        </dgm:presLayoutVars>
      </dgm:prSet>
      <dgm:spPr/>
      <dgm:t>
        <a:bodyPr/>
        <a:lstStyle/>
        <a:p>
          <a:endParaRPr lang="en-GB"/>
        </a:p>
      </dgm:t>
    </dgm:pt>
    <dgm:pt modelId="{5D792163-5D65-4D1F-8A0C-B6B353B6F12B}" type="pres">
      <dgm:prSet presAssocID="{5E9D1D42-C0D9-4413-8782-77D18861D729}" presName="wedge7" presStyleLbl="node1" presStyleIdx="6" presStyleCnt="7"/>
      <dgm:spPr/>
      <dgm:t>
        <a:bodyPr/>
        <a:lstStyle/>
        <a:p>
          <a:endParaRPr lang="en-GB"/>
        </a:p>
      </dgm:t>
    </dgm:pt>
    <dgm:pt modelId="{61681175-6745-4DB9-8237-9219E0616B53}" type="pres">
      <dgm:prSet presAssocID="{5E9D1D42-C0D9-4413-8782-77D18861D729}" presName="dummy7a" presStyleCnt="0"/>
      <dgm:spPr/>
    </dgm:pt>
    <dgm:pt modelId="{18958769-61F5-49DA-A8FB-3C675499F53B}" type="pres">
      <dgm:prSet presAssocID="{5E9D1D42-C0D9-4413-8782-77D18861D729}" presName="dummy7b" presStyleCnt="0"/>
      <dgm:spPr/>
    </dgm:pt>
    <dgm:pt modelId="{231E0026-962C-4D5D-8FC2-0767B71518CA}" type="pres">
      <dgm:prSet presAssocID="{5E9D1D42-C0D9-4413-8782-77D18861D729}" presName="wedge7Tx" presStyleLbl="node1" presStyleIdx="6" presStyleCnt="7">
        <dgm:presLayoutVars>
          <dgm:chMax val="0"/>
          <dgm:chPref val="0"/>
          <dgm:bulletEnabled val="1"/>
        </dgm:presLayoutVars>
      </dgm:prSet>
      <dgm:spPr/>
      <dgm:t>
        <a:bodyPr/>
        <a:lstStyle/>
        <a:p>
          <a:endParaRPr lang="en-GB"/>
        </a:p>
      </dgm:t>
    </dgm:pt>
    <dgm:pt modelId="{266CB1E0-781C-40A2-91AE-F9C0A1E24A3F}" type="pres">
      <dgm:prSet presAssocID="{EA5CCF08-F47C-49C4-BAE2-2AB9BD18583F}" presName="arrowWedge1" presStyleLbl="fgSibTrans2D1" presStyleIdx="0" presStyleCnt="7"/>
      <dgm:spPr>
        <a:ln>
          <a:solidFill>
            <a:schemeClr val="bg1"/>
          </a:solidFill>
        </a:ln>
      </dgm:spPr>
    </dgm:pt>
    <dgm:pt modelId="{41D21E29-8295-458D-BAE1-03134FC65B3E}" type="pres">
      <dgm:prSet presAssocID="{BF5EC27A-0516-45F8-8CA7-B907388A9744}" presName="arrowWedge2" presStyleLbl="fgSibTrans2D1" presStyleIdx="1" presStyleCnt="7"/>
      <dgm:spPr>
        <a:ln>
          <a:solidFill>
            <a:schemeClr val="bg1"/>
          </a:solidFill>
        </a:ln>
      </dgm:spPr>
    </dgm:pt>
    <dgm:pt modelId="{B5967FE4-872A-44B4-8B25-43AEC52E0F52}" type="pres">
      <dgm:prSet presAssocID="{8A2789EC-3CC0-4B34-B83B-C94620F41938}" presName="arrowWedge3" presStyleLbl="fgSibTrans2D1" presStyleIdx="2" presStyleCnt="7"/>
      <dgm:spPr>
        <a:ln>
          <a:solidFill>
            <a:schemeClr val="bg1"/>
          </a:solidFill>
        </a:ln>
      </dgm:spPr>
    </dgm:pt>
    <dgm:pt modelId="{11608F29-7AAF-45F2-8034-3311522AA6FD}" type="pres">
      <dgm:prSet presAssocID="{B6F6F656-980B-40B1-9094-60ADB0F5A9A5}" presName="arrowWedge4" presStyleLbl="fgSibTrans2D1" presStyleIdx="3" presStyleCnt="7"/>
      <dgm:spPr>
        <a:ln>
          <a:solidFill>
            <a:schemeClr val="bg1"/>
          </a:solidFill>
        </a:ln>
      </dgm:spPr>
    </dgm:pt>
    <dgm:pt modelId="{5E33836A-DFC2-4840-8A03-26C1D40DBA85}" type="pres">
      <dgm:prSet presAssocID="{E27F1826-360A-4E48-9061-A2AA5D62CC25}" presName="arrowWedge5" presStyleLbl="fgSibTrans2D1" presStyleIdx="4" presStyleCnt="7"/>
      <dgm:spPr>
        <a:ln>
          <a:solidFill>
            <a:schemeClr val="bg1"/>
          </a:solidFill>
        </a:ln>
      </dgm:spPr>
    </dgm:pt>
    <dgm:pt modelId="{F9C37CEC-F359-4B51-990B-321168645168}" type="pres">
      <dgm:prSet presAssocID="{DB1563D4-D9B4-437F-94C0-47EC0EA447D2}" presName="arrowWedge6" presStyleLbl="fgSibTrans2D1" presStyleIdx="5" presStyleCnt="7"/>
      <dgm:spPr>
        <a:ln>
          <a:solidFill>
            <a:schemeClr val="bg1"/>
          </a:solidFill>
        </a:ln>
      </dgm:spPr>
    </dgm:pt>
    <dgm:pt modelId="{8F1500DD-AE5F-401B-B44B-CB1063706E67}" type="pres">
      <dgm:prSet presAssocID="{CFBDD1EC-C36C-43B7-84B7-D826CA1F8942}" presName="arrowWedge7" presStyleLbl="fgSibTrans2D1" presStyleIdx="6" presStyleCnt="7"/>
      <dgm:spPr>
        <a:ln>
          <a:solidFill>
            <a:schemeClr val="bg1"/>
          </a:solidFill>
        </a:ln>
      </dgm:spPr>
    </dgm:pt>
  </dgm:ptLst>
  <dgm:cxnLst>
    <dgm:cxn modelId="{E6F97B97-537A-40AE-9585-92EF93D04AE7}" type="presOf" srcId="{B8F69CDD-ABA9-49D8-A3F2-7C516361896E}" destId="{34A3717D-6AE8-4532-BBC3-85DFD039F611}" srcOrd="0" destOrd="0" presId="urn:microsoft.com/office/officeart/2005/8/layout/cycle8"/>
    <dgm:cxn modelId="{E5021F11-2AAE-4E69-9C98-B7D57BE28C44}" srcId="{5E9D1D42-C0D9-4413-8782-77D18861D729}" destId="{B8F69CDD-ABA9-49D8-A3F2-7C516361896E}" srcOrd="0" destOrd="0" parTransId="{48CA60C1-FBA8-4331-A56D-917C014EB37A}" sibTransId="{EA5CCF08-F47C-49C4-BAE2-2AB9BD18583F}"/>
    <dgm:cxn modelId="{412A324A-A2A6-49FC-9D26-A84C62D5CFA0}" type="presOf" srcId="{A35FBA24-134A-4986-969E-97457F071FEA}" destId="{20DEAA49-B9F0-4B27-BB10-16392DBBA03B}" srcOrd="1" destOrd="0" presId="urn:microsoft.com/office/officeart/2005/8/layout/cycle8"/>
    <dgm:cxn modelId="{11349088-64CF-4997-9A58-D8C067774ECE}" type="presOf" srcId="{10BD01D1-8DFD-4EB2-ABBE-D0874FCC55ED}" destId="{F6BD8BAB-ADFF-4D63-B252-6BA1BA03BCC2}" srcOrd="1" destOrd="0" presId="urn:microsoft.com/office/officeart/2005/8/layout/cycle8"/>
    <dgm:cxn modelId="{8CD81BF7-B286-4513-AB5C-792A72BEC435}" type="presOf" srcId="{5E9D1D42-C0D9-4413-8782-77D18861D729}" destId="{3EFBBF51-DA98-498D-B7DF-8793AB3CD2EE}" srcOrd="0" destOrd="0" presId="urn:microsoft.com/office/officeart/2005/8/layout/cycle8"/>
    <dgm:cxn modelId="{44FC06B4-CFE8-424E-B19A-7CF827303AB2}" srcId="{5E9D1D42-C0D9-4413-8782-77D18861D729}" destId="{E9F83126-3DC6-4202-878B-C5C226F08590}" srcOrd="6" destOrd="0" parTransId="{553EB889-17DE-4C51-977F-FCF3C7758E7F}" sibTransId="{CFBDD1EC-C36C-43B7-84B7-D826CA1F8942}"/>
    <dgm:cxn modelId="{8BCC2F7B-A4DE-4005-B2C7-D7F206FAABD4}" srcId="{5E9D1D42-C0D9-4413-8782-77D18861D729}" destId="{10BD01D1-8DFD-4EB2-ABBE-D0874FCC55ED}" srcOrd="3" destOrd="0" parTransId="{B748F577-C509-421F-A908-8D7300D434C7}" sibTransId="{B6F6F656-980B-40B1-9094-60ADB0F5A9A5}"/>
    <dgm:cxn modelId="{68523D95-85CE-4277-9253-7B3EBC8314DD}" type="presOf" srcId="{E9F83126-3DC6-4202-878B-C5C226F08590}" destId="{231E0026-962C-4D5D-8FC2-0767B71518CA}" srcOrd="1" destOrd="0" presId="urn:microsoft.com/office/officeart/2005/8/layout/cycle8"/>
    <dgm:cxn modelId="{96047162-7372-45E0-BC0C-B0378FB3EC7B}" type="presOf" srcId="{DA12FC9A-9F8B-4445-8BEB-DC650A8010C7}" destId="{2E2D482A-15DA-436D-B1E0-7965C23DDEFC}" srcOrd="1" destOrd="0" presId="urn:microsoft.com/office/officeart/2005/8/layout/cycle8"/>
    <dgm:cxn modelId="{075C638B-798F-4CD1-82AA-ED68DD9854FC}" srcId="{5E9D1D42-C0D9-4413-8782-77D18861D729}" destId="{DA12FC9A-9F8B-4445-8BEB-DC650A8010C7}" srcOrd="1" destOrd="0" parTransId="{3CCB64C7-48C1-402E-B30C-AF3C7F5E2EEB}" sibTransId="{BF5EC27A-0516-45F8-8CA7-B907388A9744}"/>
    <dgm:cxn modelId="{056B3584-EC3E-43F5-B85C-87DD77DFFD72}" type="presOf" srcId="{DA12FC9A-9F8B-4445-8BEB-DC650A8010C7}" destId="{75EB3AF6-857C-4A9B-B7E1-71132C9315C2}" srcOrd="0" destOrd="0" presId="urn:microsoft.com/office/officeart/2005/8/layout/cycle8"/>
    <dgm:cxn modelId="{80E4D13B-CD19-4998-ACB3-7D7F7E97DAC1}" type="presOf" srcId="{A35FBA24-134A-4986-969E-97457F071FEA}" destId="{1FBF110B-CB12-44DD-B6A6-361DD9A2FB05}" srcOrd="0" destOrd="0" presId="urn:microsoft.com/office/officeart/2005/8/layout/cycle8"/>
    <dgm:cxn modelId="{57D3F24B-EDC6-436F-B47D-E11A6B642BA0}" type="presOf" srcId="{B8F69CDD-ABA9-49D8-A3F2-7C516361896E}" destId="{5EA97248-19C5-401F-96E3-369978FD15DD}" srcOrd="1" destOrd="0" presId="urn:microsoft.com/office/officeart/2005/8/layout/cycle8"/>
    <dgm:cxn modelId="{B0909EDA-0E60-4319-95C5-5BB240F091A0}" type="presOf" srcId="{A42832F6-877C-4D28-9ECE-E31791BBEA75}" destId="{476A19D7-BE03-4355-B114-1F242FCFE544}" srcOrd="1" destOrd="0" presId="urn:microsoft.com/office/officeart/2005/8/layout/cycle8"/>
    <dgm:cxn modelId="{4C778D99-EAE5-47A4-8825-EBF1C0321EEB}" type="presOf" srcId="{E9F83126-3DC6-4202-878B-C5C226F08590}" destId="{5D792163-5D65-4D1F-8A0C-B6B353B6F12B}" srcOrd="0" destOrd="0" presId="urn:microsoft.com/office/officeart/2005/8/layout/cycle8"/>
    <dgm:cxn modelId="{851B5334-906E-4737-86BC-A56F92E1CBA5}" type="presOf" srcId="{A42832F6-877C-4D28-9ECE-E31791BBEA75}" destId="{117F5C8E-1ABC-4A21-9B86-8840D4DED9AC}" srcOrd="0" destOrd="0" presId="urn:microsoft.com/office/officeart/2005/8/layout/cycle8"/>
    <dgm:cxn modelId="{9D8AAE5F-FCF3-4D63-8816-B3418FDE0AF5}" srcId="{5E9D1D42-C0D9-4413-8782-77D18861D729}" destId="{192AB038-4601-4F87-B6BD-CE29060D4990}" srcOrd="5" destOrd="0" parTransId="{ABEC0AAD-78BB-42B0-8DF7-E8C79582244E}" sibTransId="{DB1563D4-D9B4-437F-94C0-47EC0EA447D2}"/>
    <dgm:cxn modelId="{EDE8D2E7-C476-4B4D-8C18-70FCC87FF375}" srcId="{5E9D1D42-C0D9-4413-8782-77D18861D729}" destId="{A42832F6-877C-4D28-9ECE-E31791BBEA75}" srcOrd="2" destOrd="0" parTransId="{32E14E65-8755-49DF-81E7-54682AD75C9F}" sibTransId="{8A2789EC-3CC0-4B34-B83B-C94620F41938}"/>
    <dgm:cxn modelId="{83525423-C595-48A7-BF4C-6D86041137DC}" type="presOf" srcId="{192AB038-4601-4F87-B6BD-CE29060D4990}" destId="{38BD47AD-25D5-4B3A-AC50-7FA34D15E9E9}" srcOrd="1" destOrd="0" presId="urn:microsoft.com/office/officeart/2005/8/layout/cycle8"/>
    <dgm:cxn modelId="{6EC828A9-4B60-4B77-93B9-18CDAA33EAFA}" srcId="{5E9D1D42-C0D9-4413-8782-77D18861D729}" destId="{A35FBA24-134A-4986-969E-97457F071FEA}" srcOrd="4" destOrd="0" parTransId="{2BC1311E-A02F-4B4C-8A61-9E44976B8740}" sibTransId="{E27F1826-360A-4E48-9061-A2AA5D62CC25}"/>
    <dgm:cxn modelId="{4F3788BF-358F-4DE4-961A-EB289F3FDAA4}" type="presOf" srcId="{10BD01D1-8DFD-4EB2-ABBE-D0874FCC55ED}" destId="{91B1FE3E-1877-45CE-B2DE-4EF0E78C2EA9}" srcOrd="0" destOrd="0" presId="urn:microsoft.com/office/officeart/2005/8/layout/cycle8"/>
    <dgm:cxn modelId="{8C4FDF9D-D651-461A-B7EF-C9FB2C9A8E6F}" type="presOf" srcId="{192AB038-4601-4F87-B6BD-CE29060D4990}" destId="{7639B5AF-4543-4316-9D06-3AE46F8FB39C}" srcOrd="0" destOrd="0" presId="urn:microsoft.com/office/officeart/2005/8/layout/cycle8"/>
    <dgm:cxn modelId="{029B6250-6187-44C3-BF13-076785921E27}" type="presParOf" srcId="{3EFBBF51-DA98-498D-B7DF-8793AB3CD2EE}" destId="{34A3717D-6AE8-4532-BBC3-85DFD039F611}" srcOrd="0" destOrd="0" presId="urn:microsoft.com/office/officeart/2005/8/layout/cycle8"/>
    <dgm:cxn modelId="{7C7D2218-6E57-4BCA-A92F-E8D3F41478D4}" type="presParOf" srcId="{3EFBBF51-DA98-498D-B7DF-8793AB3CD2EE}" destId="{DF933363-74D7-4845-81ED-E7D4AAE8119C}" srcOrd="1" destOrd="0" presId="urn:microsoft.com/office/officeart/2005/8/layout/cycle8"/>
    <dgm:cxn modelId="{0CE03E2E-77B8-4B4D-8EB1-E8521C30CE9B}" type="presParOf" srcId="{3EFBBF51-DA98-498D-B7DF-8793AB3CD2EE}" destId="{81BD4289-3819-415D-9095-5A2FE5D1B8AF}" srcOrd="2" destOrd="0" presId="urn:microsoft.com/office/officeart/2005/8/layout/cycle8"/>
    <dgm:cxn modelId="{5E9AB1DC-F1AC-4DDA-B79F-3CA476423DCD}" type="presParOf" srcId="{3EFBBF51-DA98-498D-B7DF-8793AB3CD2EE}" destId="{5EA97248-19C5-401F-96E3-369978FD15DD}" srcOrd="3" destOrd="0" presId="urn:microsoft.com/office/officeart/2005/8/layout/cycle8"/>
    <dgm:cxn modelId="{A5E1D0D0-6BA1-49A2-BF49-D496AF327682}" type="presParOf" srcId="{3EFBBF51-DA98-498D-B7DF-8793AB3CD2EE}" destId="{75EB3AF6-857C-4A9B-B7E1-71132C9315C2}" srcOrd="4" destOrd="0" presId="urn:microsoft.com/office/officeart/2005/8/layout/cycle8"/>
    <dgm:cxn modelId="{E45D933C-DD0A-4819-89F3-02C1515FDCAB}" type="presParOf" srcId="{3EFBBF51-DA98-498D-B7DF-8793AB3CD2EE}" destId="{CDCC8C4D-D4D8-4264-BD8E-05E5D8D0A615}" srcOrd="5" destOrd="0" presId="urn:microsoft.com/office/officeart/2005/8/layout/cycle8"/>
    <dgm:cxn modelId="{C74DD285-8578-4576-A103-91374E789BE2}" type="presParOf" srcId="{3EFBBF51-DA98-498D-B7DF-8793AB3CD2EE}" destId="{6A834ECA-B142-463C-9C19-AA30CBF4014F}" srcOrd="6" destOrd="0" presId="urn:microsoft.com/office/officeart/2005/8/layout/cycle8"/>
    <dgm:cxn modelId="{AA3C716F-594A-4AEF-9BEB-CAFA9A3FB4A3}" type="presParOf" srcId="{3EFBBF51-DA98-498D-B7DF-8793AB3CD2EE}" destId="{2E2D482A-15DA-436D-B1E0-7965C23DDEFC}" srcOrd="7" destOrd="0" presId="urn:microsoft.com/office/officeart/2005/8/layout/cycle8"/>
    <dgm:cxn modelId="{C666E0DB-7232-4998-A9E4-6574B7FA4BED}" type="presParOf" srcId="{3EFBBF51-DA98-498D-B7DF-8793AB3CD2EE}" destId="{117F5C8E-1ABC-4A21-9B86-8840D4DED9AC}" srcOrd="8" destOrd="0" presId="urn:microsoft.com/office/officeart/2005/8/layout/cycle8"/>
    <dgm:cxn modelId="{3B451B7A-1077-44CD-9A4C-44347651AA92}" type="presParOf" srcId="{3EFBBF51-DA98-498D-B7DF-8793AB3CD2EE}" destId="{2569765A-BC2C-4EAE-B7B4-52A4197C4803}" srcOrd="9" destOrd="0" presId="urn:microsoft.com/office/officeart/2005/8/layout/cycle8"/>
    <dgm:cxn modelId="{DA5CD2A1-BE97-42A3-B529-8B46EA3E7124}" type="presParOf" srcId="{3EFBBF51-DA98-498D-B7DF-8793AB3CD2EE}" destId="{E4D85D1A-149A-4C8E-95E1-680078369F3A}" srcOrd="10" destOrd="0" presId="urn:microsoft.com/office/officeart/2005/8/layout/cycle8"/>
    <dgm:cxn modelId="{DA616550-2CAD-4150-9599-72BB072FAFD3}" type="presParOf" srcId="{3EFBBF51-DA98-498D-B7DF-8793AB3CD2EE}" destId="{476A19D7-BE03-4355-B114-1F242FCFE544}" srcOrd="11" destOrd="0" presId="urn:microsoft.com/office/officeart/2005/8/layout/cycle8"/>
    <dgm:cxn modelId="{BB818C43-E4EA-40EC-914D-F6DED83738AE}" type="presParOf" srcId="{3EFBBF51-DA98-498D-B7DF-8793AB3CD2EE}" destId="{91B1FE3E-1877-45CE-B2DE-4EF0E78C2EA9}" srcOrd="12" destOrd="0" presId="urn:microsoft.com/office/officeart/2005/8/layout/cycle8"/>
    <dgm:cxn modelId="{25B61A45-2A89-491E-AA42-0CA18C26952B}" type="presParOf" srcId="{3EFBBF51-DA98-498D-B7DF-8793AB3CD2EE}" destId="{00E7B612-6038-4226-A9A1-201952D6C2A2}" srcOrd="13" destOrd="0" presId="urn:microsoft.com/office/officeart/2005/8/layout/cycle8"/>
    <dgm:cxn modelId="{CA1959DC-CF8A-4B0E-A0B6-396F8DCD0FB4}" type="presParOf" srcId="{3EFBBF51-DA98-498D-B7DF-8793AB3CD2EE}" destId="{6E20AE76-7124-4AC9-AFDC-520004496D5B}" srcOrd="14" destOrd="0" presId="urn:microsoft.com/office/officeart/2005/8/layout/cycle8"/>
    <dgm:cxn modelId="{1230A485-F8B6-4C03-B3A5-402018064FE8}" type="presParOf" srcId="{3EFBBF51-DA98-498D-B7DF-8793AB3CD2EE}" destId="{F6BD8BAB-ADFF-4D63-B252-6BA1BA03BCC2}" srcOrd="15" destOrd="0" presId="urn:microsoft.com/office/officeart/2005/8/layout/cycle8"/>
    <dgm:cxn modelId="{63ABF6AE-CDD5-427B-B87A-8A3EE6C88CB3}" type="presParOf" srcId="{3EFBBF51-DA98-498D-B7DF-8793AB3CD2EE}" destId="{1FBF110B-CB12-44DD-B6A6-361DD9A2FB05}" srcOrd="16" destOrd="0" presId="urn:microsoft.com/office/officeart/2005/8/layout/cycle8"/>
    <dgm:cxn modelId="{7CC088B7-ED0A-414C-A824-F8F592665718}" type="presParOf" srcId="{3EFBBF51-DA98-498D-B7DF-8793AB3CD2EE}" destId="{0CF2013E-44C5-4544-B6B2-843590298621}" srcOrd="17" destOrd="0" presId="urn:microsoft.com/office/officeart/2005/8/layout/cycle8"/>
    <dgm:cxn modelId="{12F37BC5-F96E-4A9B-91C7-693DA614B3E4}" type="presParOf" srcId="{3EFBBF51-DA98-498D-B7DF-8793AB3CD2EE}" destId="{F869A8CB-5B17-48EB-AAEB-316B6587F94A}" srcOrd="18" destOrd="0" presId="urn:microsoft.com/office/officeart/2005/8/layout/cycle8"/>
    <dgm:cxn modelId="{B367CBA5-9BD9-4265-8493-18406CBBC561}" type="presParOf" srcId="{3EFBBF51-DA98-498D-B7DF-8793AB3CD2EE}" destId="{20DEAA49-B9F0-4B27-BB10-16392DBBA03B}" srcOrd="19" destOrd="0" presId="urn:microsoft.com/office/officeart/2005/8/layout/cycle8"/>
    <dgm:cxn modelId="{F9FF1DB9-3CE4-41E0-AC5F-006CE5B94053}" type="presParOf" srcId="{3EFBBF51-DA98-498D-B7DF-8793AB3CD2EE}" destId="{7639B5AF-4543-4316-9D06-3AE46F8FB39C}" srcOrd="20" destOrd="0" presId="urn:microsoft.com/office/officeart/2005/8/layout/cycle8"/>
    <dgm:cxn modelId="{16CB6653-E800-46F1-9CC8-5A300167D725}" type="presParOf" srcId="{3EFBBF51-DA98-498D-B7DF-8793AB3CD2EE}" destId="{3024ECBB-5566-4122-888C-69D151EBADF8}" srcOrd="21" destOrd="0" presId="urn:microsoft.com/office/officeart/2005/8/layout/cycle8"/>
    <dgm:cxn modelId="{EDE584DC-43D1-4913-8AE1-F120B32E5BE0}" type="presParOf" srcId="{3EFBBF51-DA98-498D-B7DF-8793AB3CD2EE}" destId="{3DF59601-0453-44D9-940C-E770764CAD8B}" srcOrd="22" destOrd="0" presId="urn:microsoft.com/office/officeart/2005/8/layout/cycle8"/>
    <dgm:cxn modelId="{39541813-207E-405F-9098-0B02F40766B0}" type="presParOf" srcId="{3EFBBF51-DA98-498D-B7DF-8793AB3CD2EE}" destId="{38BD47AD-25D5-4B3A-AC50-7FA34D15E9E9}" srcOrd="23" destOrd="0" presId="urn:microsoft.com/office/officeart/2005/8/layout/cycle8"/>
    <dgm:cxn modelId="{B0F705AC-929E-4DF4-9126-AE3C9B980B4B}" type="presParOf" srcId="{3EFBBF51-DA98-498D-B7DF-8793AB3CD2EE}" destId="{5D792163-5D65-4D1F-8A0C-B6B353B6F12B}" srcOrd="24" destOrd="0" presId="urn:microsoft.com/office/officeart/2005/8/layout/cycle8"/>
    <dgm:cxn modelId="{F7B08384-1B4C-4077-AEE0-08926FAF5767}" type="presParOf" srcId="{3EFBBF51-DA98-498D-B7DF-8793AB3CD2EE}" destId="{61681175-6745-4DB9-8237-9219E0616B53}" srcOrd="25" destOrd="0" presId="urn:microsoft.com/office/officeart/2005/8/layout/cycle8"/>
    <dgm:cxn modelId="{234ADCC5-564C-4AFC-84F7-D6EFC5C95808}" type="presParOf" srcId="{3EFBBF51-DA98-498D-B7DF-8793AB3CD2EE}" destId="{18958769-61F5-49DA-A8FB-3C675499F53B}" srcOrd="26" destOrd="0" presId="urn:microsoft.com/office/officeart/2005/8/layout/cycle8"/>
    <dgm:cxn modelId="{3C868492-F430-4039-84E9-67E9D7D82445}" type="presParOf" srcId="{3EFBBF51-DA98-498D-B7DF-8793AB3CD2EE}" destId="{231E0026-962C-4D5D-8FC2-0767B71518CA}" srcOrd="27" destOrd="0" presId="urn:microsoft.com/office/officeart/2005/8/layout/cycle8"/>
    <dgm:cxn modelId="{0BF3F089-1A5B-4D3D-B447-8151A5F297D2}" type="presParOf" srcId="{3EFBBF51-DA98-498D-B7DF-8793AB3CD2EE}" destId="{266CB1E0-781C-40A2-91AE-F9C0A1E24A3F}" srcOrd="28" destOrd="0" presId="urn:microsoft.com/office/officeart/2005/8/layout/cycle8"/>
    <dgm:cxn modelId="{A8DE27CC-6B2B-46F5-96F5-71E496076C12}" type="presParOf" srcId="{3EFBBF51-DA98-498D-B7DF-8793AB3CD2EE}" destId="{41D21E29-8295-458D-BAE1-03134FC65B3E}" srcOrd="29" destOrd="0" presId="urn:microsoft.com/office/officeart/2005/8/layout/cycle8"/>
    <dgm:cxn modelId="{410BC976-E8D3-4B74-A99D-7C2A9750ADBF}" type="presParOf" srcId="{3EFBBF51-DA98-498D-B7DF-8793AB3CD2EE}" destId="{B5967FE4-872A-44B4-8B25-43AEC52E0F52}" srcOrd="30" destOrd="0" presId="urn:microsoft.com/office/officeart/2005/8/layout/cycle8"/>
    <dgm:cxn modelId="{87A07405-C7DD-4D71-8E07-1E684B59AB3D}" type="presParOf" srcId="{3EFBBF51-DA98-498D-B7DF-8793AB3CD2EE}" destId="{11608F29-7AAF-45F2-8034-3311522AA6FD}" srcOrd="31" destOrd="0" presId="urn:microsoft.com/office/officeart/2005/8/layout/cycle8"/>
    <dgm:cxn modelId="{5655484C-453B-402E-A21E-7B736CBF1F0D}" type="presParOf" srcId="{3EFBBF51-DA98-498D-B7DF-8793AB3CD2EE}" destId="{5E33836A-DFC2-4840-8A03-26C1D40DBA85}" srcOrd="32" destOrd="0" presId="urn:microsoft.com/office/officeart/2005/8/layout/cycle8"/>
    <dgm:cxn modelId="{AE280D12-9465-402B-87B5-81ECB734A60B}" type="presParOf" srcId="{3EFBBF51-DA98-498D-B7DF-8793AB3CD2EE}" destId="{F9C37CEC-F359-4B51-990B-321168645168}" srcOrd="33" destOrd="0" presId="urn:microsoft.com/office/officeart/2005/8/layout/cycle8"/>
    <dgm:cxn modelId="{75C0C21F-37CE-4D6C-A9E4-C169E6447F1F}" type="presParOf" srcId="{3EFBBF51-DA98-498D-B7DF-8793AB3CD2EE}" destId="{8F1500DD-AE5F-401B-B44B-CB1063706E67}" srcOrd="34" destOrd="0" presId="urn:microsoft.com/office/officeart/2005/8/layout/cycle8"/>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E08BF55-4CBA-4BB5-AC05-C15F651DCBFD}"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n-GB"/>
        </a:p>
      </dgm:t>
    </dgm:pt>
    <dgm:pt modelId="{37B95956-B6BE-4B2E-8B44-11422892CD22}">
      <dgm:prSet phldrT="[Text]"/>
      <dgm:spPr/>
      <dgm:t>
        <a:bodyPr/>
        <a:lstStyle/>
        <a:p>
          <a:pPr algn="ctr"/>
          <a:r>
            <a:rPr lang="en-GB" b="1" dirty="0" smtClean="0">
              <a:solidFill>
                <a:schemeClr val="bg1"/>
              </a:solidFill>
            </a:rPr>
            <a:t>Drinking Water</a:t>
          </a:r>
          <a:endParaRPr lang="en-GB" b="1" dirty="0">
            <a:solidFill>
              <a:schemeClr val="bg1"/>
            </a:solidFill>
          </a:endParaRPr>
        </a:p>
      </dgm:t>
    </dgm:pt>
    <dgm:pt modelId="{3B93054B-FABC-4E22-8CFE-3AD8CD334E84}" type="parTrans" cxnId="{911A5020-82F7-46A4-A476-C57710BF60C2}">
      <dgm:prSet/>
      <dgm:spPr/>
      <dgm:t>
        <a:bodyPr/>
        <a:lstStyle/>
        <a:p>
          <a:endParaRPr lang="en-GB"/>
        </a:p>
      </dgm:t>
    </dgm:pt>
    <dgm:pt modelId="{E5860ED8-9A53-48FE-BD0F-875D57901233}" type="sibTrans" cxnId="{911A5020-82F7-46A4-A476-C57710BF60C2}">
      <dgm:prSet/>
      <dgm:spPr/>
      <dgm:t>
        <a:bodyPr/>
        <a:lstStyle/>
        <a:p>
          <a:endParaRPr lang="en-GB"/>
        </a:p>
      </dgm:t>
    </dgm:pt>
    <dgm:pt modelId="{20F397D3-57D8-4338-ADB7-8EDB89E66488}">
      <dgm:prSet/>
      <dgm:spPr/>
      <dgm:t>
        <a:bodyPr/>
        <a:lstStyle/>
        <a:p>
          <a:pPr algn="ctr"/>
          <a:r>
            <a:rPr lang="en-GB" dirty="0" smtClean="0"/>
            <a:t>You should always make sure you keep drinking throughout exercise though, to replace the fluid you are loosing through sweat and breathing out more water vapour.</a:t>
          </a:r>
          <a:endParaRPr lang="en-GB" dirty="0"/>
        </a:p>
      </dgm:t>
    </dgm:pt>
    <dgm:pt modelId="{1879C7B7-EF3E-4A48-A4DF-C6D609AACCCB}" type="parTrans" cxnId="{5BBD9A14-2391-4F9F-B70A-E33BDF75262D}">
      <dgm:prSet/>
      <dgm:spPr/>
      <dgm:t>
        <a:bodyPr/>
        <a:lstStyle/>
        <a:p>
          <a:endParaRPr lang="en-GB"/>
        </a:p>
      </dgm:t>
    </dgm:pt>
    <dgm:pt modelId="{A8650A6B-02FA-4A6C-88E8-BA2E43A6E9CE}" type="sibTrans" cxnId="{5BBD9A14-2391-4F9F-B70A-E33BDF75262D}">
      <dgm:prSet/>
      <dgm:spPr/>
      <dgm:t>
        <a:bodyPr/>
        <a:lstStyle/>
        <a:p>
          <a:endParaRPr lang="en-GB"/>
        </a:p>
      </dgm:t>
    </dgm:pt>
    <dgm:pt modelId="{BFAB740E-A430-4482-8749-787ED4DD91BE}">
      <dgm:prSet/>
      <dgm:spPr/>
      <dgm:t>
        <a:bodyPr/>
        <a:lstStyle/>
        <a:p>
          <a:pPr algn="ctr"/>
          <a:r>
            <a:rPr lang="en-GB" b="1" dirty="0" smtClean="0">
              <a:solidFill>
                <a:schemeClr val="bg1"/>
              </a:solidFill>
            </a:rPr>
            <a:t>Post Exercise </a:t>
          </a:r>
          <a:endParaRPr lang="en-GB" b="1" dirty="0">
            <a:solidFill>
              <a:schemeClr val="bg1"/>
            </a:solidFill>
          </a:endParaRPr>
        </a:p>
      </dgm:t>
    </dgm:pt>
    <dgm:pt modelId="{D4C5622D-6423-47BD-9C4C-BC35B07C78C4}" type="parTrans" cxnId="{1F2633A7-FFFF-415D-9A50-8AF1719AEBA6}">
      <dgm:prSet/>
      <dgm:spPr/>
      <dgm:t>
        <a:bodyPr/>
        <a:lstStyle/>
        <a:p>
          <a:endParaRPr lang="en-GB"/>
        </a:p>
      </dgm:t>
    </dgm:pt>
    <dgm:pt modelId="{03099B0B-8E10-416D-A18A-F7FAAAAE75AD}" type="sibTrans" cxnId="{1F2633A7-FFFF-415D-9A50-8AF1719AEBA6}">
      <dgm:prSet/>
      <dgm:spPr/>
      <dgm:t>
        <a:bodyPr/>
        <a:lstStyle/>
        <a:p>
          <a:endParaRPr lang="en-GB"/>
        </a:p>
      </dgm:t>
    </dgm:pt>
    <dgm:pt modelId="{A8D3C70F-9B31-43FC-98D9-795816FAB236}">
      <dgm:prSet/>
      <dgm:spPr/>
      <dgm:t>
        <a:bodyPr/>
        <a:lstStyle/>
        <a:p>
          <a:pPr algn="ctr"/>
          <a:r>
            <a:rPr lang="en-GB" dirty="0" smtClean="0"/>
            <a:t>You should always make sure you keep drinking throughout exercise though, to replace the fluid you are loosing through sweat and breathing out more water vapour.</a:t>
          </a:r>
          <a:endParaRPr lang="en-GB" dirty="0"/>
        </a:p>
      </dgm:t>
    </dgm:pt>
    <dgm:pt modelId="{950D3F4D-BAD6-4BEB-A542-0C5B19E16844}" type="parTrans" cxnId="{DAEC8CB0-DEC2-4EEA-BA2C-D823EAECAC0C}">
      <dgm:prSet/>
      <dgm:spPr/>
      <dgm:t>
        <a:bodyPr/>
        <a:lstStyle/>
        <a:p>
          <a:endParaRPr lang="en-GB"/>
        </a:p>
      </dgm:t>
    </dgm:pt>
    <dgm:pt modelId="{9BDF6CDF-83C5-46E0-9F4F-246D9614FA9C}" type="sibTrans" cxnId="{DAEC8CB0-DEC2-4EEA-BA2C-D823EAECAC0C}">
      <dgm:prSet/>
      <dgm:spPr/>
      <dgm:t>
        <a:bodyPr/>
        <a:lstStyle/>
        <a:p>
          <a:endParaRPr lang="en-GB"/>
        </a:p>
      </dgm:t>
    </dgm:pt>
    <dgm:pt modelId="{BA466CA8-BDAE-4C9E-A718-04703FDD89E5}" type="pres">
      <dgm:prSet presAssocID="{DE08BF55-4CBA-4BB5-AC05-C15F651DCBFD}" presName="Name0" presStyleCnt="0">
        <dgm:presLayoutVars>
          <dgm:chMax/>
          <dgm:chPref/>
          <dgm:dir val="rev"/>
        </dgm:presLayoutVars>
      </dgm:prSet>
      <dgm:spPr/>
      <dgm:t>
        <a:bodyPr/>
        <a:lstStyle/>
        <a:p>
          <a:endParaRPr lang="en-GB"/>
        </a:p>
      </dgm:t>
    </dgm:pt>
    <dgm:pt modelId="{52E4E3BE-201A-4502-B151-76234384C0BB}" type="pres">
      <dgm:prSet presAssocID="{37B95956-B6BE-4B2E-8B44-11422892CD22}" presName="parenttextcomposite" presStyleCnt="0"/>
      <dgm:spPr/>
    </dgm:pt>
    <dgm:pt modelId="{CA023EE7-C2A9-493E-A954-6E9935A026A6}" type="pres">
      <dgm:prSet presAssocID="{37B95956-B6BE-4B2E-8B44-11422892CD22}" presName="parenttext" presStyleLbl="revTx" presStyleIdx="0" presStyleCnt="2">
        <dgm:presLayoutVars>
          <dgm:chMax/>
          <dgm:chPref val="2"/>
          <dgm:bulletEnabled val="1"/>
        </dgm:presLayoutVars>
      </dgm:prSet>
      <dgm:spPr/>
      <dgm:t>
        <a:bodyPr/>
        <a:lstStyle/>
        <a:p>
          <a:endParaRPr lang="en-GB"/>
        </a:p>
      </dgm:t>
    </dgm:pt>
    <dgm:pt modelId="{6A2B0F25-5430-4AB5-A27B-77B3687C7090}" type="pres">
      <dgm:prSet presAssocID="{37B95956-B6BE-4B2E-8B44-11422892CD22}" presName="composite" presStyleCnt="0"/>
      <dgm:spPr/>
    </dgm:pt>
    <dgm:pt modelId="{DB7A12A7-AD53-4870-9AAF-9680852894FF}" type="pres">
      <dgm:prSet presAssocID="{37B95956-B6BE-4B2E-8B44-11422892CD22}" presName="chevron1" presStyleLbl="alignNode1" presStyleIdx="0" presStyleCnt="14"/>
      <dgm:spPr/>
    </dgm:pt>
    <dgm:pt modelId="{96DB8E62-A5A7-46E8-9281-1263847E7CD8}" type="pres">
      <dgm:prSet presAssocID="{37B95956-B6BE-4B2E-8B44-11422892CD22}" presName="chevron2" presStyleLbl="alignNode1" presStyleIdx="1" presStyleCnt="14"/>
      <dgm:spPr/>
    </dgm:pt>
    <dgm:pt modelId="{FBC1DDB9-3686-4913-94F0-8A010E14A889}" type="pres">
      <dgm:prSet presAssocID="{37B95956-B6BE-4B2E-8B44-11422892CD22}" presName="chevron3" presStyleLbl="alignNode1" presStyleIdx="2" presStyleCnt="14"/>
      <dgm:spPr/>
    </dgm:pt>
    <dgm:pt modelId="{26EA966E-2FAE-463F-A1AD-D1D8CA40DF4B}" type="pres">
      <dgm:prSet presAssocID="{37B95956-B6BE-4B2E-8B44-11422892CD22}" presName="chevron4" presStyleLbl="alignNode1" presStyleIdx="3" presStyleCnt="14"/>
      <dgm:spPr/>
    </dgm:pt>
    <dgm:pt modelId="{F990E6B7-242C-4B49-BE63-30E578C1D087}" type="pres">
      <dgm:prSet presAssocID="{37B95956-B6BE-4B2E-8B44-11422892CD22}" presName="chevron5" presStyleLbl="alignNode1" presStyleIdx="4" presStyleCnt="14"/>
      <dgm:spPr/>
    </dgm:pt>
    <dgm:pt modelId="{12FE9840-ECB1-4773-B392-D5A6CCCA3521}" type="pres">
      <dgm:prSet presAssocID="{37B95956-B6BE-4B2E-8B44-11422892CD22}" presName="chevron6" presStyleLbl="alignNode1" presStyleIdx="5" presStyleCnt="14"/>
      <dgm:spPr/>
    </dgm:pt>
    <dgm:pt modelId="{A7825351-3E54-49A8-A3F7-DF2C1910D333}" type="pres">
      <dgm:prSet presAssocID="{37B95956-B6BE-4B2E-8B44-11422892CD22}" presName="chevron7" presStyleLbl="alignNode1" presStyleIdx="6" presStyleCnt="14"/>
      <dgm:spPr/>
    </dgm:pt>
    <dgm:pt modelId="{8277A09A-19B0-4EBA-84B1-3BB586C3F66A}" type="pres">
      <dgm:prSet presAssocID="{37B95956-B6BE-4B2E-8B44-11422892CD22}" presName="childtext" presStyleLbl="solidFgAcc1" presStyleIdx="0" presStyleCnt="2">
        <dgm:presLayoutVars>
          <dgm:chMax/>
          <dgm:chPref val="0"/>
          <dgm:bulletEnabled val="1"/>
        </dgm:presLayoutVars>
      </dgm:prSet>
      <dgm:spPr/>
      <dgm:t>
        <a:bodyPr/>
        <a:lstStyle/>
        <a:p>
          <a:endParaRPr lang="en-GB"/>
        </a:p>
      </dgm:t>
    </dgm:pt>
    <dgm:pt modelId="{6C7DE868-4CF7-4D0A-8A60-D172B0D3DBFB}" type="pres">
      <dgm:prSet presAssocID="{E5860ED8-9A53-48FE-BD0F-875D57901233}" presName="sibTrans" presStyleCnt="0"/>
      <dgm:spPr/>
    </dgm:pt>
    <dgm:pt modelId="{29E7C9F7-C319-41C5-8420-A5156AC3A0A5}" type="pres">
      <dgm:prSet presAssocID="{BFAB740E-A430-4482-8749-787ED4DD91BE}" presName="parenttextcomposite" presStyleCnt="0"/>
      <dgm:spPr/>
    </dgm:pt>
    <dgm:pt modelId="{0858C0A1-EB8D-4463-AC0A-3F4D49258357}" type="pres">
      <dgm:prSet presAssocID="{BFAB740E-A430-4482-8749-787ED4DD91BE}" presName="parenttext" presStyleLbl="revTx" presStyleIdx="1" presStyleCnt="2">
        <dgm:presLayoutVars>
          <dgm:chMax/>
          <dgm:chPref val="2"/>
          <dgm:bulletEnabled val="1"/>
        </dgm:presLayoutVars>
      </dgm:prSet>
      <dgm:spPr/>
      <dgm:t>
        <a:bodyPr/>
        <a:lstStyle/>
        <a:p>
          <a:endParaRPr lang="en-GB"/>
        </a:p>
      </dgm:t>
    </dgm:pt>
    <dgm:pt modelId="{4FACA5EF-0B50-4682-B53E-CF425AFB2EC4}" type="pres">
      <dgm:prSet presAssocID="{BFAB740E-A430-4482-8749-787ED4DD91BE}" presName="composite" presStyleCnt="0"/>
      <dgm:spPr/>
    </dgm:pt>
    <dgm:pt modelId="{D2D84250-508E-4F72-A3D7-D7B6E1607DEF}" type="pres">
      <dgm:prSet presAssocID="{BFAB740E-A430-4482-8749-787ED4DD91BE}" presName="chevron1" presStyleLbl="alignNode1" presStyleIdx="7" presStyleCnt="14"/>
      <dgm:spPr/>
    </dgm:pt>
    <dgm:pt modelId="{1D3A39A0-1B9C-4771-A0A4-1C487EDFE114}" type="pres">
      <dgm:prSet presAssocID="{BFAB740E-A430-4482-8749-787ED4DD91BE}" presName="chevron2" presStyleLbl="alignNode1" presStyleIdx="8" presStyleCnt="14"/>
      <dgm:spPr/>
    </dgm:pt>
    <dgm:pt modelId="{CD4E6618-944F-493C-A50D-0E6187FA2CF4}" type="pres">
      <dgm:prSet presAssocID="{BFAB740E-A430-4482-8749-787ED4DD91BE}" presName="chevron3" presStyleLbl="alignNode1" presStyleIdx="9" presStyleCnt="14"/>
      <dgm:spPr/>
    </dgm:pt>
    <dgm:pt modelId="{90A472E1-4734-4C05-8B38-AF092B22FCC0}" type="pres">
      <dgm:prSet presAssocID="{BFAB740E-A430-4482-8749-787ED4DD91BE}" presName="chevron4" presStyleLbl="alignNode1" presStyleIdx="10" presStyleCnt="14"/>
      <dgm:spPr/>
    </dgm:pt>
    <dgm:pt modelId="{1C3DD3CF-BB39-4A1C-A894-E2E00FD618B2}" type="pres">
      <dgm:prSet presAssocID="{BFAB740E-A430-4482-8749-787ED4DD91BE}" presName="chevron5" presStyleLbl="alignNode1" presStyleIdx="11" presStyleCnt="14"/>
      <dgm:spPr/>
    </dgm:pt>
    <dgm:pt modelId="{BC318AA0-22AC-4C40-85FC-B789A67FDAD7}" type="pres">
      <dgm:prSet presAssocID="{BFAB740E-A430-4482-8749-787ED4DD91BE}" presName="chevron6" presStyleLbl="alignNode1" presStyleIdx="12" presStyleCnt="14"/>
      <dgm:spPr/>
    </dgm:pt>
    <dgm:pt modelId="{6B82626F-1B9D-40F7-B84D-0C039A6B845C}" type="pres">
      <dgm:prSet presAssocID="{BFAB740E-A430-4482-8749-787ED4DD91BE}" presName="chevron7" presStyleLbl="alignNode1" presStyleIdx="13" presStyleCnt="14"/>
      <dgm:spPr/>
    </dgm:pt>
    <dgm:pt modelId="{951C4E23-E965-4098-9FE0-AB384AC2DC16}" type="pres">
      <dgm:prSet presAssocID="{BFAB740E-A430-4482-8749-787ED4DD91BE}" presName="childtext" presStyleLbl="solidFgAcc1" presStyleIdx="1" presStyleCnt="2">
        <dgm:presLayoutVars>
          <dgm:chMax/>
          <dgm:chPref val="0"/>
          <dgm:bulletEnabled val="1"/>
        </dgm:presLayoutVars>
      </dgm:prSet>
      <dgm:spPr/>
      <dgm:t>
        <a:bodyPr/>
        <a:lstStyle/>
        <a:p>
          <a:endParaRPr lang="en-GB"/>
        </a:p>
      </dgm:t>
    </dgm:pt>
  </dgm:ptLst>
  <dgm:cxnLst>
    <dgm:cxn modelId="{BEB20CC5-4427-4767-AFC2-345EBCDA9AE9}" type="presOf" srcId="{DE08BF55-4CBA-4BB5-AC05-C15F651DCBFD}" destId="{BA466CA8-BDAE-4C9E-A718-04703FDD89E5}" srcOrd="0" destOrd="0" presId="urn:microsoft.com/office/officeart/2008/layout/VerticalAccentList"/>
    <dgm:cxn modelId="{09D5FBCD-DF6E-47BB-BAEA-7E5DD46B17E0}" type="presOf" srcId="{BFAB740E-A430-4482-8749-787ED4DD91BE}" destId="{0858C0A1-EB8D-4463-AC0A-3F4D49258357}" srcOrd="0" destOrd="0" presId="urn:microsoft.com/office/officeart/2008/layout/VerticalAccentList"/>
    <dgm:cxn modelId="{ADF28E17-26D7-4CCE-B1C8-DE50A6E8DC15}" type="presOf" srcId="{37B95956-B6BE-4B2E-8B44-11422892CD22}" destId="{CA023EE7-C2A9-493E-A954-6E9935A026A6}" srcOrd="0" destOrd="0" presId="urn:microsoft.com/office/officeart/2008/layout/VerticalAccentList"/>
    <dgm:cxn modelId="{1F2633A7-FFFF-415D-9A50-8AF1719AEBA6}" srcId="{DE08BF55-4CBA-4BB5-AC05-C15F651DCBFD}" destId="{BFAB740E-A430-4482-8749-787ED4DD91BE}" srcOrd="1" destOrd="0" parTransId="{D4C5622D-6423-47BD-9C4C-BC35B07C78C4}" sibTransId="{03099B0B-8E10-416D-A18A-F7FAAAAE75AD}"/>
    <dgm:cxn modelId="{911A5020-82F7-46A4-A476-C57710BF60C2}" srcId="{DE08BF55-4CBA-4BB5-AC05-C15F651DCBFD}" destId="{37B95956-B6BE-4B2E-8B44-11422892CD22}" srcOrd="0" destOrd="0" parTransId="{3B93054B-FABC-4E22-8CFE-3AD8CD334E84}" sibTransId="{E5860ED8-9A53-48FE-BD0F-875D57901233}"/>
    <dgm:cxn modelId="{B89CDA69-5F66-46E3-8380-29E4A3117A66}" type="presOf" srcId="{A8D3C70F-9B31-43FC-98D9-795816FAB236}" destId="{951C4E23-E965-4098-9FE0-AB384AC2DC16}" srcOrd="0" destOrd="0" presId="urn:microsoft.com/office/officeart/2008/layout/VerticalAccentList"/>
    <dgm:cxn modelId="{24B895B0-BA89-4AA7-A653-4CBC10FDD81F}" type="presOf" srcId="{20F397D3-57D8-4338-ADB7-8EDB89E66488}" destId="{8277A09A-19B0-4EBA-84B1-3BB586C3F66A}" srcOrd="0" destOrd="0" presId="urn:microsoft.com/office/officeart/2008/layout/VerticalAccentList"/>
    <dgm:cxn modelId="{5BBD9A14-2391-4F9F-B70A-E33BDF75262D}" srcId="{37B95956-B6BE-4B2E-8B44-11422892CD22}" destId="{20F397D3-57D8-4338-ADB7-8EDB89E66488}" srcOrd="0" destOrd="0" parTransId="{1879C7B7-EF3E-4A48-A4DF-C6D609AACCCB}" sibTransId="{A8650A6B-02FA-4A6C-88E8-BA2E43A6E9CE}"/>
    <dgm:cxn modelId="{DAEC8CB0-DEC2-4EEA-BA2C-D823EAECAC0C}" srcId="{BFAB740E-A430-4482-8749-787ED4DD91BE}" destId="{A8D3C70F-9B31-43FC-98D9-795816FAB236}" srcOrd="0" destOrd="0" parTransId="{950D3F4D-BAD6-4BEB-A542-0C5B19E16844}" sibTransId="{9BDF6CDF-83C5-46E0-9F4F-246D9614FA9C}"/>
    <dgm:cxn modelId="{D514DFCD-6CE0-4A68-9269-29E4F962E01D}" type="presParOf" srcId="{BA466CA8-BDAE-4C9E-A718-04703FDD89E5}" destId="{52E4E3BE-201A-4502-B151-76234384C0BB}" srcOrd="0" destOrd="0" presId="urn:microsoft.com/office/officeart/2008/layout/VerticalAccentList"/>
    <dgm:cxn modelId="{CF770E37-ABB0-4D5E-90BB-9468275BDF03}" type="presParOf" srcId="{52E4E3BE-201A-4502-B151-76234384C0BB}" destId="{CA023EE7-C2A9-493E-A954-6E9935A026A6}" srcOrd="0" destOrd="0" presId="urn:microsoft.com/office/officeart/2008/layout/VerticalAccentList"/>
    <dgm:cxn modelId="{E92CA127-7F26-4B9B-A096-81591470C8F5}" type="presParOf" srcId="{BA466CA8-BDAE-4C9E-A718-04703FDD89E5}" destId="{6A2B0F25-5430-4AB5-A27B-77B3687C7090}" srcOrd="1" destOrd="0" presId="urn:microsoft.com/office/officeart/2008/layout/VerticalAccentList"/>
    <dgm:cxn modelId="{427D9193-1065-4431-9C86-96CE0072850C}" type="presParOf" srcId="{6A2B0F25-5430-4AB5-A27B-77B3687C7090}" destId="{DB7A12A7-AD53-4870-9AAF-9680852894FF}" srcOrd="0" destOrd="0" presId="urn:microsoft.com/office/officeart/2008/layout/VerticalAccentList"/>
    <dgm:cxn modelId="{8DBC967A-BB32-4306-8F01-2CC91EF6769F}" type="presParOf" srcId="{6A2B0F25-5430-4AB5-A27B-77B3687C7090}" destId="{96DB8E62-A5A7-46E8-9281-1263847E7CD8}" srcOrd="1" destOrd="0" presId="urn:microsoft.com/office/officeart/2008/layout/VerticalAccentList"/>
    <dgm:cxn modelId="{772BD247-FFE7-4B70-ADC2-211AAA34D261}" type="presParOf" srcId="{6A2B0F25-5430-4AB5-A27B-77B3687C7090}" destId="{FBC1DDB9-3686-4913-94F0-8A010E14A889}" srcOrd="2" destOrd="0" presId="urn:microsoft.com/office/officeart/2008/layout/VerticalAccentList"/>
    <dgm:cxn modelId="{1D86A53E-2123-4DAA-8C21-7B802F9E17B7}" type="presParOf" srcId="{6A2B0F25-5430-4AB5-A27B-77B3687C7090}" destId="{26EA966E-2FAE-463F-A1AD-D1D8CA40DF4B}" srcOrd="3" destOrd="0" presId="urn:microsoft.com/office/officeart/2008/layout/VerticalAccentList"/>
    <dgm:cxn modelId="{B408FE02-BCB2-4AC1-B667-E43BC9C0135B}" type="presParOf" srcId="{6A2B0F25-5430-4AB5-A27B-77B3687C7090}" destId="{F990E6B7-242C-4B49-BE63-30E578C1D087}" srcOrd="4" destOrd="0" presId="urn:microsoft.com/office/officeart/2008/layout/VerticalAccentList"/>
    <dgm:cxn modelId="{751B07BF-3BCC-4375-A866-807B048B4AFD}" type="presParOf" srcId="{6A2B0F25-5430-4AB5-A27B-77B3687C7090}" destId="{12FE9840-ECB1-4773-B392-D5A6CCCA3521}" srcOrd="5" destOrd="0" presId="urn:microsoft.com/office/officeart/2008/layout/VerticalAccentList"/>
    <dgm:cxn modelId="{70149CA0-DF6E-4B2D-ADB7-2B54A9A71EB6}" type="presParOf" srcId="{6A2B0F25-5430-4AB5-A27B-77B3687C7090}" destId="{A7825351-3E54-49A8-A3F7-DF2C1910D333}" srcOrd="6" destOrd="0" presId="urn:microsoft.com/office/officeart/2008/layout/VerticalAccentList"/>
    <dgm:cxn modelId="{7ECFF080-E94B-4AA7-AA4F-6A72C18332A9}" type="presParOf" srcId="{6A2B0F25-5430-4AB5-A27B-77B3687C7090}" destId="{8277A09A-19B0-4EBA-84B1-3BB586C3F66A}" srcOrd="7" destOrd="0" presId="urn:microsoft.com/office/officeart/2008/layout/VerticalAccentList"/>
    <dgm:cxn modelId="{E95FD114-7AEC-4B32-B43D-0C5FFA54A6A4}" type="presParOf" srcId="{BA466CA8-BDAE-4C9E-A718-04703FDD89E5}" destId="{6C7DE868-4CF7-4D0A-8A60-D172B0D3DBFB}" srcOrd="2" destOrd="0" presId="urn:microsoft.com/office/officeart/2008/layout/VerticalAccentList"/>
    <dgm:cxn modelId="{B1C37D90-F585-4B50-A6E5-3BB5DD81D312}" type="presParOf" srcId="{BA466CA8-BDAE-4C9E-A718-04703FDD89E5}" destId="{29E7C9F7-C319-41C5-8420-A5156AC3A0A5}" srcOrd="3" destOrd="0" presId="urn:microsoft.com/office/officeart/2008/layout/VerticalAccentList"/>
    <dgm:cxn modelId="{B1C5FE15-8A2A-461B-9733-8E89A6EAD837}" type="presParOf" srcId="{29E7C9F7-C319-41C5-8420-A5156AC3A0A5}" destId="{0858C0A1-EB8D-4463-AC0A-3F4D49258357}" srcOrd="0" destOrd="0" presId="urn:microsoft.com/office/officeart/2008/layout/VerticalAccentList"/>
    <dgm:cxn modelId="{90A0F71E-9D65-4969-AE79-AFB771834AE0}" type="presParOf" srcId="{BA466CA8-BDAE-4C9E-A718-04703FDD89E5}" destId="{4FACA5EF-0B50-4682-B53E-CF425AFB2EC4}" srcOrd="4" destOrd="0" presId="urn:microsoft.com/office/officeart/2008/layout/VerticalAccentList"/>
    <dgm:cxn modelId="{681771E9-96CC-47F0-9A23-46A2198974AB}" type="presParOf" srcId="{4FACA5EF-0B50-4682-B53E-CF425AFB2EC4}" destId="{D2D84250-508E-4F72-A3D7-D7B6E1607DEF}" srcOrd="0" destOrd="0" presId="urn:microsoft.com/office/officeart/2008/layout/VerticalAccentList"/>
    <dgm:cxn modelId="{E215F92B-604B-4D97-8E66-EA8FA0E5E08E}" type="presParOf" srcId="{4FACA5EF-0B50-4682-B53E-CF425AFB2EC4}" destId="{1D3A39A0-1B9C-4771-A0A4-1C487EDFE114}" srcOrd="1" destOrd="0" presId="urn:microsoft.com/office/officeart/2008/layout/VerticalAccentList"/>
    <dgm:cxn modelId="{01DFE1B2-DA77-4879-A7AC-3E300C0C843A}" type="presParOf" srcId="{4FACA5EF-0B50-4682-B53E-CF425AFB2EC4}" destId="{CD4E6618-944F-493C-A50D-0E6187FA2CF4}" srcOrd="2" destOrd="0" presId="urn:microsoft.com/office/officeart/2008/layout/VerticalAccentList"/>
    <dgm:cxn modelId="{053D2228-C6C6-4F72-84E1-960D5A870934}" type="presParOf" srcId="{4FACA5EF-0B50-4682-B53E-CF425AFB2EC4}" destId="{90A472E1-4734-4C05-8B38-AF092B22FCC0}" srcOrd="3" destOrd="0" presId="urn:microsoft.com/office/officeart/2008/layout/VerticalAccentList"/>
    <dgm:cxn modelId="{8D5548A5-EBCC-4A57-81B3-28AE125F016D}" type="presParOf" srcId="{4FACA5EF-0B50-4682-B53E-CF425AFB2EC4}" destId="{1C3DD3CF-BB39-4A1C-A894-E2E00FD618B2}" srcOrd="4" destOrd="0" presId="urn:microsoft.com/office/officeart/2008/layout/VerticalAccentList"/>
    <dgm:cxn modelId="{A8E579BB-2B71-44CE-9558-5BFBD9505F26}" type="presParOf" srcId="{4FACA5EF-0B50-4682-B53E-CF425AFB2EC4}" destId="{BC318AA0-22AC-4C40-85FC-B789A67FDAD7}" srcOrd="5" destOrd="0" presId="urn:microsoft.com/office/officeart/2008/layout/VerticalAccentList"/>
    <dgm:cxn modelId="{EC13FA9D-616A-4FD8-9ABB-4A19DBF5D8D4}" type="presParOf" srcId="{4FACA5EF-0B50-4682-B53E-CF425AFB2EC4}" destId="{6B82626F-1B9D-40F7-B84D-0C039A6B845C}" srcOrd="6" destOrd="0" presId="urn:microsoft.com/office/officeart/2008/layout/VerticalAccentList"/>
    <dgm:cxn modelId="{91321A96-B7BF-49B2-BFD4-839BD7CD38DB}" type="presParOf" srcId="{4FACA5EF-0B50-4682-B53E-CF425AFB2EC4}" destId="{951C4E23-E965-4098-9FE0-AB384AC2DC16}"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E08BF55-4CBA-4BB5-AC05-C15F651DCBFD}"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n-GB"/>
        </a:p>
      </dgm:t>
    </dgm:pt>
    <dgm:pt modelId="{37B95956-B6BE-4B2E-8B44-11422892CD22}">
      <dgm:prSet phldrT="[Text]"/>
      <dgm:spPr/>
      <dgm:t>
        <a:bodyPr/>
        <a:lstStyle/>
        <a:p>
          <a:pPr algn="ctr"/>
          <a:r>
            <a:rPr lang="en-GB" b="1" dirty="0" smtClean="0">
              <a:solidFill>
                <a:schemeClr val="bg1"/>
              </a:solidFill>
            </a:rPr>
            <a:t>Caro-Loading</a:t>
          </a:r>
          <a:endParaRPr lang="en-GB" b="1" dirty="0">
            <a:solidFill>
              <a:schemeClr val="bg1"/>
            </a:solidFill>
          </a:endParaRPr>
        </a:p>
      </dgm:t>
    </dgm:pt>
    <dgm:pt modelId="{3B93054B-FABC-4E22-8CFE-3AD8CD334E84}" type="parTrans" cxnId="{911A5020-82F7-46A4-A476-C57710BF60C2}">
      <dgm:prSet/>
      <dgm:spPr/>
      <dgm:t>
        <a:bodyPr/>
        <a:lstStyle/>
        <a:p>
          <a:endParaRPr lang="en-GB"/>
        </a:p>
      </dgm:t>
    </dgm:pt>
    <dgm:pt modelId="{E5860ED8-9A53-48FE-BD0F-875D57901233}" type="sibTrans" cxnId="{911A5020-82F7-46A4-A476-C57710BF60C2}">
      <dgm:prSet/>
      <dgm:spPr/>
      <dgm:t>
        <a:bodyPr/>
        <a:lstStyle/>
        <a:p>
          <a:endParaRPr lang="en-GB"/>
        </a:p>
      </dgm:t>
    </dgm:pt>
    <dgm:pt modelId="{8892674C-904F-4D97-B3C3-99BC9D1F8C7B}">
      <dgm:prSet phldrT="[Text]"/>
      <dgm:spPr/>
      <dgm:t>
        <a:bodyPr/>
        <a:lstStyle/>
        <a:p>
          <a:pPr algn="ctr"/>
          <a:r>
            <a:rPr lang="en-GB" dirty="0" smtClean="0">
              <a:latin typeface="arial" panose="020B0604020202020204" pitchFamily="34" charset="0"/>
            </a:rPr>
            <a:t>When building up to a competition, some athletes will also use a technique called carbo-loading, where they eat a lot of carbohydrate rich foods in the run up to the event.</a:t>
          </a:r>
          <a:endParaRPr lang="en-GB" dirty="0"/>
        </a:p>
      </dgm:t>
    </dgm:pt>
    <dgm:pt modelId="{BF51D4FB-9C60-40A0-9AB3-AB317442407A}" type="parTrans" cxnId="{C6DB77E1-7805-4BC4-A859-AEFB96E4F556}">
      <dgm:prSet/>
      <dgm:spPr/>
      <dgm:t>
        <a:bodyPr/>
        <a:lstStyle/>
        <a:p>
          <a:endParaRPr lang="en-GB"/>
        </a:p>
      </dgm:t>
    </dgm:pt>
    <dgm:pt modelId="{E37A9AB2-EE2D-4278-B76D-58B4E9271925}" type="sibTrans" cxnId="{C6DB77E1-7805-4BC4-A859-AEFB96E4F556}">
      <dgm:prSet/>
      <dgm:spPr/>
      <dgm:t>
        <a:bodyPr/>
        <a:lstStyle/>
        <a:p>
          <a:endParaRPr lang="en-GB"/>
        </a:p>
      </dgm:t>
    </dgm:pt>
    <dgm:pt modelId="{5D572DA0-39E8-466D-A946-40F455339489}">
      <dgm:prSet phldrT="[Text]"/>
      <dgm:spPr/>
      <dgm:t>
        <a:bodyPr/>
        <a:lstStyle/>
        <a:p>
          <a:pPr algn="ctr"/>
          <a:r>
            <a:rPr lang="en-GB" b="1" dirty="0" smtClean="0">
              <a:solidFill>
                <a:schemeClr val="bg1"/>
              </a:solidFill>
            </a:rPr>
            <a:t>Why Carbo-Load</a:t>
          </a:r>
          <a:endParaRPr lang="en-GB" b="1" dirty="0">
            <a:solidFill>
              <a:schemeClr val="bg1"/>
            </a:solidFill>
          </a:endParaRPr>
        </a:p>
      </dgm:t>
    </dgm:pt>
    <dgm:pt modelId="{1C1476A9-893D-429C-B1C0-CA413E3CB1E8}" type="parTrans" cxnId="{FF6FE7DD-B46A-41F8-AE5D-48B6A5CD69AA}">
      <dgm:prSet/>
      <dgm:spPr/>
      <dgm:t>
        <a:bodyPr/>
        <a:lstStyle/>
        <a:p>
          <a:endParaRPr lang="en-GB"/>
        </a:p>
      </dgm:t>
    </dgm:pt>
    <dgm:pt modelId="{1E688051-06D8-4C1D-9D5A-F85DEB72B5E1}" type="sibTrans" cxnId="{FF6FE7DD-B46A-41F8-AE5D-48B6A5CD69AA}">
      <dgm:prSet/>
      <dgm:spPr/>
      <dgm:t>
        <a:bodyPr/>
        <a:lstStyle/>
        <a:p>
          <a:endParaRPr lang="en-GB"/>
        </a:p>
      </dgm:t>
    </dgm:pt>
    <dgm:pt modelId="{90637C7B-19B3-44CD-9F07-AD6E3F145C69}">
      <dgm:prSet phldrT="[Text]"/>
      <dgm:spPr/>
      <dgm:t>
        <a:bodyPr/>
        <a:lstStyle/>
        <a:p>
          <a:pPr algn="ctr"/>
          <a:r>
            <a:rPr lang="en-GB" dirty="0" smtClean="0">
              <a:latin typeface="arial" panose="020B0604020202020204" pitchFamily="34" charset="0"/>
            </a:rPr>
            <a:t>This ensures their muscles and liver are stocked up with glycogen so they have plenty of energy.</a:t>
          </a:r>
          <a:endParaRPr lang="en-GB" dirty="0"/>
        </a:p>
      </dgm:t>
    </dgm:pt>
    <dgm:pt modelId="{EDAC0661-C86A-4457-9D4E-9E11C3841BEA}" type="parTrans" cxnId="{211109E5-51DE-429F-AAE2-266637833E72}">
      <dgm:prSet/>
      <dgm:spPr/>
      <dgm:t>
        <a:bodyPr/>
        <a:lstStyle/>
        <a:p>
          <a:endParaRPr lang="en-GB"/>
        </a:p>
      </dgm:t>
    </dgm:pt>
    <dgm:pt modelId="{B2C544EC-30FB-4155-B28B-E494E700FC8B}" type="sibTrans" cxnId="{211109E5-51DE-429F-AAE2-266637833E72}">
      <dgm:prSet/>
      <dgm:spPr/>
      <dgm:t>
        <a:bodyPr/>
        <a:lstStyle/>
        <a:p>
          <a:endParaRPr lang="en-GB"/>
        </a:p>
      </dgm:t>
    </dgm:pt>
    <dgm:pt modelId="{E35177A5-A027-4305-98D6-5CE2617CC512}">
      <dgm:prSet phldrT="[Text]"/>
      <dgm:spPr/>
      <dgm:t>
        <a:bodyPr/>
        <a:lstStyle/>
        <a:p>
          <a:pPr algn="ctr"/>
          <a:r>
            <a:rPr lang="en-GB" b="1" dirty="0" smtClean="0">
              <a:solidFill>
                <a:schemeClr val="bg1"/>
              </a:solidFill>
            </a:rPr>
            <a:t>Eating During exercise</a:t>
          </a:r>
          <a:endParaRPr lang="en-GB" b="1" dirty="0">
            <a:solidFill>
              <a:schemeClr val="bg1"/>
            </a:solidFill>
          </a:endParaRPr>
        </a:p>
      </dgm:t>
    </dgm:pt>
    <dgm:pt modelId="{E8687A1C-E733-42E8-87A4-31C122202E23}" type="parTrans" cxnId="{C601E2A9-FDE4-49AC-BD81-EE3006178426}">
      <dgm:prSet/>
      <dgm:spPr/>
      <dgm:t>
        <a:bodyPr/>
        <a:lstStyle/>
        <a:p>
          <a:endParaRPr lang="en-GB"/>
        </a:p>
      </dgm:t>
    </dgm:pt>
    <dgm:pt modelId="{F38F1880-4012-44BB-9651-44F4F75B3F29}" type="sibTrans" cxnId="{C601E2A9-FDE4-49AC-BD81-EE3006178426}">
      <dgm:prSet/>
      <dgm:spPr/>
      <dgm:t>
        <a:bodyPr/>
        <a:lstStyle/>
        <a:p>
          <a:endParaRPr lang="en-GB"/>
        </a:p>
      </dgm:t>
    </dgm:pt>
    <dgm:pt modelId="{6BE5A865-69C1-46A0-891A-48CF44E27EDB}">
      <dgm:prSet phldrT="[Text]"/>
      <dgm:spPr/>
      <dgm:t>
        <a:bodyPr/>
        <a:lstStyle/>
        <a:p>
          <a:pPr algn="ctr"/>
          <a:r>
            <a:rPr lang="en-GB" dirty="0" smtClean="0">
              <a:latin typeface="arial" panose="020B0604020202020204" pitchFamily="34" charset="0"/>
            </a:rPr>
            <a:t>During an activity you shouldn't eat anything as your digestive system may not be able to cope as the blood is being diverted to your working muscles, not your stomach! </a:t>
          </a:r>
          <a:endParaRPr lang="en-GB" dirty="0"/>
        </a:p>
      </dgm:t>
    </dgm:pt>
    <dgm:pt modelId="{B5B07214-8537-48F6-8D63-580B75DE43E0}" type="parTrans" cxnId="{AD16BBD9-FFE0-4AC3-AFC4-078BC17DA6F5}">
      <dgm:prSet/>
      <dgm:spPr/>
      <dgm:t>
        <a:bodyPr/>
        <a:lstStyle/>
        <a:p>
          <a:endParaRPr lang="en-GB"/>
        </a:p>
      </dgm:t>
    </dgm:pt>
    <dgm:pt modelId="{EAE4B60E-81AE-402A-A752-01D92D448203}" type="sibTrans" cxnId="{AD16BBD9-FFE0-4AC3-AFC4-078BC17DA6F5}">
      <dgm:prSet/>
      <dgm:spPr/>
      <dgm:t>
        <a:bodyPr/>
        <a:lstStyle/>
        <a:p>
          <a:endParaRPr lang="en-GB"/>
        </a:p>
      </dgm:t>
    </dgm:pt>
    <dgm:pt modelId="{BA466CA8-BDAE-4C9E-A718-04703FDD89E5}" type="pres">
      <dgm:prSet presAssocID="{DE08BF55-4CBA-4BB5-AC05-C15F651DCBFD}" presName="Name0" presStyleCnt="0">
        <dgm:presLayoutVars>
          <dgm:chMax/>
          <dgm:chPref/>
          <dgm:dir/>
        </dgm:presLayoutVars>
      </dgm:prSet>
      <dgm:spPr/>
      <dgm:t>
        <a:bodyPr/>
        <a:lstStyle/>
        <a:p>
          <a:endParaRPr lang="en-GB"/>
        </a:p>
      </dgm:t>
    </dgm:pt>
    <dgm:pt modelId="{52E4E3BE-201A-4502-B151-76234384C0BB}" type="pres">
      <dgm:prSet presAssocID="{37B95956-B6BE-4B2E-8B44-11422892CD22}" presName="parenttextcomposite" presStyleCnt="0"/>
      <dgm:spPr/>
    </dgm:pt>
    <dgm:pt modelId="{CA023EE7-C2A9-493E-A954-6E9935A026A6}" type="pres">
      <dgm:prSet presAssocID="{37B95956-B6BE-4B2E-8B44-11422892CD22}" presName="parenttext" presStyleLbl="revTx" presStyleIdx="0" presStyleCnt="3">
        <dgm:presLayoutVars>
          <dgm:chMax/>
          <dgm:chPref val="2"/>
          <dgm:bulletEnabled val="1"/>
        </dgm:presLayoutVars>
      </dgm:prSet>
      <dgm:spPr/>
      <dgm:t>
        <a:bodyPr/>
        <a:lstStyle/>
        <a:p>
          <a:endParaRPr lang="en-GB"/>
        </a:p>
      </dgm:t>
    </dgm:pt>
    <dgm:pt modelId="{6A2B0F25-5430-4AB5-A27B-77B3687C7090}" type="pres">
      <dgm:prSet presAssocID="{37B95956-B6BE-4B2E-8B44-11422892CD22}" presName="composite" presStyleCnt="0"/>
      <dgm:spPr/>
    </dgm:pt>
    <dgm:pt modelId="{DB7A12A7-AD53-4870-9AAF-9680852894FF}" type="pres">
      <dgm:prSet presAssocID="{37B95956-B6BE-4B2E-8B44-11422892CD22}" presName="chevron1" presStyleLbl="alignNode1" presStyleIdx="0" presStyleCnt="21"/>
      <dgm:spPr/>
    </dgm:pt>
    <dgm:pt modelId="{96DB8E62-A5A7-46E8-9281-1263847E7CD8}" type="pres">
      <dgm:prSet presAssocID="{37B95956-B6BE-4B2E-8B44-11422892CD22}" presName="chevron2" presStyleLbl="alignNode1" presStyleIdx="1" presStyleCnt="21"/>
      <dgm:spPr/>
    </dgm:pt>
    <dgm:pt modelId="{FBC1DDB9-3686-4913-94F0-8A010E14A889}" type="pres">
      <dgm:prSet presAssocID="{37B95956-B6BE-4B2E-8B44-11422892CD22}" presName="chevron3" presStyleLbl="alignNode1" presStyleIdx="2" presStyleCnt="21"/>
      <dgm:spPr/>
    </dgm:pt>
    <dgm:pt modelId="{26EA966E-2FAE-463F-A1AD-D1D8CA40DF4B}" type="pres">
      <dgm:prSet presAssocID="{37B95956-B6BE-4B2E-8B44-11422892CD22}" presName="chevron4" presStyleLbl="alignNode1" presStyleIdx="3" presStyleCnt="21"/>
      <dgm:spPr/>
    </dgm:pt>
    <dgm:pt modelId="{F990E6B7-242C-4B49-BE63-30E578C1D087}" type="pres">
      <dgm:prSet presAssocID="{37B95956-B6BE-4B2E-8B44-11422892CD22}" presName="chevron5" presStyleLbl="alignNode1" presStyleIdx="4" presStyleCnt="21"/>
      <dgm:spPr/>
    </dgm:pt>
    <dgm:pt modelId="{12FE9840-ECB1-4773-B392-D5A6CCCA3521}" type="pres">
      <dgm:prSet presAssocID="{37B95956-B6BE-4B2E-8B44-11422892CD22}" presName="chevron6" presStyleLbl="alignNode1" presStyleIdx="5" presStyleCnt="21"/>
      <dgm:spPr/>
    </dgm:pt>
    <dgm:pt modelId="{A7825351-3E54-49A8-A3F7-DF2C1910D333}" type="pres">
      <dgm:prSet presAssocID="{37B95956-B6BE-4B2E-8B44-11422892CD22}" presName="chevron7" presStyleLbl="alignNode1" presStyleIdx="6" presStyleCnt="21"/>
      <dgm:spPr/>
    </dgm:pt>
    <dgm:pt modelId="{8277A09A-19B0-4EBA-84B1-3BB586C3F66A}" type="pres">
      <dgm:prSet presAssocID="{37B95956-B6BE-4B2E-8B44-11422892CD22}" presName="childtext" presStyleLbl="solidFgAcc1" presStyleIdx="0" presStyleCnt="3">
        <dgm:presLayoutVars>
          <dgm:chMax/>
          <dgm:chPref val="0"/>
          <dgm:bulletEnabled val="1"/>
        </dgm:presLayoutVars>
      </dgm:prSet>
      <dgm:spPr/>
      <dgm:t>
        <a:bodyPr/>
        <a:lstStyle/>
        <a:p>
          <a:endParaRPr lang="en-GB"/>
        </a:p>
      </dgm:t>
    </dgm:pt>
    <dgm:pt modelId="{6C7DE868-4CF7-4D0A-8A60-D172B0D3DBFB}" type="pres">
      <dgm:prSet presAssocID="{E5860ED8-9A53-48FE-BD0F-875D57901233}" presName="sibTrans" presStyleCnt="0"/>
      <dgm:spPr/>
    </dgm:pt>
    <dgm:pt modelId="{88F504C3-6E8A-474C-97EE-6724C32C152C}" type="pres">
      <dgm:prSet presAssocID="{5D572DA0-39E8-466D-A946-40F455339489}" presName="parenttextcomposite" presStyleCnt="0"/>
      <dgm:spPr/>
    </dgm:pt>
    <dgm:pt modelId="{C89D444C-4AC3-45D4-908B-8E8A3B7C3B7D}" type="pres">
      <dgm:prSet presAssocID="{5D572DA0-39E8-466D-A946-40F455339489}" presName="parenttext" presStyleLbl="revTx" presStyleIdx="1" presStyleCnt="3">
        <dgm:presLayoutVars>
          <dgm:chMax/>
          <dgm:chPref val="2"/>
          <dgm:bulletEnabled val="1"/>
        </dgm:presLayoutVars>
      </dgm:prSet>
      <dgm:spPr/>
      <dgm:t>
        <a:bodyPr/>
        <a:lstStyle/>
        <a:p>
          <a:endParaRPr lang="en-GB"/>
        </a:p>
      </dgm:t>
    </dgm:pt>
    <dgm:pt modelId="{9010545C-28FC-4127-816D-574825522B9E}" type="pres">
      <dgm:prSet presAssocID="{5D572DA0-39E8-466D-A946-40F455339489}" presName="composite" presStyleCnt="0"/>
      <dgm:spPr/>
    </dgm:pt>
    <dgm:pt modelId="{6F51F80F-BEC4-4CD9-9483-0C530B658F5C}" type="pres">
      <dgm:prSet presAssocID="{5D572DA0-39E8-466D-A946-40F455339489}" presName="chevron1" presStyleLbl="alignNode1" presStyleIdx="7" presStyleCnt="21"/>
      <dgm:spPr/>
    </dgm:pt>
    <dgm:pt modelId="{FE208AF3-6F2D-4937-872C-C5F595296DA7}" type="pres">
      <dgm:prSet presAssocID="{5D572DA0-39E8-466D-A946-40F455339489}" presName="chevron2" presStyleLbl="alignNode1" presStyleIdx="8" presStyleCnt="21"/>
      <dgm:spPr/>
    </dgm:pt>
    <dgm:pt modelId="{3E3FE29D-76B0-49AB-97C0-9E0A827AA817}" type="pres">
      <dgm:prSet presAssocID="{5D572DA0-39E8-466D-A946-40F455339489}" presName="chevron3" presStyleLbl="alignNode1" presStyleIdx="9" presStyleCnt="21"/>
      <dgm:spPr/>
    </dgm:pt>
    <dgm:pt modelId="{5A9CE812-9B58-4744-A923-9E99FBC4BD54}" type="pres">
      <dgm:prSet presAssocID="{5D572DA0-39E8-466D-A946-40F455339489}" presName="chevron4" presStyleLbl="alignNode1" presStyleIdx="10" presStyleCnt="21"/>
      <dgm:spPr/>
    </dgm:pt>
    <dgm:pt modelId="{58AECDCF-C695-4A4C-BE73-0A681E7A65B6}" type="pres">
      <dgm:prSet presAssocID="{5D572DA0-39E8-466D-A946-40F455339489}" presName="chevron5" presStyleLbl="alignNode1" presStyleIdx="11" presStyleCnt="21"/>
      <dgm:spPr/>
    </dgm:pt>
    <dgm:pt modelId="{5FA5D97D-FF55-4BCB-AE47-0A5AE0C899D7}" type="pres">
      <dgm:prSet presAssocID="{5D572DA0-39E8-466D-A946-40F455339489}" presName="chevron6" presStyleLbl="alignNode1" presStyleIdx="12" presStyleCnt="21"/>
      <dgm:spPr/>
    </dgm:pt>
    <dgm:pt modelId="{8C653AF2-FEFC-4C89-8789-6622085C4FCC}" type="pres">
      <dgm:prSet presAssocID="{5D572DA0-39E8-466D-A946-40F455339489}" presName="chevron7" presStyleLbl="alignNode1" presStyleIdx="13" presStyleCnt="21"/>
      <dgm:spPr/>
    </dgm:pt>
    <dgm:pt modelId="{7AE3B773-949A-48EC-9351-988EB3549FD4}" type="pres">
      <dgm:prSet presAssocID="{5D572DA0-39E8-466D-A946-40F455339489}" presName="childtext" presStyleLbl="solidFgAcc1" presStyleIdx="1" presStyleCnt="3">
        <dgm:presLayoutVars>
          <dgm:chMax/>
          <dgm:chPref val="0"/>
          <dgm:bulletEnabled val="1"/>
        </dgm:presLayoutVars>
      </dgm:prSet>
      <dgm:spPr/>
      <dgm:t>
        <a:bodyPr/>
        <a:lstStyle/>
        <a:p>
          <a:endParaRPr lang="en-GB"/>
        </a:p>
      </dgm:t>
    </dgm:pt>
    <dgm:pt modelId="{8431D73B-1688-4C67-9D6F-92452C8CA89B}" type="pres">
      <dgm:prSet presAssocID="{1E688051-06D8-4C1D-9D5A-F85DEB72B5E1}" presName="sibTrans" presStyleCnt="0"/>
      <dgm:spPr/>
    </dgm:pt>
    <dgm:pt modelId="{90043A44-AF3A-4E65-B27D-4A5AA489B008}" type="pres">
      <dgm:prSet presAssocID="{E35177A5-A027-4305-98D6-5CE2617CC512}" presName="parenttextcomposite" presStyleCnt="0"/>
      <dgm:spPr/>
    </dgm:pt>
    <dgm:pt modelId="{325A4BDD-41EB-475A-AF42-631562DCC411}" type="pres">
      <dgm:prSet presAssocID="{E35177A5-A027-4305-98D6-5CE2617CC512}" presName="parenttext" presStyleLbl="revTx" presStyleIdx="2" presStyleCnt="3">
        <dgm:presLayoutVars>
          <dgm:chMax/>
          <dgm:chPref val="2"/>
          <dgm:bulletEnabled val="1"/>
        </dgm:presLayoutVars>
      </dgm:prSet>
      <dgm:spPr/>
      <dgm:t>
        <a:bodyPr/>
        <a:lstStyle/>
        <a:p>
          <a:endParaRPr lang="en-GB"/>
        </a:p>
      </dgm:t>
    </dgm:pt>
    <dgm:pt modelId="{A0C9AA11-1BF0-434C-84DB-3FBA751C8F01}" type="pres">
      <dgm:prSet presAssocID="{E35177A5-A027-4305-98D6-5CE2617CC512}" presName="composite" presStyleCnt="0"/>
      <dgm:spPr/>
    </dgm:pt>
    <dgm:pt modelId="{18E422E9-4B97-4FE3-9913-EA7F754587F6}" type="pres">
      <dgm:prSet presAssocID="{E35177A5-A027-4305-98D6-5CE2617CC512}" presName="chevron1" presStyleLbl="alignNode1" presStyleIdx="14" presStyleCnt="21"/>
      <dgm:spPr/>
    </dgm:pt>
    <dgm:pt modelId="{294F9448-9152-4AFD-8226-4734F38C86FE}" type="pres">
      <dgm:prSet presAssocID="{E35177A5-A027-4305-98D6-5CE2617CC512}" presName="chevron2" presStyleLbl="alignNode1" presStyleIdx="15" presStyleCnt="21"/>
      <dgm:spPr/>
    </dgm:pt>
    <dgm:pt modelId="{9B492C17-A1E4-4DEC-A8B2-4E7B6C9D988E}" type="pres">
      <dgm:prSet presAssocID="{E35177A5-A027-4305-98D6-5CE2617CC512}" presName="chevron3" presStyleLbl="alignNode1" presStyleIdx="16" presStyleCnt="21"/>
      <dgm:spPr/>
    </dgm:pt>
    <dgm:pt modelId="{77F6B2D6-E4CD-4800-9E95-35F16C2F7326}" type="pres">
      <dgm:prSet presAssocID="{E35177A5-A027-4305-98D6-5CE2617CC512}" presName="chevron4" presStyleLbl="alignNode1" presStyleIdx="17" presStyleCnt="21"/>
      <dgm:spPr/>
    </dgm:pt>
    <dgm:pt modelId="{1288CF40-5CBA-402B-A969-AB6C68E4AEFB}" type="pres">
      <dgm:prSet presAssocID="{E35177A5-A027-4305-98D6-5CE2617CC512}" presName="chevron5" presStyleLbl="alignNode1" presStyleIdx="18" presStyleCnt="21"/>
      <dgm:spPr/>
    </dgm:pt>
    <dgm:pt modelId="{7FABE932-D84D-4C38-9579-330438A65592}" type="pres">
      <dgm:prSet presAssocID="{E35177A5-A027-4305-98D6-5CE2617CC512}" presName="chevron6" presStyleLbl="alignNode1" presStyleIdx="19" presStyleCnt="21"/>
      <dgm:spPr/>
    </dgm:pt>
    <dgm:pt modelId="{0A3D6F57-B426-4EA3-8209-4B48566330E0}" type="pres">
      <dgm:prSet presAssocID="{E35177A5-A027-4305-98D6-5CE2617CC512}" presName="chevron7" presStyleLbl="alignNode1" presStyleIdx="20" presStyleCnt="21"/>
      <dgm:spPr/>
    </dgm:pt>
    <dgm:pt modelId="{1645F344-3375-4E3C-81D6-514EE07C463F}" type="pres">
      <dgm:prSet presAssocID="{E35177A5-A027-4305-98D6-5CE2617CC512}" presName="childtext" presStyleLbl="solidFgAcc1" presStyleIdx="2" presStyleCnt="3">
        <dgm:presLayoutVars>
          <dgm:chMax/>
          <dgm:chPref val="0"/>
          <dgm:bulletEnabled val="1"/>
        </dgm:presLayoutVars>
      </dgm:prSet>
      <dgm:spPr/>
      <dgm:t>
        <a:bodyPr/>
        <a:lstStyle/>
        <a:p>
          <a:endParaRPr lang="en-GB"/>
        </a:p>
      </dgm:t>
    </dgm:pt>
  </dgm:ptLst>
  <dgm:cxnLst>
    <dgm:cxn modelId="{AD16BBD9-FFE0-4AC3-AFC4-078BC17DA6F5}" srcId="{E35177A5-A027-4305-98D6-5CE2617CC512}" destId="{6BE5A865-69C1-46A0-891A-48CF44E27EDB}" srcOrd="0" destOrd="0" parTransId="{B5B07214-8537-48F6-8D63-580B75DE43E0}" sibTransId="{EAE4B60E-81AE-402A-A752-01D92D448203}"/>
    <dgm:cxn modelId="{C6DB77E1-7805-4BC4-A859-AEFB96E4F556}" srcId="{37B95956-B6BE-4B2E-8B44-11422892CD22}" destId="{8892674C-904F-4D97-B3C3-99BC9D1F8C7B}" srcOrd="0" destOrd="0" parTransId="{BF51D4FB-9C60-40A0-9AB3-AB317442407A}" sibTransId="{E37A9AB2-EE2D-4278-B76D-58B4E9271925}"/>
    <dgm:cxn modelId="{B347F564-4F6F-405F-BB65-22B91843E739}" type="presOf" srcId="{37B95956-B6BE-4B2E-8B44-11422892CD22}" destId="{CA023EE7-C2A9-493E-A954-6E9935A026A6}" srcOrd="0" destOrd="0" presId="urn:microsoft.com/office/officeart/2008/layout/VerticalAccentList"/>
    <dgm:cxn modelId="{FF6FE7DD-B46A-41F8-AE5D-48B6A5CD69AA}" srcId="{DE08BF55-4CBA-4BB5-AC05-C15F651DCBFD}" destId="{5D572DA0-39E8-466D-A946-40F455339489}" srcOrd="1" destOrd="0" parTransId="{1C1476A9-893D-429C-B1C0-CA413E3CB1E8}" sibTransId="{1E688051-06D8-4C1D-9D5A-F85DEB72B5E1}"/>
    <dgm:cxn modelId="{0FA511C3-7EFA-47E3-AA49-B46290712225}" type="presOf" srcId="{6BE5A865-69C1-46A0-891A-48CF44E27EDB}" destId="{1645F344-3375-4E3C-81D6-514EE07C463F}" srcOrd="0" destOrd="0" presId="urn:microsoft.com/office/officeart/2008/layout/VerticalAccentList"/>
    <dgm:cxn modelId="{211109E5-51DE-429F-AAE2-266637833E72}" srcId="{5D572DA0-39E8-466D-A946-40F455339489}" destId="{90637C7B-19B3-44CD-9F07-AD6E3F145C69}" srcOrd="0" destOrd="0" parTransId="{EDAC0661-C86A-4457-9D4E-9E11C3841BEA}" sibTransId="{B2C544EC-30FB-4155-B28B-E494E700FC8B}"/>
    <dgm:cxn modelId="{911A5020-82F7-46A4-A476-C57710BF60C2}" srcId="{DE08BF55-4CBA-4BB5-AC05-C15F651DCBFD}" destId="{37B95956-B6BE-4B2E-8B44-11422892CD22}" srcOrd="0" destOrd="0" parTransId="{3B93054B-FABC-4E22-8CFE-3AD8CD334E84}" sibTransId="{E5860ED8-9A53-48FE-BD0F-875D57901233}"/>
    <dgm:cxn modelId="{C59D0D62-D303-420E-8C07-B3F6E7E365EC}" type="presOf" srcId="{DE08BF55-4CBA-4BB5-AC05-C15F651DCBFD}" destId="{BA466CA8-BDAE-4C9E-A718-04703FDD89E5}" srcOrd="0" destOrd="0" presId="urn:microsoft.com/office/officeart/2008/layout/VerticalAccentList"/>
    <dgm:cxn modelId="{C601E2A9-FDE4-49AC-BD81-EE3006178426}" srcId="{DE08BF55-4CBA-4BB5-AC05-C15F651DCBFD}" destId="{E35177A5-A027-4305-98D6-5CE2617CC512}" srcOrd="2" destOrd="0" parTransId="{E8687A1C-E733-42E8-87A4-31C122202E23}" sibTransId="{F38F1880-4012-44BB-9651-44F4F75B3F29}"/>
    <dgm:cxn modelId="{7C716D0E-3697-46F7-BB9E-9BC4A0400085}" type="presOf" srcId="{5D572DA0-39E8-466D-A946-40F455339489}" destId="{C89D444C-4AC3-45D4-908B-8E8A3B7C3B7D}" srcOrd="0" destOrd="0" presId="urn:microsoft.com/office/officeart/2008/layout/VerticalAccentList"/>
    <dgm:cxn modelId="{72B0B455-6C74-4F1B-98B3-B7989EACC7BB}" type="presOf" srcId="{90637C7B-19B3-44CD-9F07-AD6E3F145C69}" destId="{7AE3B773-949A-48EC-9351-988EB3549FD4}" srcOrd="0" destOrd="0" presId="urn:microsoft.com/office/officeart/2008/layout/VerticalAccentList"/>
    <dgm:cxn modelId="{FF5101A5-DCFB-4520-AE46-F4AA1D4C3A6B}" type="presOf" srcId="{8892674C-904F-4D97-B3C3-99BC9D1F8C7B}" destId="{8277A09A-19B0-4EBA-84B1-3BB586C3F66A}" srcOrd="0" destOrd="0" presId="urn:microsoft.com/office/officeart/2008/layout/VerticalAccentList"/>
    <dgm:cxn modelId="{566204D5-74E7-4F6C-92A7-E3DB4D172765}" type="presOf" srcId="{E35177A5-A027-4305-98D6-5CE2617CC512}" destId="{325A4BDD-41EB-475A-AF42-631562DCC411}" srcOrd="0" destOrd="0" presId="urn:microsoft.com/office/officeart/2008/layout/VerticalAccentList"/>
    <dgm:cxn modelId="{1C98B34D-13B2-40B9-B757-158FABFDCAE7}" type="presParOf" srcId="{BA466CA8-BDAE-4C9E-A718-04703FDD89E5}" destId="{52E4E3BE-201A-4502-B151-76234384C0BB}" srcOrd="0" destOrd="0" presId="urn:microsoft.com/office/officeart/2008/layout/VerticalAccentList"/>
    <dgm:cxn modelId="{7E92B715-7359-4B21-B428-B82D69C87AD6}" type="presParOf" srcId="{52E4E3BE-201A-4502-B151-76234384C0BB}" destId="{CA023EE7-C2A9-493E-A954-6E9935A026A6}" srcOrd="0" destOrd="0" presId="urn:microsoft.com/office/officeart/2008/layout/VerticalAccentList"/>
    <dgm:cxn modelId="{3A1C31B1-1CB6-4659-9BF3-B4FC2FF1A629}" type="presParOf" srcId="{BA466CA8-BDAE-4C9E-A718-04703FDD89E5}" destId="{6A2B0F25-5430-4AB5-A27B-77B3687C7090}" srcOrd="1" destOrd="0" presId="urn:microsoft.com/office/officeart/2008/layout/VerticalAccentList"/>
    <dgm:cxn modelId="{F4965767-9021-44C0-A382-E0F3CB3EE529}" type="presParOf" srcId="{6A2B0F25-5430-4AB5-A27B-77B3687C7090}" destId="{DB7A12A7-AD53-4870-9AAF-9680852894FF}" srcOrd="0" destOrd="0" presId="urn:microsoft.com/office/officeart/2008/layout/VerticalAccentList"/>
    <dgm:cxn modelId="{D1333962-A674-47D0-BEC1-9EB6D7498D26}" type="presParOf" srcId="{6A2B0F25-5430-4AB5-A27B-77B3687C7090}" destId="{96DB8E62-A5A7-46E8-9281-1263847E7CD8}" srcOrd="1" destOrd="0" presId="urn:microsoft.com/office/officeart/2008/layout/VerticalAccentList"/>
    <dgm:cxn modelId="{4D493D2A-E691-4263-BA53-74F29FC01EC9}" type="presParOf" srcId="{6A2B0F25-5430-4AB5-A27B-77B3687C7090}" destId="{FBC1DDB9-3686-4913-94F0-8A010E14A889}" srcOrd="2" destOrd="0" presId="urn:microsoft.com/office/officeart/2008/layout/VerticalAccentList"/>
    <dgm:cxn modelId="{6506CE0E-9911-47C8-B582-DCAED79392D4}" type="presParOf" srcId="{6A2B0F25-5430-4AB5-A27B-77B3687C7090}" destId="{26EA966E-2FAE-463F-A1AD-D1D8CA40DF4B}" srcOrd="3" destOrd="0" presId="urn:microsoft.com/office/officeart/2008/layout/VerticalAccentList"/>
    <dgm:cxn modelId="{3E5F51E6-3142-4AE0-9575-7C5D98BAF9C1}" type="presParOf" srcId="{6A2B0F25-5430-4AB5-A27B-77B3687C7090}" destId="{F990E6B7-242C-4B49-BE63-30E578C1D087}" srcOrd="4" destOrd="0" presId="urn:microsoft.com/office/officeart/2008/layout/VerticalAccentList"/>
    <dgm:cxn modelId="{EB44A152-FF4D-490F-A6A4-9A1580539DB0}" type="presParOf" srcId="{6A2B0F25-5430-4AB5-A27B-77B3687C7090}" destId="{12FE9840-ECB1-4773-B392-D5A6CCCA3521}" srcOrd="5" destOrd="0" presId="urn:microsoft.com/office/officeart/2008/layout/VerticalAccentList"/>
    <dgm:cxn modelId="{82A9C16F-FAE9-435E-8581-0E71864D1EC9}" type="presParOf" srcId="{6A2B0F25-5430-4AB5-A27B-77B3687C7090}" destId="{A7825351-3E54-49A8-A3F7-DF2C1910D333}" srcOrd="6" destOrd="0" presId="urn:microsoft.com/office/officeart/2008/layout/VerticalAccentList"/>
    <dgm:cxn modelId="{EB9F381B-8320-498B-AD99-BB47C36D73EF}" type="presParOf" srcId="{6A2B0F25-5430-4AB5-A27B-77B3687C7090}" destId="{8277A09A-19B0-4EBA-84B1-3BB586C3F66A}" srcOrd="7" destOrd="0" presId="urn:microsoft.com/office/officeart/2008/layout/VerticalAccentList"/>
    <dgm:cxn modelId="{7394FDE2-47F2-4D99-81F7-F94ECFA8DD02}" type="presParOf" srcId="{BA466CA8-BDAE-4C9E-A718-04703FDD89E5}" destId="{6C7DE868-4CF7-4D0A-8A60-D172B0D3DBFB}" srcOrd="2" destOrd="0" presId="urn:microsoft.com/office/officeart/2008/layout/VerticalAccentList"/>
    <dgm:cxn modelId="{0B822D8A-B9CC-4A4E-AC0A-5D66FAACEA77}" type="presParOf" srcId="{BA466CA8-BDAE-4C9E-A718-04703FDD89E5}" destId="{88F504C3-6E8A-474C-97EE-6724C32C152C}" srcOrd="3" destOrd="0" presId="urn:microsoft.com/office/officeart/2008/layout/VerticalAccentList"/>
    <dgm:cxn modelId="{5563A780-2DAF-41B9-A930-D268BFF250AA}" type="presParOf" srcId="{88F504C3-6E8A-474C-97EE-6724C32C152C}" destId="{C89D444C-4AC3-45D4-908B-8E8A3B7C3B7D}" srcOrd="0" destOrd="0" presId="urn:microsoft.com/office/officeart/2008/layout/VerticalAccentList"/>
    <dgm:cxn modelId="{6C3A9A1F-8F67-4AF9-9033-DEA008EBCEBD}" type="presParOf" srcId="{BA466CA8-BDAE-4C9E-A718-04703FDD89E5}" destId="{9010545C-28FC-4127-816D-574825522B9E}" srcOrd="4" destOrd="0" presId="urn:microsoft.com/office/officeart/2008/layout/VerticalAccentList"/>
    <dgm:cxn modelId="{FBB7054F-95D1-4505-9396-1F30FE9D071B}" type="presParOf" srcId="{9010545C-28FC-4127-816D-574825522B9E}" destId="{6F51F80F-BEC4-4CD9-9483-0C530B658F5C}" srcOrd="0" destOrd="0" presId="urn:microsoft.com/office/officeart/2008/layout/VerticalAccentList"/>
    <dgm:cxn modelId="{E57D0EB3-0B67-458D-AF94-5CF40DFE5237}" type="presParOf" srcId="{9010545C-28FC-4127-816D-574825522B9E}" destId="{FE208AF3-6F2D-4937-872C-C5F595296DA7}" srcOrd="1" destOrd="0" presId="urn:microsoft.com/office/officeart/2008/layout/VerticalAccentList"/>
    <dgm:cxn modelId="{BFDBE196-FBC6-45DE-BF8C-B7BC3A95143D}" type="presParOf" srcId="{9010545C-28FC-4127-816D-574825522B9E}" destId="{3E3FE29D-76B0-49AB-97C0-9E0A827AA817}" srcOrd="2" destOrd="0" presId="urn:microsoft.com/office/officeart/2008/layout/VerticalAccentList"/>
    <dgm:cxn modelId="{D43BA3DC-6A1E-4B91-A882-A7EDCB7793A7}" type="presParOf" srcId="{9010545C-28FC-4127-816D-574825522B9E}" destId="{5A9CE812-9B58-4744-A923-9E99FBC4BD54}" srcOrd="3" destOrd="0" presId="urn:microsoft.com/office/officeart/2008/layout/VerticalAccentList"/>
    <dgm:cxn modelId="{AE0EB2A7-5240-40E6-B4EE-B1A4D97E6750}" type="presParOf" srcId="{9010545C-28FC-4127-816D-574825522B9E}" destId="{58AECDCF-C695-4A4C-BE73-0A681E7A65B6}" srcOrd="4" destOrd="0" presId="urn:microsoft.com/office/officeart/2008/layout/VerticalAccentList"/>
    <dgm:cxn modelId="{9ACAF509-A709-423E-AEF4-D0A882F33671}" type="presParOf" srcId="{9010545C-28FC-4127-816D-574825522B9E}" destId="{5FA5D97D-FF55-4BCB-AE47-0A5AE0C899D7}" srcOrd="5" destOrd="0" presId="urn:microsoft.com/office/officeart/2008/layout/VerticalAccentList"/>
    <dgm:cxn modelId="{3C7BFE88-63E6-4E5A-AD3B-823BCB620BE4}" type="presParOf" srcId="{9010545C-28FC-4127-816D-574825522B9E}" destId="{8C653AF2-FEFC-4C89-8789-6622085C4FCC}" srcOrd="6" destOrd="0" presId="urn:microsoft.com/office/officeart/2008/layout/VerticalAccentList"/>
    <dgm:cxn modelId="{F4E3052E-B1F2-4EBD-93D4-CBECC7227F33}" type="presParOf" srcId="{9010545C-28FC-4127-816D-574825522B9E}" destId="{7AE3B773-949A-48EC-9351-988EB3549FD4}" srcOrd="7" destOrd="0" presId="urn:microsoft.com/office/officeart/2008/layout/VerticalAccentList"/>
    <dgm:cxn modelId="{D48D5EC3-5089-41F4-B634-F0A80DDE4555}" type="presParOf" srcId="{BA466CA8-BDAE-4C9E-A718-04703FDD89E5}" destId="{8431D73B-1688-4C67-9D6F-92452C8CA89B}" srcOrd="5" destOrd="0" presId="urn:microsoft.com/office/officeart/2008/layout/VerticalAccentList"/>
    <dgm:cxn modelId="{FB8C8940-9E93-4DFB-9956-0F05038AAC0F}" type="presParOf" srcId="{BA466CA8-BDAE-4C9E-A718-04703FDD89E5}" destId="{90043A44-AF3A-4E65-B27D-4A5AA489B008}" srcOrd="6" destOrd="0" presId="urn:microsoft.com/office/officeart/2008/layout/VerticalAccentList"/>
    <dgm:cxn modelId="{0CF5D540-F8C3-4C59-9A11-7369E276DB1F}" type="presParOf" srcId="{90043A44-AF3A-4E65-B27D-4A5AA489B008}" destId="{325A4BDD-41EB-475A-AF42-631562DCC411}" srcOrd="0" destOrd="0" presId="urn:microsoft.com/office/officeart/2008/layout/VerticalAccentList"/>
    <dgm:cxn modelId="{E8E09B2A-6015-4E5A-8904-2681DD39AC78}" type="presParOf" srcId="{BA466CA8-BDAE-4C9E-A718-04703FDD89E5}" destId="{A0C9AA11-1BF0-434C-84DB-3FBA751C8F01}" srcOrd="7" destOrd="0" presId="urn:microsoft.com/office/officeart/2008/layout/VerticalAccentList"/>
    <dgm:cxn modelId="{EC90545A-C201-4270-82BB-61531E78719A}" type="presParOf" srcId="{A0C9AA11-1BF0-434C-84DB-3FBA751C8F01}" destId="{18E422E9-4B97-4FE3-9913-EA7F754587F6}" srcOrd="0" destOrd="0" presId="urn:microsoft.com/office/officeart/2008/layout/VerticalAccentList"/>
    <dgm:cxn modelId="{995D49AE-7753-4401-A939-45F7816CAEAB}" type="presParOf" srcId="{A0C9AA11-1BF0-434C-84DB-3FBA751C8F01}" destId="{294F9448-9152-4AFD-8226-4734F38C86FE}" srcOrd="1" destOrd="0" presId="urn:microsoft.com/office/officeart/2008/layout/VerticalAccentList"/>
    <dgm:cxn modelId="{393F9826-0569-4A9D-9792-D18CA1360D2F}" type="presParOf" srcId="{A0C9AA11-1BF0-434C-84DB-3FBA751C8F01}" destId="{9B492C17-A1E4-4DEC-A8B2-4E7B6C9D988E}" srcOrd="2" destOrd="0" presId="urn:microsoft.com/office/officeart/2008/layout/VerticalAccentList"/>
    <dgm:cxn modelId="{9BD079BF-1DFC-4B12-8805-AD81841D5E94}" type="presParOf" srcId="{A0C9AA11-1BF0-434C-84DB-3FBA751C8F01}" destId="{77F6B2D6-E4CD-4800-9E95-35F16C2F7326}" srcOrd="3" destOrd="0" presId="urn:microsoft.com/office/officeart/2008/layout/VerticalAccentList"/>
    <dgm:cxn modelId="{19FD8B62-1C7F-4984-A5C8-4BD08DC94DE5}" type="presParOf" srcId="{A0C9AA11-1BF0-434C-84DB-3FBA751C8F01}" destId="{1288CF40-5CBA-402B-A969-AB6C68E4AEFB}" srcOrd="4" destOrd="0" presId="urn:microsoft.com/office/officeart/2008/layout/VerticalAccentList"/>
    <dgm:cxn modelId="{752A92BF-21A1-4B94-A03D-B5949DB42604}" type="presParOf" srcId="{A0C9AA11-1BF0-434C-84DB-3FBA751C8F01}" destId="{7FABE932-D84D-4C38-9579-330438A65592}" srcOrd="5" destOrd="0" presId="urn:microsoft.com/office/officeart/2008/layout/VerticalAccentList"/>
    <dgm:cxn modelId="{38D27148-084F-4B39-936A-F155F2541CD2}" type="presParOf" srcId="{A0C9AA11-1BF0-434C-84DB-3FBA751C8F01}" destId="{0A3D6F57-B426-4EA3-8209-4B48566330E0}" srcOrd="6" destOrd="0" presId="urn:microsoft.com/office/officeart/2008/layout/VerticalAccentList"/>
    <dgm:cxn modelId="{28885C24-5080-4234-8089-7A0301A91949}" type="presParOf" srcId="{A0C9AA11-1BF0-434C-84DB-3FBA751C8F01}" destId="{1645F344-3375-4E3C-81D6-514EE07C463F}" srcOrd="7" destOrd="0" presId="urn:microsoft.com/office/officeart/2008/layout/VerticalAccent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94E13AD-AA60-4811-8E40-014BA4F7B9DA}" type="doc">
      <dgm:prSet loTypeId="urn:microsoft.com/office/officeart/2009/3/layout/IncreasingArrowsProcess" loCatId="process" qsTypeId="urn:microsoft.com/office/officeart/2005/8/quickstyle/simple1" qsCatId="simple" csTypeId="urn:microsoft.com/office/officeart/2005/8/colors/colorful2" csCatId="colorful" phldr="1"/>
      <dgm:spPr/>
      <dgm:t>
        <a:bodyPr/>
        <a:lstStyle/>
        <a:p>
          <a:endParaRPr lang="en-GB"/>
        </a:p>
      </dgm:t>
    </dgm:pt>
    <dgm:pt modelId="{2823CF48-7FAD-4DF1-897A-3C73C9FEA33F}">
      <dgm:prSet phldrT="[Text]" custT="1"/>
      <dgm:spPr>
        <a:ln>
          <a:solidFill>
            <a:schemeClr val="bg1"/>
          </a:solidFill>
        </a:ln>
      </dgm:spPr>
      <dgm:t>
        <a:bodyPr/>
        <a:lstStyle/>
        <a:p>
          <a:pPr algn="ctr" rtl="0"/>
          <a:r>
            <a:rPr lang="en-GB" sz="1100" dirty="0" smtClean="0">
              <a:solidFill>
                <a:schemeClr val="bg1"/>
              </a:solidFill>
            </a:rPr>
            <a:t>Blood Shunting definition– This is the term given to the process which results in the redistribution of blood flow</a:t>
          </a:r>
          <a:endParaRPr lang="en-GB" sz="1100" dirty="0">
            <a:solidFill>
              <a:schemeClr val="bg1"/>
            </a:solidFill>
          </a:endParaRPr>
        </a:p>
      </dgm:t>
    </dgm:pt>
    <dgm:pt modelId="{E0D8F21C-4A1C-463F-9A1B-E8EE4E56EAB7}" type="parTrans" cxnId="{F0F510C0-AE47-4C88-BD55-46FFAB4A2B9C}">
      <dgm:prSet/>
      <dgm:spPr/>
      <dgm:t>
        <a:bodyPr/>
        <a:lstStyle/>
        <a:p>
          <a:endParaRPr lang="en-GB"/>
        </a:p>
      </dgm:t>
    </dgm:pt>
    <dgm:pt modelId="{9DF6F922-E00E-4DA9-8788-60090421FD94}" type="sibTrans" cxnId="{F0F510C0-AE47-4C88-BD55-46FFAB4A2B9C}">
      <dgm:prSet/>
      <dgm:spPr/>
      <dgm:t>
        <a:bodyPr/>
        <a:lstStyle/>
        <a:p>
          <a:endParaRPr lang="en-GB"/>
        </a:p>
      </dgm:t>
    </dgm:pt>
    <dgm:pt modelId="{51789DB3-2E6B-4352-84B8-F4BB79F1B9B0}">
      <dgm:prSet custT="1"/>
      <dgm:spPr>
        <a:ln>
          <a:solidFill>
            <a:schemeClr val="bg1"/>
          </a:solidFill>
        </a:ln>
      </dgm:spPr>
      <dgm:t>
        <a:bodyPr/>
        <a:lstStyle/>
        <a:p>
          <a:pPr algn="ctr"/>
          <a:r>
            <a:rPr lang="en-GB" sz="1100" dirty="0" smtClean="0">
              <a:solidFill>
                <a:schemeClr val="bg1"/>
              </a:solidFill>
            </a:rPr>
            <a:t>Less blood is available to digest food in the gut – which can cause cramp/discomfort</a:t>
          </a:r>
          <a:endParaRPr lang="en-GB" sz="1100" dirty="0">
            <a:solidFill>
              <a:schemeClr val="bg1"/>
            </a:solidFill>
          </a:endParaRPr>
        </a:p>
      </dgm:t>
    </dgm:pt>
    <dgm:pt modelId="{1C6BFDAE-96CA-42EF-9FF1-F427FE6380BB}" type="parTrans" cxnId="{919A4E2A-7E65-4D0A-BB0C-3703795C3E48}">
      <dgm:prSet/>
      <dgm:spPr/>
      <dgm:t>
        <a:bodyPr/>
        <a:lstStyle/>
        <a:p>
          <a:endParaRPr lang="en-GB"/>
        </a:p>
      </dgm:t>
    </dgm:pt>
    <dgm:pt modelId="{2471027D-6AA1-483A-8293-10A21D6F86E1}" type="sibTrans" cxnId="{919A4E2A-7E65-4D0A-BB0C-3703795C3E48}">
      <dgm:prSet/>
      <dgm:spPr/>
      <dgm:t>
        <a:bodyPr/>
        <a:lstStyle/>
        <a:p>
          <a:endParaRPr lang="en-GB"/>
        </a:p>
      </dgm:t>
    </dgm:pt>
    <dgm:pt modelId="{255B7D01-E540-495D-A9FE-01A7CA403847}">
      <dgm:prSet custT="1"/>
      <dgm:spPr>
        <a:ln>
          <a:solidFill>
            <a:schemeClr val="bg1"/>
          </a:solidFill>
        </a:ln>
      </dgm:spPr>
      <dgm:t>
        <a:bodyPr/>
        <a:lstStyle/>
        <a:p>
          <a:pPr algn="ctr"/>
          <a:r>
            <a:rPr lang="en-GB" sz="1100" dirty="0" smtClean="0">
              <a:solidFill>
                <a:schemeClr val="bg1"/>
              </a:solidFill>
            </a:rPr>
            <a:t>This is why you should exercise 2-3 hours after eating</a:t>
          </a:r>
          <a:endParaRPr lang="en-GB" sz="1100" dirty="0">
            <a:solidFill>
              <a:schemeClr val="bg1"/>
            </a:solidFill>
          </a:endParaRPr>
        </a:p>
      </dgm:t>
    </dgm:pt>
    <dgm:pt modelId="{6CD5CC7D-AE59-4B3A-9024-C6EA395A0A51}" type="parTrans" cxnId="{EBF60CF3-028A-4EE8-862D-46A3C4FA0DFA}">
      <dgm:prSet/>
      <dgm:spPr/>
      <dgm:t>
        <a:bodyPr/>
        <a:lstStyle/>
        <a:p>
          <a:endParaRPr lang="en-GB"/>
        </a:p>
      </dgm:t>
    </dgm:pt>
    <dgm:pt modelId="{04A5EA2A-459C-4DCD-A437-D1E259A3DA4B}" type="sibTrans" cxnId="{EBF60CF3-028A-4EE8-862D-46A3C4FA0DFA}">
      <dgm:prSet/>
      <dgm:spPr/>
      <dgm:t>
        <a:bodyPr/>
        <a:lstStyle/>
        <a:p>
          <a:endParaRPr lang="en-GB"/>
        </a:p>
      </dgm:t>
    </dgm:pt>
    <dgm:pt modelId="{FB9F745E-3751-4CEC-87A3-B446B1DB7357}">
      <dgm:prSet phldrT="[Text]" custT="1"/>
      <dgm:spPr>
        <a:ln>
          <a:solidFill>
            <a:schemeClr val="bg1"/>
          </a:solidFill>
        </a:ln>
      </dgm:spPr>
      <dgm:t>
        <a:bodyPr/>
        <a:lstStyle/>
        <a:p>
          <a:pPr algn="ctr"/>
          <a:r>
            <a:rPr lang="en-GB" sz="1100" dirty="0" smtClean="0">
              <a:solidFill>
                <a:schemeClr val="bg1"/>
              </a:solidFill>
            </a:rPr>
            <a:t>At the beginning of exercise blood is sent to the working muscles </a:t>
          </a:r>
          <a:endParaRPr lang="en-GB" sz="1100" dirty="0"/>
        </a:p>
      </dgm:t>
    </dgm:pt>
    <dgm:pt modelId="{CA7791DF-ABB8-48F8-8542-97B7967C7874}" type="parTrans" cxnId="{A7007D3A-4D45-4274-BD31-2CFDA0498993}">
      <dgm:prSet/>
      <dgm:spPr/>
      <dgm:t>
        <a:bodyPr/>
        <a:lstStyle/>
        <a:p>
          <a:endParaRPr lang="en-GB"/>
        </a:p>
      </dgm:t>
    </dgm:pt>
    <dgm:pt modelId="{2C747799-B44B-423B-826A-7D13D7D873DC}" type="sibTrans" cxnId="{A7007D3A-4D45-4274-BD31-2CFDA0498993}">
      <dgm:prSet/>
      <dgm:spPr/>
      <dgm:t>
        <a:bodyPr/>
        <a:lstStyle/>
        <a:p>
          <a:endParaRPr lang="en-GB"/>
        </a:p>
      </dgm:t>
    </dgm:pt>
    <dgm:pt modelId="{C81899E6-3E39-459F-A664-DD5AFE278F78}" type="pres">
      <dgm:prSet presAssocID="{694E13AD-AA60-4811-8E40-014BA4F7B9DA}" presName="Name0" presStyleCnt="0">
        <dgm:presLayoutVars>
          <dgm:chMax val="5"/>
          <dgm:chPref val="5"/>
          <dgm:dir/>
          <dgm:animLvl val="lvl"/>
        </dgm:presLayoutVars>
      </dgm:prSet>
      <dgm:spPr/>
      <dgm:t>
        <a:bodyPr/>
        <a:lstStyle/>
        <a:p>
          <a:endParaRPr lang="en-GB"/>
        </a:p>
      </dgm:t>
    </dgm:pt>
    <dgm:pt modelId="{FCBE03E4-9B57-4A69-B65B-9B05747D1097}" type="pres">
      <dgm:prSet presAssocID="{2823CF48-7FAD-4DF1-897A-3C73C9FEA33F}" presName="parentText1" presStyleLbl="node1" presStyleIdx="0" presStyleCnt="4" custLinFactNeighborX="632" custLinFactNeighborY="-14134">
        <dgm:presLayoutVars>
          <dgm:chMax/>
          <dgm:chPref val="3"/>
          <dgm:bulletEnabled val="1"/>
        </dgm:presLayoutVars>
      </dgm:prSet>
      <dgm:spPr/>
      <dgm:t>
        <a:bodyPr/>
        <a:lstStyle/>
        <a:p>
          <a:endParaRPr lang="en-GB"/>
        </a:p>
      </dgm:t>
    </dgm:pt>
    <dgm:pt modelId="{EE76510B-B84C-4002-8662-383E820AB43B}" type="pres">
      <dgm:prSet presAssocID="{FB9F745E-3751-4CEC-87A3-B446B1DB7357}" presName="parentText2" presStyleLbl="node1" presStyleIdx="1" presStyleCnt="4">
        <dgm:presLayoutVars>
          <dgm:chMax/>
          <dgm:chPref val="3"/>
          <dgm:bulletEnabled val="1"/>
        </dgm:presLayoutVars>
      </dgm:prSet>
      <dgm:spPr/>
      <dgm:t>
        <a:bodyPr/>
        <a:lstStyle/>
        <a:p>
          <a:endParaRPr lang="en-GB"/>
        </a:p>
      </dgm:t>
    </dgm:pt>
    <dgm:pt modelId="{FD0C7703-C3FA-426C-9811-24E717CDEA8F}" type="pres">
      <dgm:prSet presAssocID="{51789DB3-2E6B-4352-84B8-F4BB79F1B9B0}" presName="parentText3" presStyleLbl="node1" presStyleIdx="2" presStyleCnt="4">
        <dgm:presLayoutVars>
          <dgm:chMax/>
          <dgm:chPref val="3"/>
          <dgm:bulletEnabled val="1"/>
        </dgm:presLayoutVars>
      </dgm:prSet>
      <dgm:spPr/>
      <dgm:t>
        <a:bodyPr/>
        <a:lstStyle/>
        <a:p>
          <a:endParaRPr lang="en-GB"/>
        </a:p>
      </dgm:t>
    </dgm:pt>
    <dgm:pt modelId="{2CD95D36-0942-472C-BAAE-DB74E38A0155}" type="pres">
      <dgm:prSet presAssocID="{255B7D01-E540-495D-A9FE-01A7CA403847}" presName="parentText4" presStyleLbl="node1" presStyleIdx="3" presStyleCnt="4">
        <dgm:presLayoutVars>
          <dgm:chMax/>
          <dgm:chPref val="3"/>
          <dgm:bulletEnabled val="1"/>
        </dgm:presLayoutVars>
      </dgm:prSet>
      <dgm:spPr/>
      <dgm:t>
        <a:bodyPr/>
        <a:lstStyle/>
        <a:p>
          <a:endParaRPr lang="en-GB"/>
        </a:p>
      </dgm:t>
    </dgm:pt>
  </dgm:ptLst>
  <dgm:cxnLst>
    <dgm:cxn modelId="{29550AD1-9123-49F2-8761-404BB3683F66}" type="presOf" srcId="{255B7D01-E540-495D-A9FE-01A7CA403847}" destId="{2CD95D36-0942-472C-BAAE-DB74E38A0155}" srcOrd="0" destOrd="0" presId="urn:microsoft.com/office/officeart/2009/3/layout/IncreasingArrowsProcess"/>
    <dgm:cxn modelId="{74C6CA42-EAAA-441E-AB7E-FA5EBD1C5009}" type="presOf" srcId="{FB9F745E-3751-4CEC-87A3-B446B1DB7357}" destId="{EE76510B-B84C-4002-8662-383E820AB43B}" srcOrd="0" destOrd="0" presId="urn:microsoft.com/office/officeart/2009/3/layout/IncreasingArrowsProcess"/>
    <dgm:cxn modelId="{626335B9-0E1D-469C-B9D1-B8FD06FA8B69}" type="presOf" srcId="{51789DB3-2E6B-4352-84B8-F4BB79F1B9B0}" destId="{FD0C7703-C3FA-426C-9811-24E717CDEA8F}" srcOrd="0" destOrd="0" presId="urn:microsoft.com/office/officeart/2009/3/layout/IncreasingArrowsProcess"/>
    <dgm:cxn modelId="{07ACE4F9-3111-4B82-BFBD-130C0C570F9B}" type="presOf" srcId="{2823CF48-7FAD-4DF1-897A-3C73C9FEA33F}" destId="{FCBE03E4-9B57-4A69-B65B-9B05747D1097}" srcOrd="0" destOrd="0" presId="urn:microsoft.com/office/officeart/2009/3/layout/IncreasingArrowsProcess"/>
    <dgm:cxn modelId="{EBF60CF3-028A-4EE8-862D-46A3C4FA0DFA}" srcId="{694E13AD-AA60-4811-8E40-014BA4F7B9DA}" destId="{255B7D01-E540-495D-A9FE-01A7CA403847}" srcOrd="3" destOrd="0" parTransId="{6CD5CC7D-AE59-4B3A-9024-C6EA395A0A51}" sibTransId="{04A5EA2A-459C-4DCD-A437-D1E259A3DA4B}"/>
    <dgm:cxn modelId="{F0F510C0-AE47-4C88-BD55-46FFAB4A2B9C}" srcId="{694E13AD-AA60-4811-8E40-014BA4F7B9DA}" destId="{2823CF48-7FAD-4DF1-897A-3C73C9FEA33F}" srcOrd="0" destOrd="0" parTransId="{E0D8F21C-4A1C-463F-9A1B-E8EE4E56EAB7}" sibTransId="{9DF6F922-E00E-4DA9-8788-60090421FD94}"/>
    <dgm:cxn modelId="{A7007D3A-4D45-4274-BD31-2CFDA0498993}" srcId="{694E13AD-AA60-4811-8E40-014BA4F7B9DA}" destId="{FB9F745E-3751-4CEC-87A3-B446B1DB7357}" srcOrd="1" destOrd="0" parTransId="{CA7791DF-ABB8-48F8-8542-97B7967C7874}" sibTransId="{2C747799-B44B-423B-826A-7D13D7D873DC}"/>
    <dgm:cxn modelId="{919A4E2A-7E65-4D0A-BB0C-3703795C3E48}" srcId="{694E13AD-AA60-4811-8E40-014BA4F7B9DA}" destId="{51789DB3-2E6B-4352-84B8-F4BB79F1B9B0}" srcOrd="2" destOrd="0" parTransId="{1C6BFDAE-96CA-42EF-9FF1-F427FE6380BB}" sibTransId="{2471027D-6AA1-483A-8293-10A21D6F86E1}"/>
    <dgm:cxn modelId="{8D851F23-887A-4A64-8CE5-1C55B6C181B7}" type="presOf" srcId="{694E13AD-AA60-4811-8E40-014BA4F7B9DA}" destId="{C81899E6-3E39-459F-A664-DD5AFE278F78}" srcOrd="0" destOrd="0" presId="urn:microsoft.com/office/officeart/2009/3/layout/IncreasingArrowsProcess"/>
    <dgm:cxn modelId="{4EB741AB-EA3A-4B4D-964E-AB8B98486A1C}" type="presParOf" srcId="{C81899E6-3E39-459F-A664-DD5AFE278F78}" destId="{FCBE03E4-9B57-4A69-B65B-9B05747D1097}" srcOrd="0" destOrd="0" presId="urn:microsoft.com/office/officeart/2009/3/layout/IncreasingArrowsProcess"/>
    <dgm:cxn modelId="{E8F150C4-1535-4E55-9B6B-F2C369887E1E}" type="presParOf" srcId="{C81899E6-3E39-459F-A664-DD5AFE278F78}" destId="{EE76510B-B84C-4002-8662-383E820AB43B}" srcOrd="1" destOrd="0" presId="urn:microsoft.com/office/officeart/2009/3/layout/IncreasingArrowsProcess"/>
    <dgm:cxn modelId="{2E30CA80-F9EB-476B-AB98-C38E761B58C9}" type="presParOf" srcId="{C81899E6-3E39-459F-A664-DD5AFE278F78}" destId="{FD0C7703-C3FA-426C-9811-24E717CDEA8F}" srcOrd="2" destOrd="0" presId="urn:microsoft.com/office/officeart/2009/3/layout/IncreasingArrowsProcess"/>
    <dgm:cxn modelId="{0018429B-0301-4D54-8580-E20F56EA1A8B}" type="presParOf" srcId="{C81899E6-3E39-459F-A664-DD5AFE278F78}" destId="{2CD95D36-0942-472C-BAAE-DB74E38A0155}" srcOrd="3"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338E50-5F3A-49C9-86C4-00ACE99545B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AAB9F89A-60AE-49C9-8D45-C905C248A390}">
      <dgm:prSet phldrT="[Text]" custT="1"/>
      <dgm:spPr/>
      <dgm:t>
        <a:bodyPr/>
        <a:lstStyle/>
        <a:p>
          <a:r>
            <a:rPr lang="en-GB" sz="2400" dirty="0" smtClean="0"/>
            <a:t>Part 1</a:t>
          </a:r>
          <a:endParaRPr lang="en-GB" sz="2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6AB6E8F-2A2E-4195-B9C1-27822B5EAB66}" type="parTrans" cxnId="{7DE219D9-628C-43C8-AD95-849D4B57C908}">
      <dgm:prSet/>
      <dgm:spPr/>
      <dgm:t>
        <a:bodyPr/>
        <a:lstStyle/>
        <a:p>
          <a:endParaRPr lang="en-GB"/>
        </a:p>
      </dgm:t>
    </dgm:pt>
    <dgm:pt modelId="{B9A72872-15B7-4B3E-92AE-08435D750938}" type="sibTrans" cxnId="{7DE219D9-628C-43C8-AD95-849D4B57C908}">
      <dgm:prSet custT="1"/>
      <dgm:spPr/>
      <dgm:t>
        <a:bodyPr/>
        <a:lstStyle/>
        <a:p>
          <a:endParaRPr lang="en-GB" sz="2000"/>
        </a:p>
      </dgm:t>
    </dgm:pt>
    <dgm:pt modelId="{C159FC56-1B9B-4736-88E7-584A9E844B3A}">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sz="2400" dirty="0" smtClean="0"/>
            <a:t>Part 2</a:t>
          </a:r>
          <a:endParaRPr lang="en-GB" sz="2400"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620697A-7CD1-4679-9250-F84DB64C2BC6}" type="parTrans" cxnId="{D3134D76-22CF-4ABB-A457-ABDE2359847E}">
      <dgm:prSet/>
      <dgm:spPr/>
      <dgm:t>
        <a:bodyPr/>
        <a:lstStyle/>
        <a:p>
          <a:endParaRPr lang="en-GB"/>
        </a:p>
      </dgm:t>
    </dgm:pt>
    <dgm:pt modelId="{2F1743DC-737E-454E-AC96-D81C30207FA8}" type="sibTrans" cxnId="{D3134D76-22CF-4ABB-A457-ABDE2359847E}">
      <dgm:prSet custT="1"/>
      <dgm:spPr/>
      <dgm:t>
        <a:bodyPr/>
        <a:lstStyle/>
        <a:p>
          <a:endParaRPr lang="en-GB" sz="2000"/>
        </a:p>
      </dgm:t>
    </dgm:pt>
    <dgm:pt modelId="{9DE7D889-82FE-41BF-A250-F4FDCE427775}">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sz="2400" dirty="0" smtClean="0"/>
            <a:t>Part 3</a:t>
          </a:r>
          <a:endParaRPr lang="en-GB" sz="24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E2413A2-2646-4C74-94FA-88757EBB8CE0}" type="parTrans" cxnId="{AE1588AF-8033-4195-97A8-5A2C733A4317}">
      <dgm:prSet/>
      <dgm:spPr/>
      <dgm:t>
        <a:bodyPr/>
        <a:lstStyle/>
        <a:p>
          <a:endParaRPr lang="en-GB"/>
        </a:p>
      </dgm:t>
    </dgm:pt>
    <dgm:pt modelId="{7B262959-0106-440B-84DF-D16DF7F689FC}" type="sibTrans" cxnId="{AE1588AF-8033-4195-97A8-5A2C733A4317}">
      <dgm:prSet custT="1"/>
      <dgm:spPr/>
      <dgm:t>
        <a:bodyPr/>
        <a:lstStyle/>
        <a:p>
          <a:endParaRPr lang="en-GB" sz="2000"/>
        </a:p>
      </dgm:t>
    </dgm:pt>
    <dgm:pt modelId="{C9E4A1D6-1520-4D14-A9E5-B4452F283A16}" type="pres">
      <dgm:prSet presAssocID="{11338E50-5F3A-49C9-86C4-00ACE99545BA}" presName="Name0" presStyleCnt="0">
        <dgm:presLayoutVars>
          <dgm:chMax/>
          <dgm:chPref/>
          <dgm:dir/>
          <dgm:animLvl val="lvl"/>
        </dgm:presLayoutVars>
      </dgm:prSet>
      <dgm:spPr/>
      <dgm:t>
        <a:bodyPr/>
        <a:lstStyle/>
        <a:p>
          <a:endParaRPr lang="en-GB"/>
        </a:p>
      </dgm:t>
    </dgm:pt>
    <dgm:pt modelId="{6A01EF39-F648-4B7B-9DA0-C139F974134B}" type="pres">
      <dgm:prSet presAssocID="{AAB9F89A-60AE-49C9-8D45-C905C248A390}" presName="composite" presStyleCnt="0"/>
      <dgm:spPr/>
    </dgm:pt>
    <dgm:pt modelId="{79CF675F-1498-4F2E-913D-7847360046E0}" type="pres">
      <dgm:prSet presAssocID="{AAB9F89A-60AE-49C9-8D45-C905C248A390}" presName="Parent1" presStyleLbl="node1" presStyleIdx="0" presStyleCnt="6">
        <dgm:presLayoutVars>
          <dgm:chMax val="1"/>
          <dgm:chPref val="1"/>
          <dgm:bulletEnabled val="1"/>
        </dgm:presLayoutVars>
      </dgm:prSet>
      <dgm:spPr/>
      <dgm:t>
        <a:bodyPr/>
        <a:lstStyle/>
        <a:p>
          <a:endParaRPr lang="en-GB"/>
        </a:p>
      </dgm:t>
    </dgm:pt>
    <dgm:pt modelId="{FB94D82E-3CA8-4972-8EBB-965A00180775}" type="pres">
      <dgm:prSet presAssocID="{AAB9F89A-60AE-49C9-8D45-C905C248A390}" presName="Childtext1" presStyleLbl="revTx" presStyleIdx="0" presStyleCnt="3">
        <dgm:presLayoutVars>
          <dgm:chMax val="0"/>
          <dgm:chPref val="0"/>
          <dgm:bulletEnabled val="1"/>
        </dgm:presLayoutVars>
      </dgm:prSet>
      <dgm:spPr/>
      <dgm:t>
        <a:bodyPr/>
        <a:lstStyle/>
        <a:p>
          <a:endParaRPr lang="en-GB"/>
        </a:p>
      </dgm:t>
    </dgm:pt>
    <dgm:pt modelId="{E44326BE-4CD9-4310-AA07-142A9BBBEC96}" type="pres">
      <dgm:prSet presAssocID="{AAB9F89A-60AE-49C9-8D45-C905C248A390}" presName="BalanceSpacing" presStyleCnt="0"/>
      <dgm:spPr/>
    </dgm:pt>
    <dgm:pt modelId="{55D41F16-4AEC-474F-A1FB-2F1FE90B63C3}" type="pres">
      <dgm:prSet presAssocID="{AAB9F89A-60AE-49C9-8D45-C905C248A390}" presName="BalanceSpacing1" presStyleCnt="0"/>
      <dgm:spPr/>
    </dgm:pt>
    <dgm:pt modelId="{DFA4CECE-BFF4-4321-B904-BDC31A9D5F1D}" type="pres">
      <dgm:prSet presAssocID="{B9A72872-15B7-4B3E-92AE-08435D750938}" presName="Accent1Text" presStyleLbl="node1" presStyleIdx="1" presStyleCnt="6"/>
      <dgm:spPr/>
      <dgm:t>
        <a:bodyPr/>
        <a:lstStyle/>
        <a:p>
          <a:endParaRPr lang="en-GB"/>
        </a:p>
      </dgm:t>
    </dgm:pt>
    <dgm:pt modelId="{C8BB2335-5E92-4337-8312-5CC71014E2B5}" type="pres">
      <dgm:prSet presAssocID="{B9A72872-15B7-4B3E-92AE-08435D750938}" presName="spaceBetweenRectangles" presStyleCnt="0"/>
      <dgm:spPr/>
    </dgm:pt>
    <dgm:pt modelId="{F15B5FD1-A79F-4C51-95C9-B47950DACC56}" type="pres">
      <dgm:prSet presAssocID="{C159FC56-1B9B-4736-88E7-584A9E844B3A}" presName="composite" presStyleCnt="0"/>
      <dgm:spPr/>
    </dgm:pt>
    <dgm:pt modelId="{AA9BFC58-46C2-40BD-B9CC-DB1094B592A5}" type="pres">
      <dgm:prSet presAssocID="{C159FC56-1B9B-4736-88E7-584A9E844B3A}" presName="Parent1" presStyleLbl="node1" presStyleIdx="2" presStyleCnt="6">
        <dgm:presLayoutVars>
          <dgm:chMax val="1"/>
          <dgm:chPref val="1"/>
          <dgm:bulletEnabled val="1"/>
        </dgm:presLayoutVars>
      </dgm:prSet>
      <dgm:spPr/>
      <dgm:t>
        <a:bodyPr/>
        <a:lstStyle/>
        <a:p>
          <a:endParaRPr lang="en-GB"/>
        </a:p>
      </dgm:t>
    </dgm:pt>
    <dgm:pt modelId="{772ECDEA-5CD8-43AA-8492-D564B0875A8D}" type="pres">
      <dgm:prSet presAssocID="{C159FC56-1B9B-4736-88E7-584A9E844B3A}" presName="Childtext1" presStyleLbl="revTx" presStyleIdx="1" presStyleCnt="3">
        <dgm:presLayoutVars>
          <dgm:chMax val="0"/>
          <dgm:chPref val="0"/>
          <dgm:bulletEnabled val="1"/>
        </dgm:presLayoutVars>
      </dgm:prSet>
      <dgm:spPr/>
      <dgm:t>
        <a:bodyPr/>
        <a:lstStyle/>
        <a:p>
          <a:endParaRPr lang="en-GB"/>
        </a:p>
      </dgm:t>
    </dgm:pt>
    <dgm:pt modelId="{12B31E1E-B888-451B-AC47-AF1448315786}" type="pres">
      <dgm:prSet presAssocID="{C159FC56-1B9B-4736-88E7-584A9E844B3A}" presName="BalanceSpacing" presStyleCnt="0"/>
      <dgm:spPr/>
    </dgm:pt>
    <dgm:pt modelId="{5073B595-A98A-492E-9AF2-780E593A0D0C}" type="pres">
      <dgm:prSet presAssocID="{C159FC56-1B9B-4736-88E7-584A9E844B3A}" presName="BalanceSpacing1" presStyleCnt="0"/>
      <dgm:spPr/>
    </dgm:pt>
    <dgm:pt modelId="{D7A6CAEA-0A89-4BE6-9A89-E7B9B0D267FD}" type="pres">
      <dgm:prSet presAssocID="{2F1743DC-737E-454E-AC96-D81C30207FA8}" presName="Accent1Text" presStyleLbl="node1" presStyleIdx="3" presStyleCnt="6"/>
      <dgm:spPr/>
      <dgm:t>
        <a:bodyPr/>
        <a:lstStyle/>
        <a:p>
          <a:endParaRPr lang="en-GB"/>
        </a:p>
      </dgm:t>
    </dgm:pt>
    <dgm:pt modelId="{CA71DD29-382E-495D-BE3F-09747ABCA010}" type="pres">
      <dgm:prSet presAssocID="{2F1743DC-737E-454E-AC96-D81C30207FA8}" presName="spaceBetweenRectangles" presStyleCnt="0"/>
      <dgm:spPr/>
    </dgm:pt>
    <dgm:pt modelId="{3A764B3E-4300-4A46-8613-02BDB58F492A}" type="pres">
      <dgm:prSet presAssocID="{9DE7D889-82FE-41BF-A250-F4FDCE427775}" presName="composite" presStyleCnt="0"/>
      <dgm:spPr/>
    </dgm:pt>
    <dgm:pt modelId="{16A78336-073D-493A-B619-72EC2B4ED9A4}" type="pres">
      <dgm:prSet presAssocID="{9DE7D889-82FE-41BF-A250-F4FDCE427775}" presName="Parent1" presStyleLbl="node1" presStyleIdx="4" presStyleCnt="6">
        <dgm:presLayoutVars>
          <dgm:chMax val="1"/>
          <dgm:chPref val="1"/>
          <dgm:bulletEnabled val="1"/>
        </dgm:presLayoutVars>
      </dgm:prSet>
      <dgm:spPr/>
      <dgm:t>
        <a:bodyPr/>
        <a:lstStyle/>
        <a:p>
          <a:endParaRPr lang="en-GB"/>
        </a:p>
      </dgm:t>
    </dgm:pt>
    <dgm:pt modelId="{565C51BA-99C8-400E-B4A1-D9EDBEC0FFBC}" type="pres">
      <dgm:prSet presAssocID="{9DE7D889-82FE-41BF-A250-F4FDCE427775}" presName="Childtext1" presStyleLbl="revTx" presStyleIdx="2" presStyleCnt="3">
        <dgm:presLayoutVars>
          <dgm:chMax val="0"/>
          <dgm:chPref val="0"/>
          <dgm:bulletEnabled val="1"/>
        </dgm:presLayoutVars>
      </dgm:prSet>
      <dgm:spPr/>
      <dgm:t>
        <a:bodyPr/>
        <a:lstStyle/>
        <a:p>
          <a:endParaRPr lang="en-GB"/>
        </a:p>
      </dgm:t>
    </dgm:pt>
    <dgm:pt modelId="{79FD9CC5-13AA-466C-BD04-11EFFA8A156B}" type="pres">
      <dgm:prSet presAssocID="{9DE7D889-82FE-41BF-A250-F4FDCE427775}" presName="BalanceSpacing" presStyleCnt="0"/>
      <dgm:spPr/>
    </dgm:pt>
    <dgm:pt modelId="{D5ADE6A9-CDFE-4DE5-95D5-DBF805449E39}" type="pres">
      <dgm:prSet presAssocID="{9DE7D889-82FE-41BF-A250-F4FDCE427775}" presName="BalanceSpacing1" presStyleCnt="0"/>
      <dgm:spPr/>
    </dgm:pt>
    <dgm:pt modelId="{999ED794-3012-4806-B240-24376ACAE798}" type="pres">
      <dgm:prSet presAssocID="{7B262959-0106-440B-84DF-D16DF7F689FC}" presName="Accent1Text" presStyleLbl="node1" presStyleIdx="5" presStyleCnt="6"/>
      <dgm:spPr/>
      <dgm:t>
        <a:bodyPr/>
        <a:lstStyle/>
        <a:p>
          <a:endParaRPr lang="en-GB"/>
        </a:p>
      </dgm:t>
    </dgm:pt>
  </dgm:ptLst>
  <dgm:cxnLst>
    <dgm:cxn modelId="{AE1588AF-8033-4195-97A8-5A2C733A4317}" srcId="{11338E50-5F3A-49C9-86C4-00ACE99545BA}" destId="{9DE7D889-82FE-41BF-A250-F4FDCE427775}" srcOrd="2" destOrd="0" parTransId="{BE2413A2-2646-4C74-94FA-88757EBB8CE0}" sibTransId="{7B262959-0106-440B-84DF-D16DF7F689FC}"/>
    <dgm:cxn modelId="{F36CB5A9-1A87-493C-9A9B-3E1DE56D4EC2}" type="presOf" srcId="{AAB9F89A-60AE-49C9-8D45-C905C248A390}" destId="{79CF675F-1498-4F2E-913D-7847360046E0}" srcOrd="0" destOrd="0" presId="urn:microsoft.com/office/officeart/2008/layout/AlternatingHexagons"/>
    <dgm:cxn modelId="{9BDFA763-7AF5-4100-9296-7F70C11F7F49}" type="presOf" srcId="{B9A72872-15B7-4B3E-92AE-08435D750938}" destId="{DFA4CECE-BFF4-4321-B904-BDC31A9D5F1D}" srcOrd="0" destOrd="0" presId="urn:microsoft.com/office/officeart/2008/layout/AlternatingHexagons"/>
    <dgm:cxn modelId="{D855A1E1-1A67-479A-8F1F-02C630499870}" type="presOf" srcId="{11338E50-5F3A-49C9-86C4-00ACE99545BA}" destId="{C9E4A1D6-1520-4D14-A9E5-B4452F283A16}" srcOrd="0" destOrd="0" presId="urn:microsoft.com/office/officeart/2008/layout/AlternatingHexagons"/>
    <dgm:cxn modelId="{93D8B22D-0426-4989-AA5D-01E41A0BF9C0}" type="presOf" srcId="{9DE7D889-82FE-41BF-A250-F4FDCE427775}" destId="{16A78336-073D-493A-B619-72EC2B4ED9A4}" srcOrd="0" destOrd="0" presId="urn:microsoft.com/office/officeart/2008/layout/AlternatingHexagons"/>
    <dgm:cxn modelId="{B1D213D0-0BF1-4E46-A135-697E1C9ABBC1}" type="presOf" srcId="{7B262959-0106-440B-84DF-D16DF7F689FC}" destId="{999ED794-3012-4806-B240-24376ACAE798}" srcOrd="0" destOrd="0" presId="urn:microsoft.com/office/officeart/2008/layout/AlternatingHexagons"/>
    <dgm:cxn modelId="{7DE219D9-628C-43C8-AD95-849D4B57C908}" srcId="{11338E50-5F3A-49C9-86C4-00ACE99545BA}" destId="{AAB9F89A-60AE-49C9-8D45-C905C248A390}" srcOrd="0" destOrd="0" parTransId="{C6AB6E8F-2A2E-4195-B9C1-27822B5EAB66}" sibTransId="{B9A72872-15B7-4B3E-92AE-08435D750938}"/>
    <dgm:cxn modelId="{D3134D76-22CF-4ABB-A457-ABDE2359847E}" srcId="{11338E50-5F3A-49C9-86C4-00ACE99545BA}" destId="{C159FC56-1B9B-4736-88E7-584A9E844B3A}" srcOrd="1" destOrd="0" parTransId="{4620697A-7CD1-4679-9250-F84DB64C2BC6}" sibTransId="{2F1743DC-737E-454E-AC96-D81C30207FA8}"/>
    <dgm:cxn modelId="{5B9EEF02-2982-4EFB-BCE9-BAAED13F1873}" type="presOf" srcId="{C159FC56-1B9B-4736-88E7-584A9E844B3A}" destId="{AA9BFC58-46C2-40BD-B9CC-DB1094B592A5}" srcOrd="0" destOrd="0" presId="urn:microsoft.com/office/officeart/2008/layout/AlternatingHexagons"/>
    <dgm:cxn modelId="{4C65F179-ACEA-482B-81FD-76C93241763E}" type="presOf" srcId="{2F1743DC-737E-454E-AC96-D81C30207FA8}" destId="{D7A6CAEA-0A89-4BE6-9A89-E7B9B0D267FD}" srcOrd="0" destOrd="0" presId="urn:microsoft.com/office/officeart/2008/layout/AlternatingHexagons"/>
    <dgm:cxn modelId="{1589438D-B0C0-4B33-98FE-1BE2F12F6945}" type="presParOf" srcId="{C9E4A1D6-1520-4D14-A9E5-B4452F283A16}" destId="{6A01EF39-F648-4B7B-9DA0-C139F974134B}" srcOrd="0" destOrd="0" presId="urn:microsoft.com/office/officeart/2008/layout/AlternatingHexagons"/>
    <dgm:cxn modelId="{89346657-3438-4D96-B961-161D8641F012}" type="presParOf" srcId="{6A01EF39-F648-4B7B-9DA0-C139F974134B}" destId="{79CF675F-1498-4F2E-913D-7847360046E0}" srcOrd="0" destOrd="0" presId="urn:microsoft.com/office/officeart/2008/layout/AlternatingHexagons"/>
    <dgm:cxn modelId="{44791B00-D492-4D2F-9C78-45B302270CD0}" type="presParOf" srcId="{6A01EF39-F648-4B7B-9DA0-C139F974134B}" destId="{FB94D82E-3CA8-4972-8EBB-965A00180775}" srcOrd="1" destOrd="0" presId="urn:microsoft.com/office/officeart/2008/layout/AlternatingHexagons"/>
    <dgm:cxn modelId="{46950197-460F-4603-B70E-E76B595F8F75}" type="presParOf" srcId="{6A01EF39-F648-4B7B-9DA0-C139F974134B}" destId="{E44326BE-4CD9-4310-AA07-142A9BBBEC96}" srcOrd="2" destOrd="0" presId="urn:microsoft.com/office/officeart/2008/layout/AlternatingHexagons"/>
    <dgm:cxn modelId="{29CBDEA4-2760-4E22-8753-7F26C6C221A6}" type="presParOf" srcId="{6A01EF39-F648-4B7B-9DA0-C139F974134B}" destId="{55D41F16-4AEC-474F-A1FB-2F1FE90B63C3}" srcOrd="3" destOrd="0" presId="urn:microsoft.com/office/officeart/2008/layout/AlternatingHexagons"/>
    <dgm:cxn modelId="{B1ECC70A-4515-4EA2-822D-93FBCF9728DB}" type="presParOf" srcId="{6A01EF39-F648-4B7B-9DA0-C139F974134B}" destId="{DFA4CECE-BFF4-4321-B904-BDC31A9D5F1D}" srcOrd="4" destOrd="0" presId="urn:microsoft.com/office/officeart/2008/layout/AlternatingHexagons"/>
    <dgm:cxn modelId="{3802E60F-29A3-4F52-8C3F-69B482485949}" type="presParOf" srcId="{C9E4A1D6-1520-4D14-A9E5-B4452F283A16}" destId="{C8BB2335-5E92-4337-8312-5CC71014E2B5}" srcOrd="1" destOrd="0" presId="urn:microsoft.com/office/officeart/2008/layout/AlternatingHexagons"/>
    <dgm:cxn modelId="{E991616D-0981-408A-86A6-8644981904C4}" type="presParOf" srcId="{C9E4A1D6-1520-4D14-A9E5-B4452F283A16}" destId="{F15B5FD1-A79F-4C51-95C9-B47950DACC56}" srcOrd="2" destOrd="0" presId="urn:microsoft.com/office/officeart/2008/layout/AlternatingHexagons"/>
    <dgm:cxn modelId="{114C9F95-51AC-4C9C-A8D7-3D7231DFEBD6}" type="presParOf" srcId="{F15B5FD1-A79F-4C51-95C9-B47950DACC56}" destId="{AA9BFC58-46C2-40BD-B9CC-DB1094B592A5}" srcOrd="0" destOrd="0" presId="urn:microsoft.com/office/officeart/2008/layout/AlternatingHexagons"/>
    <dgm:cxn modelId="{F65A79F1-F9EE-494A-AC03-1C64A3528650}" type="presParOf" srcId="{F15B5FD1-A79F-4C51-95C9-B47950DACC56}" destId="{772ECDEA-5CD8-43AA-8492-D564B0875A8D}" srcOrd="1" destOrd="0" presId="urn:microsoft.com/office/officeart/2008/layout/AlternatingHexagons"/>
    <dgm:cxn modelId="{FC0452C1-9BB5-4C77-ACA7-EC83B3B51F66}" type="presParOf" srcId="{F15B5FD1-A79F-4C51-95C9-B47950DACC56}" destId="{12B31E1E-B888-451B-AC47-AF1448315786}" srcOrd="2" destOrd="0" presId="urn:microsoft.com/office/officeart/2008/layout/AlternatingHexagons"/>
    <dgm:cxn modelId="{F1B04143-0DCC-4F2E-8A96-E92C192605F6}" type="presParOf" srcId="{F15B5FD1-A79F-4C51-95C9-B47950DACC56}" destId="{5073B595-A98A-492E-9AF2-780E593A0D0C}" srcOrd="3" destOrd="0" presId="urn:microsoft.com/office/officeart/2008/layout/AlternatingHexagons"/>
    <dgm:cxn modelId="{3E4D6E4A-C96B-467E-88C7-D77CD5175DD7}" type="presParOf" srcId="{F15B5FD1-A79F-4C51-95C9-B47950DACC56}" destId="{D7A6CAEA-0A89-4BE6-9A89-E7B9B0D267FD}" srcOrd="4" destOrd="0" presId="urn:microsoft.com/office/officeart/2008/layout/AlternatingHexagons"/>
    <dgm:cxn modelId="{D8884DF6-EC31-411D-9B02-CA66C0409A14}" type="presParOf" srcId="{C9E4A1D6-1520-4D14-A9E5-B4452F283A16}" destId="{CA71DD29-382E-495D-BE3F-09747ABCA010}" srcOrd="3" destOrd="0" presId="urn:microsoft.com/office/officeart/2008/layout/AlternatingHexagons"/>
    <dgm:cxn modelId="{C473C20D-AFA9-4C0F-8EDD-1FD5160D2642}" type="presParOf" srcId="{C9E4A1D6-1520-4D14-A9E5-B4452F283A16}" destId="{3A764B3E-4300-4A46-8613-02BDB58F492A}" srcOrd="4" destOrd="0" presId="urn:microsoft.com/office/officeart/2008/layout/AlternatingHexagons"/>
    <dgm:cxn modelId="{A2ED9B3C-3480-4544-842E-28856E693C38}" type="presParOf" srcId="{3A764B3E-4300-4A46-8613-02BDB58F492A}" destId="{16A78336-073D-493A-B619-72EC2B4ED9A4}" srcOrd="0" destOrd="0" presId="urn:microsoft.com/office/officeart/2008/layout/AlternatingHexagons"/>
    <dgm:cxn modelId="{8D91AB90-8FE9-47FE-8828-6B3CA231762F}" type="presParOf" srcId="{3A764B3E-4300-4A46-8613-02BDB58F492A}" destId="{565C51BA-99C8-400E-B4A1-D9EDBEC0FFBC}" srcOrd="1" destOrd="0" presId="urn:microsoft.com/office/officeart/2008/layout/AlternatingHexagons"/>
    <dgm:cxn modelId="{A3B4F554-A04E-4385-894D-7A2FF2F27CB4}" type="presParOf" srcId="{3A764B3E-4300-4A46-8613-02BDB58F492A}" destId="{79FD9CC5-13AA-466C-BD04-11EFFA8A156B}" srcOrd="2" destOrd="0" presId="urn:microsoft.com/office/officeart/2008/layout/AlternatingHexagons"/>
    <dgm:cxn modelId="{842BA33F-A754-474A-B970-985426EA9C31}" type="presParOf" srcId="{3A764B3E-4300-4A46-8613-02BDB58F492A}" destId="{D5ADE6A9-CDFE-4DE5-95D5-DBF805449E39}" srcOrd="3" destOrd="0" presId="urn:microsoft.com/office/officeart/2008/layout/AlternatingHexagons"/>
    <dgm:cxn modelId="{E7F9A2C2-4607-420D-837F-5A5D86EB7D77}" type="presParOf" srcId="{3A764B3E-4300-4A46-8613-02BDB58F492A}" destId="{999ED794-3012-4806-B240-24376ACAE79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469A025-4620-40BC-BD62-7A4FAD5F3F97}"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EE6310C6-E200-4755-BE73-8B3BA2E77B51}">
      <dgm:prSet phldrT="[Text]"/>
      <dgm:spPr/>
      <dgm:t>
        <a:bodyPr/>
        <a:lstStyle/>
        <a:p>
          <a:r>
            <a:rPr lang="en-GB" dirty="0" smtClean="0"/>
            <a:t>Factors affecting optimum weight</a:t>
          </a:r>
          <a:endParaRPr lang="en-GB" dirty="0"/>
        </a:p>
      </dgm:t>
    </dgm:pt>
    <dgm:pt modelId="{EBFA70BF-837F-4FB8-A829-8D0B4E3EE375}" type="parTrans" cxnId="{402082E1-4D8B-4F37-8919-51CC207DB425}">
      <dgm:prSet/>
      <dgm:spPr/>
      <dgm:t>
        <a:bodyPr/>
        <a:lstStyle/>
        <a:p>
          <a:endParaRPr lang="en-GB"/>
        </a:p>
      </dgm:t>
    </dgm:pt>
    <dgm:pt modelId="{7D5E7AD4-8881-44BB-A816-C8A038568AEF}" type="sibTrans" cxnId="{402082E1-4D8B-4F37-8919-51CC207DB425}">
      <dgm:prSet/>
      <dgm:spPr/>
      <dgm:t>
        <a:bodyPr/>
        <a:lstStyle/>
        <a:p>
          <a:endParaRPr lang="en-GB"/>
        </a:p>
      </dgm:t>
    </dgm:pt>
    <dgm:pt modelId="{3F5351A6-5CF0-474D-B45F-651303F09882}">
      <dgm:prSet phldrT="[Text]"/>
      <dgm:spPr/>
      <dgm:t>
        <a:bodyPr/>
        <a:lstStyle/>
        <a:p>
          <a:r>
            <a:rPr lang="en-GB" dirty="0" smtClean="0"/>
            <a:t>Optimum weight in sport</a:t>
          </a:r>
          <a:endParaRPr lang="en-GB" dirty="0"/>
        </a:p>
      </dgm:t>
    </dgm:pt>
    <dgm:pt modelId="{C5956337-AF96-4AD2-ACD0-895EDE3D0868}" type="parTrans" cxnId="{3B9A1B96-6426-4184-BAB5-F8FA16927781}">
      <dgm:prSet/>
      <dgm:spPr/>
      <dgm:t>
        <a:bodyPr/>
        <a:lstStyle/>
        <a:p>
          <a:endParaRPr lang="en-GB"/>
        </a:p>
      </dgm:t>
    </dgm:pt>
    <dgm:pt modelId="{4A750B5F-5A6F-49AD-85DF-DCA3FA119DDA}" type="sibTrans" cxnId="{3B9A1B96-6426-4184-BAB5-F8FA16927781}">
      <dgm:prSet/>
      <dgm:spPr/>
      <dgm:t>
        <a:bodyPr/>
        <a:lstStyle/>
        <a:p>
          <a:endParaRPr lang="en-GB"/>
        </a:p>
      </dgm:t>
    </dgm:pt>
    <dgm:pt modelId="{F3940467-EBED-4DA7-B3BA-34DEB0B7C054}">
      <dgm:prSet phldrT="[Text]"/>
      <dgm:spPr/>
      <dgm:t>
        <a:bodyPr/>
        <a:lstStyle/>
        <a:p>
          <a:r>
            <a:rPr lang="en-GB" dirty="0" smtClean="0"/>
            <a:t>Losing weight</a:t>
          </a:r>
          <a:endParaRPr lang="en-GB" dirty="0"/>
        </a:p>
      </dgm:t>
    </dgm:pt>
    <dgm:pt modelId="{29CF751C-25E3-4C22-98DB-489D31E7561B}" type="parTrans" cxnId="{29EC2CB6-6AC8-4B85-9AB4-051F4DBB3AF3}">
      <dgm:prSet/>
      <dgm:spPr/>
      <dgm:t>
        <a:bodyPr/>
        <a:lstStyle/>
        <a:p>
          <a:endParaRPr lang="en-GB"/>
        </a:p>
      </dgm:t>
    </dgm:pt>
    <dgm:pt modelId="{A6C721C1-7EFE-43A0-B5A6-5CB53C7CC60C}" type="sibTrans" cxnId="{29EC2CB6-6AC8-4B85-9AB4-051F4DBB3AF3}">
      <dgm:prSet/>
      <dgm:spPr/>
      <dgm:t>
        <a:bodyPr/>
        <a:lstStyle/>
        <a:p>
          <a:endParaRPr lang="en-GB"/>
        </a:p>
      </dgm:t>
    </dgm:pt>
    <dgm:pt modelId="{71940EC5-25E5-4EDD-8CBB-AA6B90C972BB}" type="pres">
      <dgm:prSet presAssocID="{E469A025-4620-40BC-BD62-7A4FAD5F3F97}" presName="Name0" presStyleCnt="0">
        <dgm:presLayoutVars>
          <dgm:dir/>
          <dgm:resizeHandles val="exact"/>
        </dgm:presLayoutVars>
      </dgm:prSet>
      <dgm:spPr/>
      <dgm:t>
        <a:bodyPr/>
        <a:lstStyle/>
        <a:p>
          <a:endParaRPr lang="en-GB"/>
        </a:p>
      </dgm:t>
    </dgm:pt>
    <dgm:pt modelId="{77B7C786-1105-4E49-827D-51D3361C6233}" type="pres">
      <dgm:prSet presAssocID="{EE6310C6-E200-4755-BE73-8B3BA2E77B51}" presName="compNode" presStyleCnt="0"/>
      <dgm:spPr/>
    </dgm:pt>
    <dgm:pt modelId="{11B3FE9A-F89A-4D9D-AE01-1839CB58FACE}" type="pres">
      <dgm:prSet presAssocID="{EE6310C6-E200-4755-BE73-8B3BA2E77B51}"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9000" b="-29000"/>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F5E876C-A20E-406B-B6D2-86A2102831D1}" type="pres">
      <dgm:prSet presAssocID="{EE6310C6-E200-4755-BE73-8B3BA2E77B51}" presName="textRect" presStyleLbl="revTx" presStyleIdx="0" presStyleCnt="3">
        <dgm:presLayoutVars>
          <dgm:bulletEnabled val="1"/>
        </dgm:presLayoutVars>
      </dgm:prSet>
      <dgm:spPr/>
      <dgm:t>
        <a:bodyPr/>
        <a:lstStyle/>
        <a:p>
          <a:endParaRPr lang="en-GB"/>
        </a:p>
      </dgm:t>
    </dgm:pt>
    <dgm:pt modelId="{CCDCCCD8-5432-48FD-B1AB-5C3D1F91BF53}" type="pres">
      <dgm:prSet presAssocID="{7D5E7AD4-8881-44BB-A816-C8A038568AEF}" presName="sibTrans" presStyleLbl="sibTrans2D1" presStyleIdx="0" presStyleCnt="0"/>
      <dgm:spPr/>
      <dgm:t>
        <a:bodyPr/>
        <a:lstStyle/>
        <a:p>
          <a:endParaRPr lang="en-GB"/>
        </a:p>
      </dgm:t>
    </dgm:pt>
    <dgm:pt modelId="{8CD88CD1-7D1E-4FAB-AFA2-96255881A6F7}" type="pres">
      <dgm:prSet presAssocID="{3F5351A6-5CF0-474D-B45F-651303F09882}" presName="compNode" presStyleCnt="0"/>
      <dgm:spPr/>
    </dgm:pt>
    <dgm:pt modelId="{8253DEF3-BB16-4D39-9397-4F56DE0E5176}" type="pres">
      <dgm:prSet presAssocID="{3F5351A6-5CF0-474D-B45F-651303F09882}" presName="pict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61151A9-ABF8-4AC2-B5A8-C56B75626895}" type="pres">
      <dgm:prSet presAssocID="{3F5351A6-5CF0-474D-B45F-651303F09882}" presName="textRect" presStyleLbl="revTx" presStyleIdx="1" presStyleCnt="3">
        <dgm:presLayoutVars>
          <dgm:bulletEnabled val="1"/>
        </dgm:presLayoutVars>
      </dgm:prSet>
      <dgm:spPr/>
      <dgm:t>
        <a:bodyPr/>
        <a:lstStyle/>
        <a:p>
          <a:endParaRPr lang="en-GB"/>
        </a:p>
      </dgm:t>
    </dgm:pt>
    <dgm:pt modelId="{729F5B4D-73D1-4A8B-BCF6-3E43B1D51120}" type="pres">
      <dgm:prSet presAssocID="{4A750B5F-5A6F-49AD-85DF-DCA3FA119DDA}" presName="sibTrans" presStyleLbl="sibTrans2D1" presStyleIdx="0" presStyleCnt="0"/>
      <dgm:spPr/>
      <dgm:t>
        <a:bodyPr/>
        <a:lstStyle/>
        <a:p>
          <a:endParaRPr lang="en-GB"/>
        </a:p>
      </dgm:t>
    </dgm:pt>
    <dgm:pt modelId="{95A4A4F2-9883-4D74-9298-121786F8AC3A}" type="pres">
      <dgm:prSet presAssocID="{F3940467-EBED-4DA7-B3BA-34DEB0B7C054}" presName="compNode" presStyleCnt="0"/>
      <dgm:spPr/>
    </dgm:pt>
    <dgm:pt modelId="{E9614307-7605-43CE-9EED-2C32652433D3}" type="pres">
      <dgm:prSet presAssocID="{F3940467-EBED-4DA7-B3BA-34DEB0B7C054}" presName="pict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217677AB-3901-4F73-91BD-5811E0E902D6}" type="pres">
      <dgm:prSet presAssocID="{F3940467-EBED-4DA7-B3BA-34DEB0B7C054}" presName="textRect" presStyleLbl="revTx" presStyleIdx="2" presStyleCnt="3">
        <dgm:presLayoutVars>
          <dgm:bulletEnabled val="1"/>
        </dgm:presLayoutVars>
      </dgm:prSet>
      <dgm:spPr/>
      <dgm:t>
        <a:bodyPr/>
        <a:lstStyle/>
        <a:p>
          <a:endParaRPr lang="en-GB"/>
        </a:p>
      </dgm:t>
    </dgm:pt>
  </dgm:ptLst>
  <dgm:cxnLst>
    <dgm:cxn modelId="{48022A37-2B81-4C6C-9725-897D677D7709}" type="presOf" srcId="{4A750B5F-5A6F-49AD-85DF-DCA3FA119DDA}" destId="{729F5B4D-73D1-4A8B-BCF6-3E43B1D51120}" srcOrd="0" destOrd="0" presId="urn:microsoft.com/office/officeart/2005/8/layout/pList1"/>
    <dgm:cxn modelId="{56EB283B-E76B-400E-BCD9-FFCEC9758AC6}" type="presOf" srcId="{E469A025-4620-40BC-BD62-7A4FAD5F3F97}" destId="{71940EC5-25E5-4EDD-8CBB-AA6B90C972BB}" srcOrd="0" destOrd="0" presId="urn:microsoft.com/office/officeart/2005/8/layout/pList1"/>
    <dgm:cxn modelId="{402082E1-4D8B-4F37-8919-51CC207DB425}" srcId="{E469A025-4620-40BC-BD62-7A4FAD5F3F97}" destId="{EE6310C6-E200-4755-BE73-8B3BA2E77B51}" srcOrd="0" destOrd="0" parTransId="{EBFA70BF-837F-4FB8-A829-8D0B4E3EE375}" sibTransId="{7D5E7AD4-8881-44BB-A816-C8A038568AEF}"/>
    <dgm:cxn modelId="{A414BA17-316D-4925-B265-394D5229610A}" type="presOf" srcId="{7D5E7AD4-8881-44BB-A816-C8A038568AEF}" destId="{CCDCCCD8-5432-48FD-B1AB-5C3D1F91BF53}" srcOrd="0" destOrd="0" presId="urn:microsoft.com/office/officeart/2005/8/layout/pList1"/>
    <dgm:cxn modelId="{29EC2CB6-6AC8-4B85-9AB4-051F4DBB3AF3}" srcId="{E469A025-4620-40BC-BD62-7A4FAD5F3F97}" destId="{F3940467-EBED-4DA7-B3BA-34DEB0B7C054}" srcOrd="2" destOrd="0" parTransId="{29CF751C-25E3-4C22-98DB-489D31E7561B}" sibTransId="{A6C721C1-7EFE-43A0-B5A6-5CB53C7CC60C}"/>
    <dgm:cxn modelId="{ECD4B7BF-1025-47F8-8227-CC92C49E2BF0}" type="presOf" srcId="{EE6310C6-E200-4755-BE73-8B3BA2E77B51}" destId="{0F5E876C-A20E-406B-B6D2-86A2102831D1}" srcOrd="0" destOrd="0" presId="urn:microsoft.com/office/officeart/2005/8/layout/pList1"/>
    <dgm:cxn modelId="{B0FB01CC-41B3-4ADF-801C-29C52AA1E2EE}" type="presOf" srcId="{F3940467-EBED-4DA7-B3BA-34DEB0B7C054}" destId="{217677AB-3901-4F73-91BD-5811E0E902D6}" srcOrd="0" destOrd="0" presId="urn:microsoft.com/office/officeart/2005/8/layout/pList1"/>
    <dgm:cxn modelId="{6EBD2C0C-B351-4055-A834-BC729A13403E}" type="presOf" srcId="{3F5351A6-5CF0-474D-B45F-651303F09882}" destId="{C61151A9-ABF8-4AC2-B5A8-C56B75626895}" srcOrd="0" destOrd="0" presId="urn:microsoft.com/office/officeart/2005/8/layout/pList1"/>
    <dgm:cxn modelId="{3B9A1B96-6426-4184-BAB5-F8FA16927781}" srcId="{E469A025-4620-40BC-BD62-7A4FAD5F3F97}" destId="{3F5351A6-5CF0-474D-B45F-651303F09882}" srcOrd="1" destOrd="0" parTransId="{C5956337-AF96-4AD2-ACD0-895EDE3D0868}" sibTransId="{4A750B5F-5A6F-49AD-85DF-DCA3FA119DDA}"/>
    <dgm:cxn modelId="{17689159-404E-4D02-913E-A6264EDC2201}" type="presParOf" srcId="{71940EC5-25E5-4EDD-8CBB-AA6B90C972BB}" destId="{77B7C786-1105-4E49-827D-51D3361C6233}" srcOrd="0" destOrd="0" presId="urn:microsoft.com/office/officeart/2005/8/layout/pList1"/>
    <dgm:cxn modelId="{A6EEE3B8-8BA0-4D54-B194-7090272D9A60}" type="presParOf" srcId="{77B7C786-1105-4E49-827D-51D3361C6233}" destId="{11B3FE9A-F89A-4D9D-AE01-1839CB58FACE}" srcOrd="0" destOrd="0" presId="urn:microsoft.com/office/officeart/2005/8/layout/pList1"/>
    <dgm:cxn modelId="{E7D19DDF-FBB4-4EC8-B4C9-A67440C32DA3}" type="presParOf" srcId="{77B7C786-1105-4E49-827D-51D3361C6233}" destId="{0F5E876C-A20E-406B-B6D2-86A2102831D1}" srcOrd="1" destOrd="0" presId="urn:microsoft.com/office/officeart/2005/8/layout/pList1"/>
    <dgm:cxn modelId="{059CE144-BE81-4163-87BB-486FBBA9D9BB}" type="presParOf" srcId="{71940EC5-25E5-4EDD-8CBB-AA6B90C972BB}" destId="{CCDCCCD8-5432-48FD-B1AB-5C3D1F91BF53}" srcOrd="1" destOrd="0" presId="urn:microsoft.com/office/officeart/2005/8/layout/pList1"/>
    <dgm:cxn modelId="{049A03C3-25AF-4902-911E-14C9640D2FD8}" type="presParOf" srcId="{71940EC5-25E5-4EDD-8CBB-AA6B90C972BB}" destId="{8CD88CD1-7D1E-4FAB-AFA2-96255881A6F7}" srcOrd="2" destOrd="0" presId="urn:microsoft.com/office/officeart/2005/8/layout/pList1"/>
    <dgm:cxn modelId="{8EDED08A-8A52-4C0A-B4C5-352067202A68}" type="presParOf" srcId="{8CD88CD1-7D1E-4FAB-AFA2-96255881A6F7}" destId="{8253DEF3-BB16-4D39-9397-4F56DE0E5176}" srcOrd="0" destOrd="0" presId="urn:microsoft.com/office/officeart/2005/8/layout/pList1"/>
    <dgm:cxn modelId="{4DBD61FA-0057-48BD-B3F1-45136262FE2F}" type="presParOf" srcId="{8CD88CD1-7D1E-4FAB-AFA2-96255881A6F7}" destId="{C61151A9-ABF8-4AC2-B5A8-C56B75626895}" srcOrd="1" destOrd="0" presId="urn:microsoft.com/office/officeart/2005/8/layout/pList1"/>
    <dgm:cxn modelId="{49B50A33-9331-4786-BC2E-A837D384B8B8}" type="presParOf" srcId="{71940EC5-25E5-4EDD-8CBB-AA6B90C972BB}" destId="{729F5B4D-73D1-4A8B-BCF6-3E43B1D51120}" srcOrd="3" destOrd="0" presId="urn:microsoft.com/office/officeart/2005/8/layout/pList1"/>
    <dgm:cxn modelId="{5B8DF18D-8BD3-48CF-95FD-FA1D89AAF8D4}" type="presParOf" srcId="{71940EC5-25E5-4EDD-8CBB-AA6B90C972BB}" destId="{95A4A4F2-9883-4D74-9298-121786F8AC3A}" srcOrd="4" destOrd="0" presId="urn:microsoft.com/office/officeart/2005/8/layout/pList1"/>
    <dgm:cxn modelId="{00A063D7-6F68-4D20-93BB-DC82B3F02163}" type="presParOf" srcId="{95A4A4F2-9883-4D74-9298-121786F8AC3A}" destId="{E9614307-7605-43CE-9EED-2C32652433D3}" srcOrd="0" destOrd="0" presId="urn:microsoft.com/office/officeart/2005/8/layout/pList1"/>
    <dgm:cxn modelId="{6B8804CD-984A-4B9F-A312-2E7D4BB17E9A}" type="presParOf" srcId="{95A4A4F2-9883-4D74-9298-121786F8AC3A}" destId="{217677AB-3901-4F73-91BD-5811E0E902D6}"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F05A10C-98DA-4C3A-914F-C38D9B5C17E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GB"/>
        </a:p>
      </dgm:t>
    </dgm:pt>
    <dgm:pt modelId="{A4C60DE8-A5EF-4DE6-91DE-71BD523231E2}">
      <dgm:prSet phldrT="[Text]"/>
      <dgm:spPr/>
      <dgm:t>
        <a:bodyPr/>
        <a:lstStyle/>
        <a:p>
          <a:pPr algn="ctr" rtl="0"/>
          <a:r>
            <a:rPr lang="en-GB" b="0" i="0" u="none" dirty="0" smtClean="0"/>
            <a:t>Gender</a:t>
          </a:r>
          <a:endParaRPr lang="en-GB" dirty="0"/>
        </a:p>
      </dgm:t>
    </dgm:pt>
    <dgm:pt modelId="{BFA8C1E3-F1DD-4C75-97B7-CA9B38BB6449}" type="parTrans" cxnId="{2B997264-0612-4CB6-8A78-29C8599B882E}">
      <dgm:prSet/>
      <dgm:spPr/>
      <dgm:t>
        <a:bodyPr/>
        <a:lstStyle/>
        <a:p>
          <a:endParaRPr lang="en-GB"/>
        </a:p>
      </dgm:t>
    </dgm:pt>
    <dgm:pt modelId="{548A7BC9-ADE6-4A8C-A547-565463055F66}" type="sibTrans" cxnId="{2B997264-0612-4CB6-8A78-29C8599B882E}">
      <dgm:prSet/>
      <dgm:spPr/>
      <dgm:t>
        <a:bodyPr/>
        <a:lstStyle/>
        <a:p>
          <a:endParaRPr lang="en-GB"/>
        </a:p>
      </dgm:t>
    </dgm:pt>
    <dgm:pt modelId="{C7352257-2980-4BF4-9BB2-8DFED11F02B8}">
      <dgm:prSet/>
      <dgm:spPr/>
      <dgm:t>
        <a:bodyPr/>
        <a:lstStyle/>
        <a:p>
          <a:pPr algn="ctr" rtl="0"/>
          <a:r>
            <a:rPr lang="en-GB" b="0" i="0" u="none" dirty="0" smtClean="0"/>
            <a:t>Bone structure</a:t>
          </a:r>
          <a:endParaRPr lang="en-GB" b="0" dirty="0"/>
        </a:p>
      </dgm:t>
    </dgm:pt>
    <dgm:pt modelId="{5959070C-DC4F-4D60-BC3D-E6B0679592FA}" type="parTrans" cxnId="{CEE2CFCF-9621-4ABD-A812-ABA19D173819}">
      <dgm:prSet/>
      <dgm:spPr/>
      <dgm:t>
        <a:bodyPr/>
        <a:lstStyle/>
        <a:p>
          <a:endParaRPr lang="en-GB"/>
        </a:p>
      </dgm:t>
    </dgm:pt>
    <dgm:pt modelId="{3BE0BDCE-C6BA-44B3-A64E-80FC59D62C89}" type="sibTrans" cxnId="{CEE2CFCF-9621-4ABD-A812-ABA19D173819}">
      <dgm:prSet/>
      <dgm:spPr/>
      <dgm:t>
        <a:bodyPr/>
        <a:lstStyle/>
        <a:p>
          <a:endParaRPr lang="en-GB"/>
        </a:p>
      </dgm:t>
    </dgm:pt>
    <dgm:pt modelId="{FF2A1E17-5499-4276-B79D-B4BF82E873FF}">
      <dgm:prSet/>
      <dgm:spPr/>
      <dgm:t>
        <a:bodyPr/>
        <a:lstStyle/>
        <a:p>
          <a:pPr algn="ctr" rtl="0"/>
          <a:r>
            <a:rPr lang="en-GB" b="0" i="0" u="none" dirty="0" smtClean="0"/>
            <a:t>Muscles Girth</a:t>
          </a:r>
          <a:endParaRPr lang="en-GB" b="0" dirty="0"/>
        </a:p>
      </dgm:t>
    </dgm:pt>
    <dgm:pt modelId="{541CE093-AF9D-4160-85FB-019959E25786}" type="parTrans" cxnId="{ED89BFF4-16C0-4FCC-A115-51154AF79490}">
      <dgm:prSet/>
      <dgm:spPr/>
      <dgm:t>
        <a:bodyPr/>
        <a:lstStyle/>
        <a:p>
          <a:endParaRPr lang="en-GB"/>
        </a:p>
      </dgm:t>
    </dgm:pt>
    <dgm:pt modelId="{4C843B18-B752-4F21-B120-17E8C7241E1C}" type="sibTrans" cxnId="{ED89BFF4-16C0-4FCC-A115-51154AF79490}">
      <dgm:prSet/>
      <dgm:spPr/>
      <dgm:t>
        <a:bodyPr/>
        <a:lstStyle/>
        <a:p>
          <a:endParaRPr lang="en-GB"/>
        </a:p>
      </dgm:t>
    </dgm:pt>
    <dgm:pt modelId="{62754A6A-4007-4B55-B340-252C11158471}">
      <dgm:prSet custT="1"/>
      <dgm:spPr/>
      <dgm:t>
        <a:bodyPr/>
        <a:lstStyle/>
        <a:p>
          <a:pPr algn="ctr" rtl="0"/>
          <a:r>
            <a:rPr lang="en-GB" sz="1200" b="0" i="0" u="none" dirty="0" smtClean="0"/>
            <a:t>In most cases muscle girth increases with training. There for sports people who need strong muscles, such as England rugby star Andrew Sheridan, have a large muscle girth.</a:t>
          </a:r>
          <a:endParaRPr lang="en-GB" sz="1200" b="0" dirty="0"/>
        </a:p>
      </dgm:t>
    </dgm:pt>
    <dgm:pt modelId="{40B32759-CD1E-4B54-AF17-BFB9D285B2E7}" type="parTrans" cxnId="{D7C2EC7F-FCC3-4DCA-9B5A-E613C1C01F77}">
      <dgm:prSet/>
      <dgm:spPr/>
      <dgm:t>
        <a:bodyPr/>
        <a:lstStyle/>
        <a:p>
          <a:endParaRPr lang="en-GB"/>
        </a:p>
      </dgm:t>
    </dgm:pt>
    <dgm:pt modelId="{B36AA2A2-A496-42DB-90C2-92668D475224}" type="sibTrans" cxnId="{D7C2EC7F-FCC3-4DCA-9B5A-E613C1C01F77}">
      <dgm:prSet/>
      <dgm:spPr/>
      <dgm:t>
        <a:bodyPr/>
        <a:lstStyle/>
        <a:p>
          <a:endParaRPr lang="en-GB"/>
        </a:p>
      </dgm:t>
    </dgm:pt>
    <dgm:pt modelId="{A3A29C5D-1718-496A-91C4-6DD2FF261A0B}">
      <dgm:prSet/>
      <dgm:spPr/>
      <dgm:t>
        <a:bodyPr/>
        <a:lstStyle/>
        <a:p>
          <a:pPr algn="ctr"/>
          <a:r>
            <a:rPr lang="en-GB" b="0" i="0" u="none" dirty="0" smtClean="0"/>
            <a:t>Genetic</a:t>
          </a:r>
          <a:endParaRPr lang="en-GB" dirty="0"/>
        </a:p>
      </dgm:t>
    </dgm:pt>
    <dgm:pt modelId="{FDA1A717-05C1-449E-8705-F489BFABDFF7}" type="parTrans" cxnId="{554BE5D2-8C5B-4A94-9041-4B154BFB52DB}">
      <dgm:prSet/>
      <dgm:spPr/>
      <dgm:t>
        <a:bodyPr/>
        <a:lstStyle/>
        <a:p>
          <a:endParaRPr lang="en-GB"/>
        </a:p>
      </dgm:t>
    </dgm:pt>
    <dgm:pt modelId="{C6F21830-2B30-46C8-94BF-24D327A022BB}" type="sibTrans" cxnId="{554BE5D2-8C5B-4A94-9041-4B154BFB52DB}">
      <dgm:prSet/>
      <dgm:spPr/>
      <dgm:t>
        <a:bodyPr/>
        <a:lstStyle/>
        <a:p>
          <a:endParaRPr lang="en-GB"/>
        </a:p>
      </dgm:t>
    </dgm:pt>
    <dgm:pt modelId="{C59E680A-9859-4DE3-91B9-CB9034517A94}">
      <dgm:prSet phldrT="[Text]" custT="1"/>
      <dgm:spPr/>
      <dgm:t>
        <a:bodyPr/>
        <a:lstStyle/>
        <a:p>
          <a:pPr algn="ctr" rtl="0"/>
          <a:r>
            <a:rPr lang="en-GB" sz="1600" b="0" i="0" u="none" dirty="0" smtClean="0"/>
            <a:t>Men and women have different body composition; men tend to have more muscle and larger bones. Therefore males and females have different charts to find the optimal weight</a:t>
          </a:r>
          <a:endParaRPr lang="en-GB" sz="1600" dirty="0"/>
        </a:p>
      </dgm:t>
    </dgm:pt>
    <dgm:pt modelId="{DCDDA9CB-3166-4A27-8116-8B24BF1E00E7}" type="parTrans" cxnId="{5D383ABF-9344-43C8-8A85-04F8C8434555}">
      <dgm:prSet/>
      <dgm:spPr/>
      <dgm:t>
        <a:bodyPr/>
        <a:lstStyle/>
        <a:p>
          <a:endParaRPr lang="en-GB"/>
        </a:p>
      </dgm:t>
    </dgm:pt>
    <dgm:pt modelId="{5C7095D1-4815-4F7E-9ADB-2CECF309280B}" type="sibTrans" cxnId="{5D383ABF-9344-43C8-8A85-04F8C8434555}">
      <dgm:prSet/>
      <dgm:spPr/>
      <dgm:t>
        <a:bodyPr/>
        <a:lstStyle/>
        <a:p>
          <a:endParaRPr lang="en-GB"/>
        </a:p>
      </dgm:t>
    </dgm:pt>
    <dgm:pt modelId="{322BF905-56A3-4688-B181-681D2646B47B}">
      <dgm:prSet custT="1"/>
      <dgm:spPr/>
      <dgm:t>
        <a:bodyPr/>
        <a:lstStyle/>
        <a:p>
          <a:pPr algn="ctr" rtl="0"/>
          <a:r>
            <a:rPr lang="en-GB" sz="1600" b="0" i="0" u="none" dirty="0" smtClean="0"/>
            <a:t>Bodies have different bone structures, sometimes referred to as a frame size. </a:t>
          </a:r>
          <a:endParaRPr lang="en-GB" sz="1600" b="0" i="0" u="none" dirty="0"/>
        </a:p>
      </dgm:t>
    </dgm:pt>
    <dgm:pt modelId="{433554D8-ED9F-4C93-9995-9706D21E8B2D}" type="parTrans" cxnId="{BA7FEB09-71DA-407D-BE44-900C53ABC2EB}">
      <dgm:prSet/>
      <dgm:spPr/>
      <dgm:t>
        <a:bodyPr/>
        <a:lstStyle/>
        <a:p>
          <a:endParaRPr lang="en-GB"/>
        </a:p>
      </dgm:t>
    </dgm:pt>
    <dgm:pt modelId="{B399ACFB-EB20-4CBB-B080-12E3C8245A06}" type="sibTrans" cxnId="{BA7FEB09-71DA-407D-BE44-900C53ABC2EB}">
      <dgm:prSet/>
      <dgm:spPr/>
      <dgm:t>
        <a:bodyPr/>
        <a:lstStyle/>
        <a:p>
          <a:endParaRPr lang="en-GB"/>
        </a:p>
      </dgm:t>
    </dgm:pt>
    <dgm:pt modelId="{86E674BD-C71D-46D4-A6ED-895FF62680F4}">
      <dgm:prSet custT="1"/>
      <dgm:spPr/>
      <dgm:t>
        <a:bodyPr/>
        <a:lstStyle/>
        <a:p>
          <a:pPr algn="ctr" rtl="0"/>
          <a:r>
            <a:rPr lang="en-GB" sz="1200" b="0" i="0" u="none" dirty="0" smtClean="0"/>
            <a:t>As with bone structure, people naturally have different muscle growth which means that they weigh more; simple charts that measure optimum weight only according to height messages that people are overweight (for example BMI).</a:t>
          </a:r>
          <a:endParaRPr lang="en-GB" sz="1200" b="0" dirty="0"/>
        </a:p>
      </dgm:t>
    </dgm:pt>
    <dgm:pt modelId="{EE68E40D-A591-4635-90A8-69D68F2A32AD}" type="parTrans" cxnId="{753B6CD3-28B2-45BF-999F-9B349E9B48FB}">
      <dgm:prSet/>
      <dgm:spPr/>
      <dgm:t>
        <a:bodyPr/>
        <a:lstStyle/>
        <a:p>
          <a:endParaRPr lang="en-GB"/>
        </a:p>
      </dgm:t>
    </dgm:pt>
    <dgm:pt modelId="{8174071E-79ED-494A-83AA-41A402B4394F}" type="sibTrans" cxnId="{753B6CD3-28B2-45BF-999F-9B349E9B48FB}">
      <dgm:prSet/>
      <dgm:spPr/>
      <dgm:t>
        <a:bodyPr/>
        <a:lstStyle/>
        <a:p>
          <a:endParaRPr lang="en-GB"/>
        </a:p>
      </dgm:t>
    </dgm:pt>
    <dgm:pt modelId="{FBC28F74-9AF1-4EE5-BE0E-CFBE33989155}">
      <dgm:prSet custT="1"/>
      <dgm:spPr/>
      <dgm:t>
        <a:bodyPr/>
        <a:lstStyle/>
        <a:p>
          <a:pPr algn="ctr"/>
          <a:r>
            <a:rPr lang="en-GB" sz="1600" b="0" i="0" u="none" dirty="0" smtClean="0"/>
            <a:t>Body weight and the Shape I like the past onto the genetics of the parents to the child</a:t>
          </a:r>
          <a:endParaRPr lang="en-GB" sz="1600" dirty="0"/>
        </a:p>
      </dgm:t>
    </dgm:pt>
    <dgm:pt modelId="{8C371146-23DF-40D3-979C-CCF1A0A6897B}" type="parTrans" cxnId="{9C3E29A3-B602-4569-8D43-DC2B1C6807B9}">
      <dgm:prSet/>
      <dgm:spPr/>
      <dgm:t>
        <a:bodyPr/>
        <a:lstStyle/>
        <a:p>
          <a:endParaRPr lang="en-GB"/>
        </a:p>
      </dgm:t>
    </dgm:pt>
    <dgm:pt modelId="{A9A0E686-3D55-471F-AC3F-AA99A80834CE}" type="sibTrans" cxnId="{9C3E29A3-B602-4569-8D43-DC2B1C6807B9}">
      <dgm:prSet/>
      <dgm:spPr/>
      <dgm:t>
        <a:bodyPr/>
        <a:lstStyle/>
        <a:p>
          <a:endParaRPr lang="en-GB"/>
        </a:p>
      </dgm:t>
    </dgm:pt>
    <dgm:pt modelId="{40B381B4-9EAC-43F0-BB7A-89557453F932}" type="pres">
      <dgm:prSet presAssocID="{3F05A10C-98DA-4C3A-914F-C38D9B5C17ED}" presName="vert0" presStyleCnt="0">
        <dgm:presLayoutVars>
          <dgm:dir/>
          <dgm:animOne val="branch"/>
          <dgm:animLvl val="lvl"/>
        </dgm:presLayoutVars>
      </dgm:prSet>
      <dgm:spPr/>
      <dgm:t>
        <a:bodyPr/>
        <a:lstStyle/>
        <a:p>
          <a:endParaRPr lang="en-GB"/>
        </a:p>
      </dgm:t>
    </dgm:pt>
    <dgm:pt modelId="{BAD62FEF-08B1-4D82-9438-DDF786008769}" type="pres">
      <dgm:prSet presAssocID="{A4C60DE8-A5EF-4DE6-91DE-71BD523231E2}" presName="thickLine" presStyleLbl="alignNode1" presStyleIdx="0" presStyleCnt="4"/>
      <dgm:spPr/>
    </dgm:pt>
    <dgm:pt modelId="{2A09AEBB-26DA-4DC8-A2F4-99336D4B8064}" type="pres">
      <dgm:prSet presAssocID="{A4C60DE8-A5EF-4DE6-91DE-71BD523231E2}" presName="horz1" presStyleCnt="0"/>
      <dgm:spPr/>
    </dgm:pt>
    <dgm:pt modelId="{BE10B13C-6243-47CA-B1FD-E929A753CEF0}" type="pres">
      <dgm:prSet presAssocID="{A4C60DE8-A5EF-4DE6-91DE-71BD523231E2}" presName="tx1" presStyleLbl="revTx" presStyleIdx="0" presStyleCnt="9"/>
      <dgm:spPr/>
      <dgm:t>
        <a:bodyPr/>
        <a:lstStyle/>
        <a:p>
          <a:endParaRPr lang="en-GB"/>
        </a:p>
      </dgm:t>
    </dgm:pt>
    <dgm:pt modelId="{D1C9A30B-6EA4-4E06-AEF5-F5BC2369E896}" type="pres">
      <dgm:prSet presAssocID="{A4C60DE8-A5EF-4DE6-91DE-71BD523231E2}" presName="vert1" presStyleCnt="0"/>
      <dgm:spPr/>
    </dgm:pt>
    <dgm:pt modelId="{4FD3100D-2FCF-4798-8565-ABFC38DCCC73}" type="pres">
      <dgm:prSet presAssocID="{C59E680A-9859-4DE3-91B9-CB9034517A94}" presName="vertSpace2a" presStyleCnt="0"/>
      <dgm:spPr/>
    </dgm:pt>
    <dgm:pt modelId="{0B227252-D56B-412C-9CF7-AA21C84867D1}" type="pres">
      <dgm:prSet presAssocID="{C59E680A-9859-4DE3-91B9-CB9034517A94}" presName="horz2" presStyleCnt="0"/>
      <dgm:spPr/>
    </dgm:pt>
    <dgm:pt modelId="{A1A2A004-EEDE-4720-9CA6-860EB1C24FD8}" type="pres">
      <dgm:prSet presAssocID="{C59E680A-9859-4DE3-91B9-CB9034517A94}" presName="horzSpace2" presStyleCnt="0"/>
      <dgm:spPr/>
    </dgm:pt>
    <dgm:pt modelId="{F4AB77DE-C065-4581-8E58-619F70BEEB16}" type="pres">
      <dgm:prSet presAssocID="{C59E680A-9859-4DE3-91B9-CB9034517A94}" presName="tx2" presStyleLbl="revTx" presStyleIdx="1" presStyleCnt="9"/>
      <dgm:spPr/>
      <dgm:t>
        <a:bodyPr/>
        <a:lstStyle/>
        <a:p>
          <a:endParaRPr lang="en-GB"/>
        </a:p>
      </dgm:t>
    </dgm:pt>
    <dgm:pt modelId="{759F6763-3B93-48C9-8910-91692968FE80}" type="pres">
      <dgm:prSet presAssocID="{C59E680A-9859-4DE3-91B9-CB9034517A94}" presName="vert2" presStyleCnt="0"/>
      <dgm:spPr/>
    </dgm:pt>
    <dgm:pt modelId="{3DE12B1D-EF41-401B-B970-16C40F1D0220}" type="pres">
      <dgm:prSet presAssocID="{C59E680A-9859-4DE3-91B9-CB9034517A94}" presName="thinLine2b" presStyleLbl="callout" presStyleIdx="0" presStyleCnt="5"/>
      <dgm:spPr/>
    </dgm:pt>
    <dgm:pt modelId="{104F11F2-CB9C-44E6-8442-1A7A9C92C1E3}" type="pres">
      <dgm:prSet presAssocID="{C59E680A-9859-4DE3-91B9-CB9034517A94}" presName="vertSpace2b" presStyleCnt="0"/>
      <dgm:spPr/>
    </dgm:pt>
    <dgm:pt modelId="{885C856B-7D19-4429-9232-BBBF3B0DAABC}" type="pres">
      <dgm:prSet presAssocID="{C7352257-2980-4BF4-9BB2-8DFED11F02B8}" presName="thickLine" presStyleLbl="alignNode1" presStyleIdx="1" presStyleCnt="4"/>
      <dgm:spPr/>
    </dgm:pt>
    <dgm:pt modelId="{7276432C-8CBC-4472-A97A-9C77C1B8135D}" type="pres">
      <dgm:prSet presAssocID="{C7352257-2980-4BF4-9BB2-8DFED11F02B8}" presName="horz1" presStyleCnt="0"/>
      <dgm:spPr/>
    </dgm:pt>
    <dgm:pt modelId="{512C72D9-1AA8-44E8-9F93-C7D0C67D688D}" type="pres">
      <dgm:prSet presAssocID="{C7352257-2980-4BF4-9BB2-8DFED11F02B8}" presName="tx1" presStyleLbl="revTx" presStyleIdx="2" presStyleCnt="9"/>
      <dgm:spPr/>
      <dgm:t>
        <a:bodyPr/>
        <a:lstStyle/>
        <a:p>
          <a:endParaRPr lang="en-GB"/>
        </a:p>
      </dgm:t>
    </dgm:pt>
    <dgm:pt modelId="{2309960F-2FD5-4071-84A1-F0BE0B237638}" type="pres">
      <dgm:prSet presAssocID="{C7352257-2980-4BF4-9BB2-8DFED11F02B8}" presName="vert1" presStyleCnt="0"/>
      <dgm:spPr/>
    </dgm:pt>
    <dgm:pt modelId="{8AD24C39-9173-40C8-BA31-A0CE7D71F914}" type="pres">
      <dgm:prSet presAssocID="{322BF905-56A3-4688-B181-681D2646B47B}" presName="vertSpace2a" presStyleCnt="0"/>
      <dgm:spPr/>
    </dgm:pt>
    <dgm:pt modelId="{166E2C17-7D7D-4007-AF08-E5EACA88EFB2}" type="pres">
      <dgm:prSet presAssocID="{322BF905-56A3-4688-B181-681D2646B47B}" presName="horz2" presStyleCnt="0"/>
      <dgm:spPr/>
    </dgm:pt>
    <dgm:pt modelId="{919D62CB-66F2-4F45-B939-676FFF20761B}" type="pres">
      <dgm:prSet presAssocID="{322BF905-56A3-4688-B181-681D2646B47B}" presName="horzSpace2" presStyleCnt="0"/>
      <dgm:spPr/>
    </dgm:pt>
    <dgm:pt modelId="{36D464A6-ED01-4269-B02F-9A0E9A411267}" type="pres">
      <dgm:prSet presAssocID="{322BF905-56A3-4688-B181-681D2646B47B}" presName="tx2" presStyleLbl="revTx" presStyleIdx="3" presStyleCnt="9"/>
      <dgm:spPr/>
      <dgm:t>
        <a:bodyPr/>
        <a:lstStyle/>
        <a:p>
          <a:endParaRPr lang="en-GB"/>
        </a:p>
      </dgm:t>
    </dgm:pt>
    <dgm:pt modelId="{B977BC95-BF5A-44A2-B2D6-E4E933E6D115}" type="pres">
      <dgm:prSet presAssocID="{322BF905-56A3-4688-B181-681D2646B47B}" presName="vert2" presStyleCnt="0"/>
      <dgm:spPr/>
    </dgm:pt>
    <dgm:pt modelId="{F951BABF-CBD9-4966-96B6-A3A597C63F7F}" type="pres">
      <dgm:prSet presAssocID="{322BF905-56A3-4688-B181-681D2646B47B}" presName="thinLine2b" presStyleLbl="callout" presStyleIdx="1" presStyleCnt="5"/>
      <dgm:spPr/>
    </dgm:pt>
    <dgm:pt modelId="{4E51C6CE-838D-4A27-A8D4-32DB724D32BC}" type="pres">
      <dgm:prSet presAssocID="{322BF905-56A3-4688-B181-681D2646B47B}" presName="vertSpace2b" presStyleCnt="0"/>
      <dgm:spPr/>
    </dgm:pt>
    <dgm:pt modelId="{292D3E63-66EA-4EBC-8393-8BD1FB5D53E0}" type="pres">
      <dgm:prSet presAssocID="{FF2A1E17-5499-4276-B79D-B4BF82E873FF}" presName="thickLine" presStyleLbl="alignNode1" presStyleIdx="2" presStyleCnt="4"/>
      <dgm:spPr/>
    </dgm:pt>
    <dgm:pt modelId="{D94BAAE2-DDB1-4E94-8A78-1755532DEC9D}" type="pres">
      <dgm:prSet presAssocID="{FF2A1E17-5499-4276-B79D-B4BF82E873FF}" presName="horz1" presStyleCnt="0"/>
      <dgm:spPr/>
    </dgm:pt>
    <dgm:pt modelId="{AE4C3ED4-234B-42ED-A8C4-06F8FB7B2074}" type="pres">
      <dgm:prSet presAssocID="{FF2A1E17-5499-4276-B79D-B4BF82E873FF}" presName="tx1" presStyleLbl="revTx" presStyleIdx="4" presStyleCnt="9"/>
      <dgm:spPr/>
      <dgm:t>
        <a:bodyPr/>
        <a:lstStyle/>
        <a:p>
          <a:endParaRPr lang="en-GB"/>
        </a:p>
      </dgm:t>
    </dgm:pt>
    <dgm:pt modelId="{4F4548D1-365B-47AE-881B-499F575471AB}" type="pres">
      <dgm:prSet presAssocID="{FF2A1E17-5499-4276-B79D-B4BF82E873FF}" presName="vert1" presStyleCnt="0"/>
      <dgm:spPr/>
    </dgm:pt>
    <dgm:pt modelId="{4630FCD6-9BD8-4101-914A-848BF6BA44BE}" type="pres">
      <dgm:prSet presAssocID="{86E674BD-C71D-46D4-A6ED-895FF62680F4}" presName="vertSpace2a" presStyleCnt="0"/>
      <dgm:spPr/>
    </dgm:pt>
    <dgm:pt modelId="{82B908A6-C6D1-44BB-BE68-499081971F8A}" type="pres">
      <dgm:prSet presAssocID="{86E674BD-C71D-46D4-A6ED-895FF62680F4}" presName="horz2" presStyleCnt="0"/>
      <dgm:spPr/>
    </dgm:pt>
    <dgm:pt modelId="{848F9776-85BC-42F5-B102-5EE65F5CA64D}" type="pres">
      <dgm:prSet presAssocID="{86E674BD-C71D-46D4-A6ED-895FF62680F4}" presName="horzSpace2" presStyleCnt="0"/>
      <dgm:spPr/>
    </dgm:pt>
    <dgm:pt modelId="{54371545-0B8C-4E3D-95F5-7A03C80D0918}" type="pres">
      <dgm:prSet presAssocID="{86E674BD-C71D-46D4-A6ED-895FF62680F4}" presName="tx2" presStyleLbl="revTx" presStyleIdx="5" presStyleCnt="9"/>
      <dgm:spPr/>
      <dgm:t>
        <a:bodyPr/>
        <a:lstStyle/>
        <a:p>
          <a:endParaRPr lang="en-GB"/>
        </a:p>
      </dgm:t>
    </dgm:pt>
    <dgm:pt modelId="{CA353CFF-ACBC-40DC-B81B-C8DF1D649400}" type="pres">
      <dgm:prSet presAssocID="{86E674BD-C71D-46D4-A6ED-895FF62680F4}" presName="vert2" presStyleCnt="0"/>
      <dgm:spPr/>
    </dgm:pt>
    <dgm:pt modelId="{D8BB8994-F8F0-46C8-903B-0CE25B0A6FD8}" type="pres">
      <dgm:prSet presAssocID="{86E674BD-C71D-46D4-A6ED-895FF62680F4}" presName="thinLine2b" presStyleLbl="callout" presStyleIdx="2" presStyleCnt="5"/>
      <dgm:spPr/>
    </dgm:pt>
    <dgm:pt modelId="{F157AC1E-2D6D-4C55-B0B5-E13F9F1EEB32}" type="pres">
      <dgm:prSet presAssocID="{86E674BD-C71D-46D4-A6ED-895FF62680F4}" presName="vertSpace2b" presStyleCnt="0"/>
      <dgm:spPr/>
    </dgm:pt>
    <dgm:pt modelId="{81BB3B90-0304-49BD-B6C7-E0417464B210}" type="pres">
      <dgm:prSet presAssocID="{62754A6A-4007-4B55-B340-252C11158471}" presName="horz2" presStyleCnt="0"/>
      <dgm:spPr/>
    </dgm:pt>
    <dgm:pt modelId="{B31CEA10-BF6B-42A0-80F4-1F9C04B3616D}" type="pres">
      <dgm:prSet presAssocID="{62754A6A-4007-4B55-B340-252C11158471}" presName="horzSpace2" presStyleCnt="0"/>
      <dgm:spPr/>
    </dgm:pt>
    <dgm:pt modelId="{0B0B53E0-A27F-4F99-86EF-E48C862AC0A7}" type="pres">
      <dgm:prSet presAssocID="{62754A6A-4007-4B55-B340-252C11158471}" presName="tx2" presStyleLbl="revTx" presStyleIdx="6" presStyleCnt="9"/>
      <dgm:spPr/>
      <dgm:t>
        <a:bodyPr/>
        <a:lstStyle/>
        <a:p>
          <a:endParaRPr lang="en-GB"/>
        </a:p>
      </dgm:t>
    </dgm:pt>
    <dgm:pt modelId="{58A484E0-FA5F-4785-839C-8850F61D9C78}" type="pres">
      <dgm:prSet presAssocID="{62754A6A-4007-4B55-B340-252C11158471}" presName="vert2" presStyleCnt="0"/>
      <dgm:spPr/>
    </dgm:pt>
    <dgm:pt modelId="{1F01A781-5BEF-4F01-B937-0727AB3D5BC5}" type="pres">
      <dgm:prSet presAssocID="{62754A6A-4007-4B55-B340-252C11158471}" presName="thinLine2b" presStyleLbl="callout" presStyleIdx="3" presStyleCnt="5"/>
      <dgm:spPr/>
    </dgm:pt>
    <dgm:pt modelId="{CBC51912-2254-43BE-80E2-65517FBDCD33}" type="pres">
      <dgm:prSet presAssocID="{62754A6A-4007-4B55-B340-252C11158471}" presName="vertSpace2b" presStyleCnt="0"/>
      <dgm:spPr/>
    </dgm:pt>
    <dgm:pt modelId="{E956FC73-ADFD-49E5-925D-2EB2BD4856AB}" type="pres">
      <dgm:prSet presAssocID="{A3A29C5D-1718-496A-91C4-6DD2FF261A0B}" presName="thickLine" presStyleLbl="alignNode1" presStyleIdx="3" presStyleCnt="4"/>
      <dgm:spPr/>
    </dgm:pt>
    <dgm:pt modelId="{C63D0D5E-A629-435D-A199-F7D4B30FED5A}" type="pres">
      <dgm:prSet presAssocID="{A3A29C5D-1718-496A-91C4-6DD2FF261A0B}" presName="horz1" presStyleCnt="0"/>
      <dgm:spPr/>
    </dgm:pt>
    <dgm:pt modelId="{060A0E3F-CF72-4918-9B93-5BC589E1E46C}" type="pres">
      <dgm:prSet presAssocID="{A3A29C5D-1718-496A-91C4-6DD2FF261A0B}" presName="tx1" presStyleLbl="revTx" presStyleIdx="7" presStyleCnt="9"/>
      <dgm:spPr/>
      <dgm:t>
        <a:bodyPr/>
        <a:lstStyle/>
        <a:p>
          <a:endParaRPr lang="en-GB"/>
        </a:p>
      </dgm:t>
    </dgm:pt>
    <dgm:pt modelId="{E11748B2-AD42-427D-AF28-39E68570D0F4}" type="pres">
      <dgm:prSet presAssocID="{A3A29C5D-1718-496A-91C4-6DD2FF261A0B}" presName="vert1" presStyleCnt="0"/>
      <dgm:spPr/>
    </dgm:pt>
    <dgm:pt modelId="{20245771-928E-414C-870D-78FD7733EA00}" type="pres">
      <dgm:prSet presAssocID="{FBC28F74-9AF1-4EE5-BE0E-CFBE33989155}" presName="vertSpace2a" presStyleCnt="0"/>
      <dgm:spPr/>
    </dgm:pt>
    <dgm:pt modelId="{A1AEB768-751F-4B7C-8D12-814617FF3128}" type="pres">
      <dgm:prSet presAssocID="{FBC28F74-9AF1-4EE5-BE0E-CFBE33989155}" presName="horz2" presStyleCnt="0"/>
      <dgm:spPr/>
    </dgm:pt>
    <dgm:pt modelId="{226DD7D0-A743-45FA-A317-94CD15B52667}" type="pres">
      <dgm:prSet presAssocID="{FBC28F74-9AF1-4EE5-BE0E-CFBE33989155}" presName="horzSpace2" presStyleCnt="0"/>
      <dgm:spPr/>
    </dgm:pt>
    <dgm:pt modelId="{E0B19AD8-03EC-4020-A93F-EC5492C27E56}" type="pres">
      <dgm:prSet presAssocID="{FBC28F74-9AF1-4EE5-BE0E-CFBE33989155}" presName="tx2" presStyleLbl="revTx" presStyleIdx="8" presStyleCnt="9"/>
      <dgm:spPr/>
      <dgm:t>
        <a:bodyPr/>
        <a:lstStyle/>
        <a:p>
          <a:endParaRPr lang="en-GB"/>
        </a:p>
      </dgm:t>
    </dgm:pt>
    <dgm:pt modelId="{AF41C44E-71BE-43CC-8811-77A1C2EEB6A5}" type="pres">
      <dgm:prSet presAssocID="{FBC28F74-9AF1-4EE5-BE0E-CFBE33989155}" presName="vert2" presStyleCnt="0"/>
      <dgm:spPr/>
    </dgm:pt>
    <dgm:pt modelId="{89CE6F34-769A-4648-AC03-38C927F9BE52}" type="pres">
      <dgm:prSet presAssocID="{FBC28F74-9AF1-4EE5-BE0E-CFBE33989155}" presName="thinLine2b" presStyleLbl="callout" presStyleIdx="4" presStyleCnt="5"/>
      <dgm:spPr/>
    </dgm:pt>
    <dgm:pt modelId="{CBA3AF9A-25E0-43AC-9197-70C64293D85E}" type="pres">
      <dgm:prSet presAssocID="{FBC28F74-9AF1-4EE5-BE0E-CFBE33989155}" presName="vertSpace2b" presStyleCnt="0"/>
      <dgm:spPr/>
    </dgm:pt>
  </dgm:ptLst>
  <dgm:cxnLst>
    <dgm:cxn modelId="{5D383ABF-9344-43C8-8A85-04F8C8434555}" srcId="{A4C60DE8-A5EF-4DE6-91DE-71BD523231E2}" destId="{C59E680A-9859-4DE3-91B9-CB9034517A94}" srcOrd="0" destOrd="0" parTransId="{DCDDA9CB-3166-4A27-8116-8B24BF1E00E7}" sibTransId="{5C7095D1-4815-4F7E-9ADB-2CECF309280B}"/>
    <dgm:cxn modelId="{85E1B13C-5251-4D05-B00A-456433CB4C3E}" type="presOf" srcId="{FBC28F74-9AF1-4EE5-BE0E-CFBE33989155}" destId="{E0B19AD8-03EC-4020-A93F-EC5492C27E56}" srcOrd="0" destOrd="0" presId="urn:microsoft.com/office/officeart/2008/layout/LinedList"/>
    <dgm:cxn modelId="{8A71A117-AA05-47A4-9BC2-5F4CC26A1847}" type="presOf" srcId="{C7352257-2980-4BF4-9BB2-8DFED11F02B8}" destId="{512C72D9-1AA8-44E8-9F93-C7D0C67D688D}" srcOrd="0" destOrd="0" presId="urn:microsoft.com/office/officeart/2008/layout/LinedList"/>
    <dgm:cxn modelId="{12E0EA68-0304-46F7-AF36-18A4D9C674C4}" type="presOf" srcId="{62754A6A-4007-4B55-B340-252C11158471}" destId="{0B0B53E0-A27F-4F99-86EF-E48C862AC0A7}" srcOrd="0" destOrd="0" presId="urn:microsoft.com/office/officeart/2008/layout/LinedList"/>
    <dgm:cxn modelId="{4760835E-C684-410A-A2A5-89B4A43ABDE1}" type="presOf" srcId="{A3A29C5D-1718-496A-91C4-6DD2FF261A0B}" destId="{060A0E3F-CF72-4918-9B93-5BC589E1E46C}" srcOrd="0" destOrd="0" presId="urn:microsoft.com/office/officeart/2008/layout/LinedList"/>
    <dgm:cxn modelId="{753B6CD3-28B2-45BF-999F-9B349E9B48FB}" srcId="{FF2A1E17-5499-4276-B79D-B4BF82E873FF}" destId="{86E674BD-C71D-46D4-A6ED-895FF62680F4}" srcOrd="0" destOrd="0" parTransId="{EE68E40D-A591-4635-90A8-69D68F2A32AD}" sibTransId="{8174071E-79ED-494A-83AA-41A402B4394F}"/>
    <dgm:cxn modelId="{554BE5D2-8C5B-4A94-9041-4B154BFB52DB}" srcId="{3F05A10C-98DA-4C3A-914F-C38D9B5C17ED}" destId="{A3A29C5D-1718-496A-91C4-6DD2FF261A0B}" srcOrd="3" destOrd="0" parTransId="{FDA1A717-05C1-449E-8705-F489BFABDFF7}" sibTransId="{C6F21830-2B30-46C8-94BF-24D327A022BB}"/>
    <dgm:cxn modelId="{ED89BFF4-16C0-4FCC-A115-51154AF79490}" srcId="{3F05A10C-98DA-4C3A-914F-C38D9B5C17ED}" destId="{FF2A1E17-5499-4276-B79D-B4BF82E873FF}" srcOrd="2" destOrd="0" parTransId="{541CE093-AF9D-4160-85FB-019959E25786}" sibTransId="{4C843B18-B752-4F21-B120-17E8C7241E1C}"/>
    <dgm:cxn modelId="{8C5A714E-28F4-4E2B-B286-F139BAFC6EA1}" type="presOf" srcId="{3F05A10C-98DA-4C3A-914F-C38D9B5C17ED}" destId="{40B381B4-9EAC-43F0-BB7A-89557453F932}" srcOrd="0" destOrd="0" presId="urn:microsoft.com/office/officeart/2008/layout/LinedList"/>
    <dgm:cxn modelId="{6C8D77BF-5B54-4B24-A703-836FB03890C3}" type="presOf" srcId="{A4C60DE8-A5EF-4DE6-91DE-71BD523231E2}" destId="{BE10B13C-6243-47CA-B1FD-E929A753CEF0}" srcOrd="0" destOrd="0" presId="urn:microsoft.com/office/officeart/2008/layout/LinedList"/>
    <dgm:cxn modelId="{D7C2EC7F-FCC3-4DCA-9B5A-E613C1C01F77}" srcId="{FF2A1E17-5499-4276-B79D-B4BF82E873FF}" destId="{62754A6A-4007-4B55-B340-252C11158471}" srcOrd="1" destOrd="0" parTransId="{40B32759-CD1E-4B54-AF17-BFB9D285B2E7}" sibTransId="{B36AA2A2-A496-42DB-90C2-92668D475224}"/>
    <dgm:cxn modelId="{BA7FEB09-71DA-407D-BE44-900C53ABC2EB}" srcId="{C7352257-2980-4BF4-9BB2-8DFED11F02B8}" destId="{322BF905-56A3-4688-B181-681D2646B47B}" srcOrd="0" destOrd="0" parTransId="{433554D8-ED9F-4C93-9995-9706D21E8B2D}" sibTransId="{B399ACFB-EB20-4CBB-B080-12E3C8245A06}"/>
    <dgm:cxn modelId="{D5CF6765-78FE-4E6A-BD2D-45ED009B102E}" type="presOf" srcId="{86E674BD-C71D-46D4-A6ED-895FF62680F4}" destId="{54371545-0B8C-4E3D-95F5-7A03C80D0918}" srcOrd="0" destOrd="0" presId="urn:microsoft.com/office/officeart/2008/layout/LinedList"/>
    <dgm:cxn modelId="{2B997264-0612-4CB6-8A78-29C8599B882E}" srcId="{3F05A10C-98DA-4C3A-914F-C38D9B5C17ED}" destId="{A4C60DE8-A5EF-4DE6-91DE-71BD523231E2}" srcOrd="0" destOrd="0" parTransId="{BFA8C1E3-F1DD-4C75-97B7-CA9B38BB6449}" sibTransId="{548A7BC9-ADE6-4A8C-A547-565463055F66}"/>
    <dgm:cxn modelId="{CEE2CFCF-9621-4ABD-A812-ABA19D173819}" srcId="{3F05A10C-98DA-4C3A-914F-C38D9B5C17ED}" destId="{C7352257-2980-4BF4-9BB2-8DFED11F02B8}" srcOrd="1" destOrd="0" parTransId="{5959070C-DC4F-4D60-BC3D-E6B0679592FA}" sibTransId="{3BE0BDCE-C6BA-44B3-A64E-80FC59D62C89}"/>
    <dgm:cxn modelId="{78016B6D-9DC0-4B0F-BA71-53D8F0F24771}" type="presOf" srcId="{C59E680A-9859-4DE3-91B9-CB9034517A94}" destId="{F4AB77DE-C065-4581-8E58-619F70BEEB16}" srcOrd="0" destOrd="0" presId="urn:microsoft.com/office/officeart/2008/layout/LinedList"/>
    <dgm:cxn modelId="{0E8555E1-DC51-414F-9B13-A23624D57D65}" type="presOf" srcId="{322BF905-56A3-4688-B181-681D2646B47B}" destId="{36D464A6-ED01-4269-B02F-9A0E9A411267}" srcOrd="0" destOrd="0" presId="urn:microsoft.com/office/officeart/2008/layout/LinedList"/>
    <dgm:cxn modelId="{9C3E29A3-B602-4569-8D43-DC2B1C6807B9}" srcId="{A3A29C5D-1718-496A-91C4-6DD2FF261A0B}" destId="{FBC28F74-9AF1-4EE5-BE0E-CFBE33989155}" srcOrd="0" destOrd="0" parTransId="{8C371146-23DF-40D3-979C-CCF1A0A6897B}" sibTransId="{A9A0E686-3D55-471F-AC3F-AA99A80834CE}"/>
    <dgm:cxn modelId="{E513082D-7686-456B-8070-8905B664181C}" type="presOf" srcId="{FF2A1E17-5499-4276-B79D-B4BF82E873FF}" destId="{AE4C3ED4-234B-42ED-A8C4-06F8FB7B2074}" srcOrd="0" destOrd="0" presId="urn:microsoft.com/office/officeart/2008/layout/LinedList"/>
    <dgm:cxn modelId="{1DABBA52-834E-4807-BFC5-0D4F6BD93F86}" type="presParOf" srcId="{40B381B4-9EAC-43F0-BB7A-89557453F932}" destId="{BAD62FEF-08B1-4D82-9438-DDF786008769}" srcOrd="0" destOrd="0" presId="urn:microsoft.com/office/officeart/2008/layout/LinedList"/>
    <dgm:cxn modelId="{8C436D1D-5AC7-4EE5-8F45-D360FBA9B6C7}" type="presParOf" srcId="{40B381B4-9EAC-43F0-BB7A-89557453F932}" destId="{2A09AEBB-26DA-4DC8-A2F4-99336D4B8064}" srcOrd="1" destOrd="0" presId="urn:microsoft.com/office/officeart/2008/layout/LinedList"/>
    <dgm:cxn modelId="{EC9538B5-D647-4178-988F-9A6130323DA9}" type="presParOf" srcId="{2A09AEBB-26DA-4DC8-A2F4-99336D4B8064}" destId="{BE10B13C-6243-47CA-B1FD-E929A753CEF0}" srcOrd="0" destOrd="0" presId="urn:microsoft.com/office/officeart/2008/layout/LinedList"/>
    <dgm:cxn modelId="{163D60FD-35C8-428C-B7C6-E8EE62845BB8}" type="presParOf" srcId="{2A09AEBB-26DA-4DC8-A2F4-99336D4B8064}" destId="{D1C9A30B-6EA4-4E06-AEF5-F5BC2369E896}" srcOrd="1" destOrd="0" presId="urn:microsoft.com/office/officeart/2008/layout/LinedList"/>
    <dgm:cxn modelId="{D0C60CF9-A8D8-4564-A339-1415B53C683B}" type="presParOf" srcId="{D1C9A30B-6EA4-4E06-AEF5-F5BC2369E896}" destId="{4FD3100D-2FCF-4798-8565-ABFC38DCCC73}" srcOrd="0" destOrd="0" presId="urn:microsoft.com/office/officeart/2008/layout/LinedList"/>
    <dgm:cxn modelId="{6DB21F38-7B83-4842-B94A-38D6C727D184}" type="presParOf" srcId="{D1C9A30B-6EA4-4E06-AEF5-F5BC2369E896}" destId="{0B227252-D56B-412C-9CF7-AA21C84867D1}" srcOrd="1" destOrd="0" presId="urn:microsoft.com/office/officeart/2008/layout/LinedList"/>
    <dgm:cxn modelId="{7BF0B3BD-3E6A-4389-A2D8-466AC0A6ABB9}" type="presParOf" srcId="{0B227252-D56B-412C-9CF7-AA21C84867D1}" destId="{A1A2A004-EEDE-4720-9CA6-860EB1C24FD8}" srcOrd="0" destOrd="0" presId="urn:microsoft.com/office/officeart/2008/layout/LinedList"/>
    <dgm:cxn modelId="{F998A66D-E143-4336-B962-EEE35589A813}" type="presParOf" srcId="{0B227252-D56B-412C-9CF7-AA21C84867D1}" destId="{F4AB77DE-C065-4581-8E58-619F70BEEB16}" srcOrd="1" destOrd="0" presId="urn:microsoft.com/office/officeart/2008/layout/LinedList"/>
    <dgm:cxn modelId="{B8F9B317-3F6E-47C8-ABFA-9AD99E924802}" type="presParOf" srcId="{0B227252-D56B-412C-9CF7-AA21C84867D1}" destId="{759F6763-3B93-48C9-8910-91692968FE80}" srcOrd="2" destOrd="0" presId="urn:microsoft.com/office/officeart/2008/layout/LinedList"/>
    <dgm:cxn modelId="{4CACD942-2EB4-42EC-B01B-909DA92B8DC8}" type="presParOf" srcId="{D1C9A30B-6EA4-4E06-AEF5-F5BC2369E896}" destId="{3DE12B1D-EF41-401B-B970-16C40F1D0220}" srcOrd="2" destOrd="0" presId="urn:microsoft.com/office/officeart/2008/layout/LinedList"/>
    <dgm:cxn modelId="{ECEF3B62-C852-40EA-87CC-771B4F526581}" type="presParOf" srcId="{D1C9A30B-6EA4-4E06-AEF5-F5BC2369E896}" destId="{104F11F2-CB9C-44E6-8442-1A7A9C92C1E3}" srcOrd="3" destOrd="0" presId="urn:microsoft.com/office/officeart/2008/layout/LinedList"/>
    <dgm:cxn modelId="{1BDFFF5D-2635-4933-A36C-1F976CB268EC}" type="presParOf" srcId="{40B381B4-9EAC-43F0-BB7A-89557453F932}" destId="{885C856B-7D19-4429-9232-BBBF3B0DAABC}" srcOrd="2" destOrd="0" presId="urn:microsoft.com/office/officeart/2008/layout/LinedList"/>
    <dgm:cxn modelId="{FDD8DFC5-D76E-414F-B979-C3D80D61CE70}" type="presParOf" srcId="{40B381B4-9EAC-43F0-BB7A-89557453F932}" destId="{7276432C-8CBC-4472-A97A-9C77C1B8135D}" srcOrd="3" destOrd="0" presId="urn:microsoft.com/office/officeart/2008/layout/LinedList"/>
    <dgm:cxn modelId="{7A801224-8ECF-4A65-99B1-1AC41707A397}" type="presParOf" srcId="{7276432C-8CBC-4472-A97A-9C77C1B8135D}" destId="{512C72D9-1AA8-44E8-9F93-C7D0C67D688D}" srcOrd="0" destOrd="0" presId="urn:microsoft.com/office/officeart/2008/layout/LinedList"/>
    <dgm:cxn modelId="{5CBE108C-0F6A-4ACD-9120-099391582170}" type="presParOf" srcId="{7276432C-8CBC-4472-A97A-9C77C1B8135D}" destId="{2309960F-2FD5-4071-84A1-F0BE0B237638}" srcOrd="1" destOrd="0" presId="urn:microsoft.com/office/officeart/2008/layout/LinedList"/>
    <dgm:cxn modelId="{F9703DD2-29BC-45FD-AF40-80ED38CF9A11}" type="presParOf" srcId="{2309960F-2FD5-4071-84A1-F0BE0B237638}" destId="{8AD24C39-9173-40C8-BA31-A0CE7D71F914}" srcOrd="0" destOrd="0" presId="urn:microsoft.com/office/officeart/2008/layout/LinedList"/>
    <dgm:cxn modelId="{054FFB4B-ECCC-417A-B65A-126FF92C778D}" type="presParOf" srcId="{2309960F-2FD5-4071-84A1-F0BE0B237638}" destId="{166E2C17-7D7D-4007-AF08-E5EACA88EFB2}" srcOrd="1" destOrd="0" presId="urn:microsoft.com/office/officeart/2008/layout/LinedList"/>
    <dgm:cxn modelId="{67FBD61E-7F5C-4580-9F01-C3D0B69E9EB3}" type="presParOf" srcId="{166E2C17-7D7D-4007-AF08-E5EACA88EFB2}" destId="{919D62CB-66F2-4F45-B939-676FFF20761B}" srcOrd="0" destOrd="0" presId="urn:microsoft.com/office/officeart/2008/layout/LinedList"/>
    <dgm:cxn modelId="{EDC13BDB-4291-4C5D-9D7C-D6775C727199}" type="presParOf" srcId="{166E2C17-7D7D-4007-AF08-E5EACA88EFB2}" destId="{36D464A6-ED01-4269-B02F-9A0E9A411267}" srcOrd="1" destOrd="0" presId="urn:microsoft.com/office/officeart/2008/layout/LinedList"/>
    <dgm:cxn modelId="{C9FF6906-FB42-4725-81E5-BC73D1E2906B}" type="presParOf" srcId="{166E2C17-7D7D-4007-AF08-E5EACA88EFB2}" destId="{B977BC95-BF5A-44A2-B2D6-E4E933E6D115}" srcOrd="2" destOrd="0" presId="urn:microsoft.com/office/officeart/2008/layout/LinedList"/>
    <dgm:cxn modelId="{7B02CCBC-8EE4-4670-A563-9F043DE47C02}" type="presParOf" srcId="{2309960F-2FD5-4071-84A1-F0BE0B237638}" destId="{F951BABF-CBD9-4966-96B6-A3A597C63F7F}" srcOrd="2" destOrd="0" presId="urn:microsoft.com/office/officeart/2008/layout/LinedList"/>
    <dgm:cxn modelId="{D53D8982-5C09-48EE-AB6E-FFFD87F78CDD}" type="presParOf" srcId="{2309960F-2FD5-4071-84A1-F0BE0B237638}" destId="{4E51C6CE-838D-4A27-A8D4-32DB724D32BC}" srcOrd="3" destOrd="0" presId="urn:microsoft.com/office/officeart/2008/layout/LinedList"/>
    <dgm:cxn modelId="{F6A60099-72EC-4092-BCC5-F69263949ACB}" type="presParOf" srcId="{40B381B4-9EAC-43F0-BB7A-89557453F932}" destId="{292D3E63-66EA-4EBC-8393-8BD1FB5D53E0}" srcOrd="4" destOrd="0" presId="urn:microsoft.com/office/officeart/2008/layout/LinedList"/>
    <dgm:cxn modelId="{845BF1DC-70A1-4748-963D-021D780463B4}" type="presParOf" srcId="{40B381B4-9EAC-43F0-BB7A-89557453F932}" destId="{D94BAAE2-DDB1-4E94-8A78-1755532DEC9D}" srcOrd="5" destOrd="0" presId="urn:microsoft.com/office/officeart/2008/layout/LinedList"/>
    <dgm:cxn modelId="{FB77A5C5-97EB-45C3-84C6-73941406A800}" type="presParOf" srcId="{D94BAAE2-DDB1-4E94-8A78-1755532DEC9D}" destId="{AE4C3ED4-234B-42ED-A8C4-06F8FB7B2074}" srcOrd="0" destOrd="0" presId="urn:microsoft.com/office/officeart/2008/layout/LinedList"/>
    <dgm:cxn modelId="{9E2BC856-47B7-4071-8067-DF17BFA63B0A}" type="presParOf" srcId="{D94BAAE2-DDB1-4E94-8A78-1755532DEC9D}" destId="{4F4548D1-365B-47AE-881B-499F575471AB}" srcOrd="1" destOrd="0" presId="urn:microsoft.com/office/officeart/2008/layout/LinedList"/>
    <dgm:cxn modelId="{B34303AF-DC5F-4713-864B-99AD85160439}" type="presParOf" srcId="{4F4548D1-365B-47AE-881B-499F575471AB}" destId="{4630FCD6-9BD8-4101-914A-848BF6BA44BE}" srcOrd="0" destOrd="0" presId="urn:microsoft.com/office/officeart/2008/layout/LinedList"/>
    <dgm:cxn modelId="{2BC14B59-BB1A-4644-80DB-C4F50E41AC16}" type="presParOf" srcId="{4F4548D1-365B-47AE-881B-499F575471AB}" destId="{82B908A6-C6D1-44BB-BE68-499081971F8A}" srcOrd="1" destOrd="0" presId="urn:microsoft.com/office/officeart/2008/layout/LinedList"/>
    <dgm:cxn modelId="{5D0F54E7-55AB-4DDE-A25E-FDADC6B99943}" type="presParOf" srcId="{82B908A6-C6D1-44BB-BE68-499081971F8A}" destId="{848F9776-85BC-42F5-B102-5EE65F5CA64D}" srcOrd="0" destOrd="0" presId="urn:microsoft.com/office/officeart/2008/layout/LinedList"/>
    <dgm:cxn modelId="{50516C58-68C3-4AA4-981C-06228EDE37E4}" type="presParOf" srcId="{82B908A6-C6D1-44BB-BE68-499081971F8A}" destId="{54371545-0B8C-4E3D-95F5-7A03C80D0918}" srcOrd="1" destOrd="0" presId="urn:microsoft.com/office/officeart/2008/layout/LinedList"/>
    <dgm:cxn modelId="{03EA7D13-986A-42FF-AF2A-0CF0C3CEBD9B}" type="presParOf" srcId="{82B908A6-C6D1-44BB-BE68-499081971F8A}" destId="{CA353CFF-ACBC-40DC-B81B-C8DF1D649400}" srcOrd="2" destOrd="0" presId="urn:microsoft.com/office/officeart/2008/layout/LinedList"/>
    <dgm:cxn modelId="{25F43F8C-28E5-4095-8BC7-C13FDA10DCC0}" type="presParOf" srcId="{4F4548D1-365B-47AE-881B-499F575471AB}" destId="{D8BB8994-F8F0-46C8-903B-0CE25B0A6FD8}" srcOrd="2" destOrd="0" presId="urn:microsoft.com/office/officeart/2008/layout/LinedList"/>
    <dgm:cxn modelId="{30246DE5-7086-4CFC-AF20-F7FFEB076A73}" type="presParOf" srcId="{4F4548D1-365B-47AE-881B-499F575471AB}" destId="{F157AC1E-2D6D-4C55-B0B5-E13F9F1EEB32}" srcOrd="3" destOrd="0" presId="urn:microsoft.com/office/officeart/2008/layout/LinedList"/>
    <dgm:cxn modelId="{C3AC15BC-3862-45CF-9855-B2C18C1D4BC0}" type="presParOf" srcId="{4F4548D1-365B-47AE-881B-499F575471AB}" destId="{81BB3B90-0304-49BD-B6C7-E0417464B210}" srcOrd="4" destOrd="0" presId="urn:microsoft.com/office/officeart/2008/layout/LinedList"/>
    <dgm:cxn modelId="{748F1CE3-68F8-44BB-B8FF-434697BE7E6D}" type="presParOf" srcId="{81BB3B90-0304-49BD-B6C7-E0417464B210}" destId="{B31CEA10-BF6B-42A0-80F4-1F9C04B3616D}" srcOrd="0" destOrd="0" presId="urn:microsoft.com/office/officeart/2008/layout/LinedList"/>
    <dgm:cxn modelId="{E531F18B-E07E-4D91-AED0-BF7E783D2AE9}" type="presParOf" srcId="{81BB3B90-0304-49BD-B6C7-E0417464B210}" destId="{0B0B53E0-A27F-4F99-86EF-E48C862AC0A7}" srcOrd="1" destOrd="0" presId="urn:microsoft.com/office/officeart/2008/layout/LinedList"/>
    <dgm:cxn modelId="{5F2ADC11-5368-4892-A34B-96D4C2A2AF58}" type="presParOf" srcId="{81BB3B90-0304-49BD-B6C7-E0417464B210}" destId="{58A484E0-FA5F-4785-839C-8850F61D9C78}" srcOrd="2" destOrd="0" presId="urn:microsoft.com/office/officeart/2008/layout/LinedList"/>
    <dgm:cxn modelId="{3CA61F87-FE56-4F80-9A60-0FEF36BB2878}" type="presParOf" srcId="{4F4548D1-365B-47AE-881B-499F575471AB}" destId="{1F01A781-5BEF-4F01-B937-0727AB3D5BC5}" srcOrd="5" destOrd="0" presId="urn:microsoft.com/office/officeart/2008/layout/LinedList"/>
    <dgm:cxn modelId="{DF722361-95ED-4462-8402-0A5B7BE9A1DF}" type="presParOf" srcId="{4F4548D1-365B-47AE-881B-499F575471AB}" destId="{CBC51912-2254-43BE-80E2-65517FBDCD33}" srcOrd="6" destOrd="0" presId="urn:microsoft.com/office/officeart/2008/layout/LinedList"/>
    <dgm:cxn modelId="{545EEDB5-8AA7-4F1A-9C70-8BD03B903D37}" type="presParOf" srcId="{40B381B4-9EAC-43F0-BB7A-89557453F932}" destId="{E956FC73-ADFD-49E5-925D-2EB2BD4856AB}" srcOrd="6" destOrd="0" presId="urn:microsoft.com/office/officeart/2008/layout/LinedList"/>
    <dgm:cxn modelId="{510B743C-46C0-4DAA-BC6C-AA5C0B3AF764}" type="presParOf" srcId="{40B381B4-9EAC-43F0-BB7A-89557453F932}" destId="{C63D0D5E-A629-435D-A199-F7D4B30FED5A}" srcOrd="7" destOrd="0" presId="urn:microsoft.com/office/officeart/2008/layout/LinedList"/>
    <dgm:cxn modelId="{2A8FAC71-05A3-4B0C-997F-BCED6B97D501}" type="presParOf" srcId="{C63D0D5E-A629-435D-A199-F7D4B30FED5A}" destId="{060A0E3F-CF72-4918-9B93-5BC589E1E46C}" srcOrd="0" destOrd="0" presId="urn:microsoft.com/office/officeart/2008/layout/LinedList"/>
    <dgm:cxn modelId="{5693E098-63E8-4641-BA2C-927CA7A04DE9}" type="presParOf" srcId="{C63D0D5E-A629-435D-A199-F7D4B30FED5A}" destId="{E11748B2-AD42-427D-AF28-39E68570D0F4}" srcOrd="1" destOrd="0" presId="urn:microsoft.com/office/officeart/2008/layout/LinedList"/>
    <dgm:cxn modelId="{1B678675-7E1C-4D5E-93B5-7695D800AB9E}" type="presParOf" srcId="{E11748B2-AD42-427D-AF28-39E68570D0F4}" destId="{20245771-928E-414C-870D-78FD7733EA00}" srcOrd="0" destOrd="0" presId="urn:microsoft.com/office/officeart/2008/layout/LinedList"/>
    <dgm:cxn modelId="{D2D4FCE2-B63D-4268-93E0-E39A16204B84}" type="presParOf" srcId="{E11748B2-AD42-427D-AF28-39E68570D0F4}" destId="{A1AEB768-751F-4B7C-8D12-814617FF3128}" srcOrd="1" destOrd="0" presId="urn:microsoft.com/office/officeart/2008/layout/LinedList"/>
    <dgm:cxn modelId="{B477B246-FA6E-442F-B26B-EC16BE353173}" type="presParOf" srcId="{A1AEB768-751F-4B7C-8D12-814617FF3128}" destId="{226DD7D0-A743-45FA-A317-94CD15B52667}" srcOrd="0" destOrd="0" presId="urn:microsoft.com/office/officeart/2008/layout/LinedList"/>
    <dgm:cxn modelId="{5CCD55D5-7509-4EBB-8003-0559132B7F3D}" type="presParOf" srcId="{A1AEB768-751F-4B7C-8D12-814617FF3128}" destId="{E0B19AD8-03EC-4020-A93F-EC5492C27E56}" srcOrd="1" destOrd="0" presId="urn:microsoft.com/office/officeart/2008/layout/LinedList"/>
    <dgm:cxn modelId="{61B34559-AC0F-4C51-8172-CAEEE87FF861}" type="presParOf" srcId="{A1AEB768-751F-4B7C-8D12-814617FF3128}" destId="{AF41C44E-71BE-43CC-8811-77A1C2EEB6A5}" srcOrd="2" destOrd="0" presId="urn:microsoft.com/office/officeart/2008/layout/LinedList"/>
    <dgm:cxn modelId="{CAB7723D-CD82-43B2-B02C-02B7E5B1BC1F}" type="presParOf" srcId="{E11748B2-AD42-427D-AF28-39E68570D0F4}" destId="{89CE6F34-769A-4648-AC03-38C927F9BE52}" srcOrd="2" destOrd="0" presId="urn:microsoft.com/office/officeart/2008/layout/LinedList"/>
    <dgm:cxn modelId="{125C94B6-F7F5-4DA4-A6AC-3343669EC9CD}" type="presParOf" srcId="{E11748B2-AD42-427D-AF28-39E68570D0F4}" destId="{CBA3AF9A-25E0-43AC-9197-70C64293D85E}"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4E7712C-2CEB-4456-AA0B-718FB259B232}" type="doc">
      <dgm:prSet loTypeId="urn:microsoft.com/office/officeart/2009/3/layout/IncreasingArrowsProcess" loCatId="process" qsTypeId="urn:microsoft.com/office/officeart/2005/8/quickstyle/simple4" qsCatId="simple" csTypeId="urn:microsoft.com/office/officeart/2005/8/colors/accent1_2" csCatId="accent1" phldr="1"/>
      <dgm:spPr/>
      <dgm:t>
        <a:bodyPr/>
        <a:lstStyle/>
        <a:p>
          <a:endParaRPr lang="en-GB"/>
        </a:p>
      </dgm:t>
    </dgm:pt>
    <dgm:pt modelId="{7AFF4B1A-8C10-462E-A8DC-D74BAE3E463B}">
      <dgm:prSet phldrT="[Text]" custT="1"/>
      <dgm:spPr/>
      <dgm:t>
        <a:bodyPr/>
        <a:lstStyle/>
        <a:p>
          <a:pPr algn="ctr" rtl="0"/>
          <a:r>
            <a:rPr lang="en-GB" sz="1600" b="0" i="0" u="none" dirty="0" smtClean="0"/>
            <a:t>Decreasing calorie intake (dieting)</a:t>
          </a:r>
          <a:endParaRPr lang="en-GB" sz="1600" dirty="0"/>
        </a:p>
      </dgm:t>
    </dgm:pt>
    <dgm:pt modelId="{E1FA9C7B-435E-4035-BD21-7B603AF5FB67}" type="parTrans" cxnId="{61B3041A-ADB7-4656-B79B-18D43A184D16}">
      <dgm:prSet/>
      <dgm:spPr/>
      <dgm:t>
        <a:bodyPr/>
        <a:lstStyle/>
        <a:p>
          <a:endParaRPr lang="en-GB"/>
        </a:p>
      </dgm:t>
    </dgm:pt>
    <dgm:pt modelId="{D42F9482-2C92-4528-9096-B2B09C796EBD}" type="sibTrans" cxnId="{61B3041A-ADB7-4656-B79B-18D43A184D16}">
      <dgm:prSet/>
      <dgm:spPr/>
      <dgm:t>
        <a:bodyPr/>
        <a:lstStyle/>
        <a:p>
          <a:endParaRPr lang="en-GB"/>
        </a:p>
      </dgm:t>
    </dgm:pt>
    <dgm:pt modelId="{8F204F36-D8CA-4FB3-BC67-AECF1A264011}">
      <dgm:prSet custT="1"/>
      <dgm:spPr/>
      <dgm:t>
        <a:bodyPr/>
        <a:lstStyle/>
        <a:p>
          <a:pPr algn="ctr" rtl="0"/>
          <a:r>
            <a:rPr lang="en-GB" sz="1600" b="0" i="0" u="none" dirty="0" smtClean="0"/>
            <a:t>Increasing calorie expenditure ( exercising)</a:t>
          </a:r>
          <a:endParaRPr lang="en-GB" sz="1600" b="0" dirty="0"/>
        </a:p>
      </dgm:t>
    </dgm:pt>
    <dgm:pt modelId="{92262186-0FE1-43A0-997C-EFBA8EA394C4}" type="parTrans" cxnId="{C79B4DE9-DCBA-41B3-A2A5-C8113BE3BAA7}">
      <dgm:prSet/>
      <dgm:spPr/>
      <dgm:t>
        <a:bodyPr/>
        <a:lstStyle/>
        <a:p>
          <a:endParaRPr lang="en-GB"/>
        </a:p>
      </dgm:t>
    </dgm:pt>
    <dgm:pt modelId="{3CCEBEB7-E818-4CF0-A1EF-E8086CC0F4F0}" type="sibTrans" cxnId="{C79B4DE9-DCBA-41B3-A2A5-C8113BE3BAA7}">
      <dgm:prSet/>
      <dgm:spPr/>
      <dgm:t>
        <a:bodyPr/>
        <a:lstStyle/>
        <a:p>
          <a:endParaRPr lang="en-GB"/>
        </a:p>
      </dgm:t>
    </dgm:pt>
    <dgm:pt modelId="{8EFC0863-E11C-4B67-AFD6-B8416427C06C}">
      <dgm:prSet custT="1"/>
      <dgm:spPr/>
      <dgm:t>
        <a:bodyPr/>
        <a:lstStyle/>
        <a:p>
          <a:pPr algn="ctr" rtl="0"/>
          <a:r>
            <a:rPr lang="en-GB" sz="1600" b="0" i="0" u="none" dirty="0" smtClean="0"/>
            <a:t>Doing both ( dieting and exercise)</a:t>
          </a:r>
          <a:endParaRPr lang="en-GB" sz="1600" b="0" dirty="0"/>
        </a:p>
      </dgm:t>
    </dgm:pt>
    <dgm:pt modelId="{1C5E121A-872D-4584-919A-705220A81DD8}" type="parTrans" cxnId="{AF94BEDD-496B-48E6-9277-4E2D25052224}">
      <dgm:prSet/>
      <dgm:spPr/>
      <dgm:t>
        <a:bodyPr/>
        <a:lstStyle/>
        <a:p>
          <a:endParaRPr lang="en-GB"/>
        </a:p>
      </dgm:t>
    </dgm:pt>
    <dgm:pt modelId="{9D725D9D-9C9C-42AE-B9D4-7DA4B46411F2}" type="sibTrans" cxnId="{AF94BEDD-496B-48E6-9277-4E2D25052224}">
      <dgm:prSet/>
      <dgm:spPr/>
      <dgm:t>
        <a:bodyPr/>
        <a:lstStyle/>
        <a:p>
          <a:endParaRPr lang="en-GB"/>
        </a:p>
      </dgm:t>
    </dgm:pt>
    <dgm:pt modelId="{77D47676-1F88-44E2-A002-55FC3DFD59DB}" type="pres">
      <dgm:prSet presAssocID="{04E7712C-2CEB-4456-AA0B-718FB259B232}" presName="Name0" presStyleCnt="0">
        <dgm:presLayoutVars>
          <dgm:chMax val="5"/>
          <dgm:chPref val="5"/>
          <dgm:dir/>
          <dgm:animLvl val="lvl"/>
        </dgm:presLayoutVars>
      </dgm:prSet>
      <dgm:spPr/>
      <dgm:t>
        <a:bodyPr/>
        <a:lstStyle/>
        <a:p>
          <a:endParaRPr lang="en-GB"/>
        </a:p>
      </dgm:t>
    </dgm:pt>
    <dgm:pt modelId="{CFF1AD2F-D23E-445A-8B4B-20BA86ACF211}" type="pres">
      <dgm:prSet presAssocID="{7AFF4B1A-8C10-462E-A8DC-D74BAE3E463B}" presName="parentText1" presStyleLbl="node1" presStyleIdx="0" presStyleCnt="3">
        <dgm:presLayoutVars>
          <dgm:chMax/>
          <dgm:chPref val="3"/>
          <dgm:bulletEnabled val="1"/>
        </dgm:presLayoutVars>
      </dgm:prSet>
      <dgm:spPr/>
      <dgm:t>
        <a:bodyPr/>
        <a:lstStyle/>
        <a:p>
          <a:endParaRPr lang="en-GB"/>
        </a:p>
      </dgm:t>
    </dgm:pt>
    <dgm:pt modelId="{5F5D75AB-4BE9-42BE-AC8C-03019C84D37E}" type="pres">
      <dgm:prSet presAssocID="{8F204F36-D8CA-4FB3-BC67-AECF1A264011}" presName="parentText2" presStyleLbl="node1" presStyleIdx="1" presStyleCnt="3">
        <dgm:presLayoutVars>
          <dgm:chMax/>
          <dgm:chPref val="3"/>
          <dgm:bulletEnabled val="1"/>
        </dgm:presLayoutVars>
      </dgm:prSet>
      <dgm:spPr/>
      <dgm:t>
        <a:bodyPr/>
        <a:lstStyle/>
        <a:p>
          <a:endParaRPr lang="en-GB"/>
        </a:p>
      </dgm:t>
    </dgm:pt>
    <dgm:pt modelId="{0D523FF2-A4BA-42E5-AEE6-94A6A9280757}" type="pres">
      <dgm:prSet presAssocID="{8EFC0863-E11C-4B67-AFD6-B8416427C06C}" presName="parentText3" presStyleLbl="node1" presStyleIdx="2" presStyleCnt="3">
        <dgm:presLayoutVars>
          <dgm:chMax/>
          <dgm:chPref val="3"/>
          <dgm:bulletEnabled val="1"/>
        </dgm:presLayoutVars>
      </dgm:prSet>
      <dgm:spPr/>
      <dgm:t>
        <a:bodyPr/>
        <a:lstStyle/>
        <a:p>
          <a:endParaRPr lang="en-GB"/>
        </a:p>
      </dgm:t>
    </dgm:pt>
  </dgm:ptLst>
  <dgm:cxnLst>
    <dgm:cxn modelId="{61B3041A-ADB7-4656-B79B-18D43A184D16}" srcId="{04E7712C-2CEB-4456-AA0B-718FB259B232}" destId="{7AFF4B1A-8C10-462E-A8DC-D74BAE3E463B}" srcOrd="0" destOrd="0" parTransId="{E1FA9C7B-435E-4035-BD21-7B603AF5FB67}" sibTransId="{D42F9482-2C92-4528-9096-B2B09C796EBD}"/>
    <dgm:cxn modelId="{C79B4DE9-DCBA-41B3-A2A5-C8113BE3BAA7}" srcId="{04E7712C-2CEB-4456-AA0B-718FB259B232}" destId="{8F204F36-D8CA-4FB3-BC67-AECF1A264011}" srcOrd="1" destOrd="0" parTransId="{92262186-0FE1-43A0-997C-EFBA8EA394C4}" sibTransId="{3CCEBEB7-E818-4CF0-A1EF-E8086CC0F4F0}"/>
    <dgm:cxn modelId="{AF94BEDD-496B-48E6-9277-4E2D25052224}" srcId="{04E7712C-2CEB-4456-AA0B-718FB259B232}" destId="{8EFC0863-E11C-4B67-AFD6-B8416427C06C}" srcOrd="2" destOrd="0" parTransId="{1C5E121A-872D-4584-919A-705220A81DD8}" sibTransId="{9D725D9D-9C9C-42AE-B9D4-7DA4B46411F2}"/>
    <dgm:cxn modelId="{4CC1F1D7-E588-4D79-96AF-22035BA01391}" type="presOf" srcId="{7AFF4B1A-8C10-462E-A8DC-D74BAE3E463B}" destId="{CFF1AD2F-D23E-445A-8B4B-20BA86ACF211}" srcOrd="0" destOrd="0" presId="urn:microsoft.com/office/officeart/2009/3/layout/IncreasingArrowsProcess"/>
    <dgm:cxn modelId="{D38F73BC-EC1A-4FAD-B636-2B8E8203789C}" type="presOf" srcId="{04E7712C-2CEB-4456-AA0B-718FB259B232}" destId="{77D47676-1F88-44E2-A002-55FC3DFD59DB}" srcOrd="0" destOrd="0" presId="urn:microsoft.com/office/officeart/2009/3/layout/IncreasingArrowsProcess"/>
    <dgm:cxn modelId="{47ACE883-EE9F-4C1F-B65F-6638C6BDAEE3}" type="presOf" srcId="{8EFC0863-E11C-4B67-AFD6-B8416427C06C}" destId="{0D523FF2-A4BA-42E5-AEE6-94A6A9280757}" srcOrd="0" destOrd="0" presId="urn:microsoft.com/office/officeart/2009/3/layout/IncreasingArrowsProcess"/>
    <dgm:cxn modelId="{0D54A0F1-BF07-4485-AEAB-029B7B1B0E99}" type="presOf" srcId="{8F204F36-D8CA-4FB3-BC67-AECF1A264011}" destId="{5F5D75AB-4BE9-42BE-AC8C-03019C84D37E}" srcOrd="0" destOrd="0" presId="urn:microsoft.com/office/officeart/2009/3/layout/IncreasingArrowsProcess"/>
    <dgm:cxn modelId="{F0FB376C-E823-40A9-A3D9-5F8AE084E91D}" type="presParOf" srcId="{77D47676-1F88-44E2-A002-55FC3DFD59DB}" destId="{CFF1AD2F-D23E-445A-8B4B-20BA86ACF211}" srcOrd="0" destOrd="0" presId="urn:microsoft.com/office/officeart/2009/3/layout/IncreasingArrowsProcess"/>
    <dgm:cxn modelId="{E06089D4-2E57-4930-8CEB-8D909E377995}" type="presParOf" srcId="{77D47676-1F88-44E2-A002-55FC3DFD59DB}" destId="{5F5D75AB-4BE9-42BE-AC8C-03019C84D37E}" srcOrd="1" destOrd="0" presId="urn:microsoft.com/office/officeart/2009/3/layout/IncreasingArrowsProcess"/>
    <dgm:cxn modelId="{8C86B503-07DF-4013-B1CE-95C829D8869A}" type="presParOf" srcId="{77D47676-1F88-44E2-A002-55FC3DFD59DB}" destId="{0D523FF2-A4BA-42E5-AEE6-94A6A9280757}" srcOrd="2"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EAA9E8B-FB4A-42FF-9FC5-109B7DB5B21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0780336D-D9EC-4887-B7D4-842A0989408D}">
      <dgm:prSet phldrT="[Text]"/>
      <dgm:spPr/>
      <dgm:t>
        <a:bodyPr/>
        <a:lstStyle/>
        <a:p>
          <a:pPr algn="ctr" rtl="0"/>
          <a:r>
            <a:rPr lang="en-GB" b="0" i="0" u="none" dirty="0" smtClean="0"/>
            <a:t>Anorexia</a:t>
          </a:r>
          <a:endParaRPr lang="en-GB" dirty="0"/>
        </a:p>
      </dgm:t>
    </dgm:pt>
    <dgm:pt modelId="{07E355E8-1C18-4EAC-9852-DC642CBDA7C7}" type="parTrans" cxnId="{560E8B57-7523-4F0C-B67D-3AD47CFB1720}">
      <dgm:prSet/>
      <dgm:spPr/>
      <dgm:t>
        <a:bodyPr/>
        <a:lstStyle/>
        <a:p>
          <a:endParaRPr lang="en-GB"/>
        </a:p>
      </dgm:t>
    </dgm:pt>
    <dgm:pt modelId="{83C00409-E87F-49B7-95CA-7AEA91E08D6B}" type="sibTrans" cxnId="{560E8B57-7523-4F0C-B67D-3AD47CFB1720}">
      <dgm:prSet/>
      <dgm:spPr/>
      <dgm:t>
        <a:bodyPr/>
        <a:lstStyle/>
        <a:p>
          <a:endParaRPr lang="en-GB"/>
        </a:p>
      </dgm:t>
    </dgm:pt>
    <dgm:pt modelId="{FA532385-EE95-4FAD-BAC2-9ABB69D449E2}">
      <dgm:prSet/>
      <dgm:spPr/>
      <dgm:t>
        <a:bodyPr/>
        <a:lstStyle/>
        <a:p>
          <a:pPr algn="ctr" rtl="0"/>
          <a:r>
            <a:rPr lang="en-GB" b="0" i="0" u="none" dirty="0" smtClean="0"/>
            <a:t>Obese</a:t>
          </a:r>
          <a:endParaRPr lang="en-GB" b="0" dirty="0"/>
        </a:p>
      </dgm:t>
    </dgm:pt>
    <dgm:pt modelId="{03D49362-4A7B-43CB-8C01-D1858A84F74B}" type="parTrans" cxnId="{274ADE30-D2AE-4EA0-914E-1AE6CBACD778}">
      <dgm:prSet/>
      <dgm:spPr/>
      <dgm:t>
        <a:bodyPr/>
        <a:lstStyle/>
        <a:p>
          <a:endParaRPr lang="en-GB"/>
        </a:p>
      </dgm:t>
    </dgm:pt>
    <dgm:pt modelId="{1176E5B5-EECD-4C43-B8F6-FEB8DF2C82FF}" type="sibTrans" cxnId="{274ADE30-D2AE-4EA0-914E-1AE6CBACD778}">
      <dgm:prSet/>
      <dgm:spPr/>
      <dgm:t>
        <a:bodyPr/>
        <a:lstStyle/>
        <a:p>
          <a:endParaRPr lang="en-GB"/>
        </a:p>
      </dgm:t>
    </dgm:pt>
    <dgm:pt modelId="{D4351D8E-459B-46F2-A36F-F6C8A8ED0DDB}">
      <dgm:prSet/>
      <dgm:spPr/>
      <dgm:t>
        <a:bodyPr/>
        <a:lstStyle/>
        <a:p>
          <a:pPr algn="ctr" rtl="0"/>
          <a:r>
            <a:rPr lang="en-GB" b="0" i="0" u="none" dirty="0" smtClean="0"/>
            <a:t>Overfat</a:t>
          </a:r>
          <a:endParaRPr lang="en-GB" b="0" dirty="0"/>
        </a:p>
      </dgm:t>
    </dgm:pt>
    <dgm:pt modelId="{758CF7EA-78CE-42D4-A364-64F82174EA1B}" type="parTrans" cxnId="{650EB8A8-387A-42D5-BCD0-1F511BCB511D}">
      <dgm:prSet/>
      <dgm:spPr/>
      <dgm:t>
        <a:bodyPr/>
        <a:lstStyle/>
        <a:p>
          <a:endParaRPr lang="en-GB"/>
        </a:p>
      </dgm:t>
    </dgm:pt>
    <dgm:pt modelId="{63EA2E3F-4FB5-4975-BD01-D4A37F5BFAB7}" type="sibTrans" cxnId="{650EB8A8-387A-42D5-BCD0-1F511BCB511D}">
      <dgm:prSet/>
      <dgm:spPr/>
      <dgm:t>
        <a:bodyPr/>
        <a:lstStyle/>
        <a:p>
          <a:endParaRPr lang="en-GB"/>
        </a:p>
      </dgm:t>
    </dgm:pt>
    <dgm:pt modelId="{F3BF48FD-454D-4CD0-8781-272F54F444E9}">
      <dgm:prSet/>
      <dgm:spPr/>
      <dgm:t>
        <a:bodyPr/>
        <a:lstStyle/>
        <a:p>
          <a:pPr algn="ctr" rtl="0"/>
          <a:r>
            <a:rPr lang="en-GB" b="0" i="0" u="none" dirty="0" smtClean="0"/>
            <a:t>Underweight</a:t>
          </a:r>
          <a:endParaRPr lang="en-GB" b="0" dirty="0"/>
        </a:p>
      </dgm:t>
    </dgm:pt>
    <dgm:pt modelId="{DBC2F2CF-5BCD-4051-B263-7CB67B972A94}" type="parTrans" cxnId="{7836AF3E-55F4-44E1-ABB8-380B312DA3CA}">
      <dgm:prSet/>
      <dgm:spPr/>
      <dgm:t>
        <a:bodyPr/>
        <a:lstStyle/>
        <a:p>
          <a:endParaRPr lang="en-GB"/>
        </a:p>
      </dgm:t>
    </dgm:pt>
    <dgm:pt modelId="{F2AEF677-FA43-4644-8773-A859F672822B}" type="sibTrans" cxnId="{7836AF3E-55F4-44E1-ABB8-380B312DA3CA}">
      <dgm:prSet/>
      <dgm:spPr/>
      <dgm:t>
        <a:bodyPr/>
        <a:lstStyle/>
        <a:p>
          <a:endParaRPr lang="en-GB"/>
        </a:p>
      </dgm:t>
    </dgm:pt>
    <dgm:pt modelId="{4E2158FB-CBE6-42BD-AADD-08FBB9A401E8}">
      <dgm:prSet/>
      <dgm:spPr/>
      <dgm:t>
        <a:bodyPr/>
        <a:lstStyle/>
        <a:p>
          <a:pPr algn="ctr" rtl="0"/>
          <a:r>
            <a:rPr lang="en-GB" b="0" i="0" u="none" dirty="0" smtClean="0"/>
            <a:t>Overweight</a:t>
          </a:r>
          <a:endParaRPr lang="en-GB" b="0" dirty="0"/>
        </a:p>
      </dgm:t>
    </dgm:pt>
    <dgm:pt modelId="{2AB4B594-3824-4F2B-BF41-639D07C9B6D5}" type="parTrans" cxnId="{0AD9FE5C-99EB-4282-B68C-767367B8899A}">
      <dgm:prSet/>
      <dgm:spPr/>
      <dgm:t>
        <a:bodyPr/>
        <a:lstStyle/>
        <a:p>
          <a:endParaRPr lang="en-GB"/>
        </a:p>
      </dgm:t>
    </dgm:pt>
    <dgm:pt modelId="{2FE644AD-FF80-41F7-AC85-A41FD30834D1}" type="sibTrans" cxnId="{0AD9FE5C-99EB-4282-B68C-767367B8899A}">
      <dgm:prSet/>
      <dgm:spPr/>
      <dgm:t>
        <a:bodyPr/>
        <a:lstStyle/>
        <a:p>
          <a:endParaRPr lang="en-GB"/>
        </a:p>
      </dgm:t>
    </dgm:pt>
    <dgm:pt modelId="{012333CA-9375-4084-A16A-4F793250961D}">
      <dgm:prSet/>
      <dgm:spPr/>
      <dgm:t>
        <a:bodyPr/>
        <a:lstStyle/>
        <a:p>
          <a:pPr algn="ctr" rtl="0"/>
          <a:r>
            <a:rPr lang="en-GB" b="0" i="0" u="none" dirty="0" smtClean="0"/>
            <a:t>Having weight in excess of normal ( not home for less accompanied by overfatness</a:t>
          </a:r>
          <a:endParaRPr lang="en-GB" b="0" dirty="0"/>
        </a:p>
      </dgm:t>
    </dgm:pt>
    <dgm:pt modelId="{2CE28BE5-8C85-4F0C-A94F-C9962DF2072D}" type="parTrans" cxnId="{F552601E-51AC-482B-89E1-674CB0A90F78}">
      <dgm:prSet/>
      <dgm:spPr/>
      <dgm:t>
        <a:bodyPr/>
        <a:lstStyle/>
        <a:p>
          <a:endParaRPr lang="en-GB"/>
        </a:p>
      </dgm:t>
    </dgm:pt>
    <dgm:pt modelId="{FCF0FB2B-3130-4A7A-BF6C-9F6E341A7DC2}" type="sibTrans" cxnId="{F552601E-51AC-482B-89E1-674CB0A90F78}">
      <dgm:prSet/>
      <dgm:spPr/>
      <dgm:t>
        <a:bodyPr/>
        <a:lstStyle/>
        <a:p>
          <a:endParaRPr lang="en-GB"/>
        </a:p>
      </dgm:t>
    </dgm:pt>
    <dgm:pt modelId="{644A93F6-ECE8-454B-8CD7-9254C1464734}">
      <dgm:prSet/>
      <dgm:spPr/>
      <dgm:t>
        <a:bodyPr/>
        <a:lstStyle/>
        <a:p>
          <a:pPr algn="ctr" rtl="0"/>
          <a:r>
            <a:rPr lang="en-GB" b="0" i="0" u="none" dirty="0" smtClean="0"/>
            <a:t>Weighing less than a normal healthy all required weight</a:t>
          </a:r>
          <a:endParaRPr lang="en-GB" b="0" dirty="0"/>
        </a:p>
      </dgm:t>
    </dgm:pt>
    <dgm:pt modelId="{0DC9CB9C-2692-4D15-BC4B-CB6607700C56}" type="parTrans" cxnId="{58AE1D88-25BF-40CD-8EF7-C0DFAC38E8BA}">
      <dgm:prSet/>
      <dgm:spPr/>
      <dgm:t>
        <a:bodyPr/>
        <a:lstStyle/>
        <a:p>
          <a:endParaRPr lang="en-GB"/>
        </a:p>
      </dgm:t>
    </dgm:pt>
    <dgm:pt modelId="{7A97A93C-26FD-41DB-8123-F3651137A39B}" type="sibTrans" cxnId="{58AE1D88-25BF-40CD-8EF7-C0DFAC38E8BA}">
      <dgm:prSet/>
      <dgm:spPr/>
      <dgm:t>
        <a:bodyPr/>
        <a:lstStyle/>
        <a:p>
          <a:endParaRPr lang="en-GB"/>
        </a:p>
      </dgm:t>
    </dgm:pt>
    <dgm:pt modelId="{FCA3F541-8B5A-4085-B416-8DB37F3CB297}">
      <dgm:prSet/>
      <dgm:spPr/>
      <dgm:t>
        <a:bodyPr/>
        <a:lstStyle/>
        <a:p>
          <a:pPr algn="ctr" rtl="0"/>
          <a:r>
            <a:rPr lang="en-GB" b="0" i="0" u="none" dirty="0" smtClean="0"/>
            <a:t>Having body fat in excess of normal</a:t>
          </a:r>
          <a:endParaRPr lang="en-GB" b="0" dirty="0"/>
        </a:p>
      </dgm:t>
    </dgm:pt>
    <dgm:pt modelId="{36BAC509-B90A-42C7-BB3B-63E8ECB7003F}" type="parTrans" cxnId="{4FFC7C7F-8D6D-4DCF-BD37-F0FFFCB4F4FF}">
      <dgm:prSet/>
      <dgm:spPr/>
      <dgm:t>
        <a:bodyPr/>
        <a:lstStyle/>
        <a:p>
          <a:endParaRPr lang="en-GB"/>
        </a:p>
      </dgm:t>
    </dgm:pt>
    <dgm:pt modelId="{D40223E3-1072-4BD1-81A7-ECEB2DF73CE5}" type="sibTrans" cxnId="{4FFC7C7F-8D6D-4DCF-BD37-F0FFFCB4F4FF}">
      <dgm:prSet/>
      <dgm:spPr/>
      <dgm:t>
        <a:bodyPr/>
        <a:lstStyle/>
        <a:p>
          <a:endParaRPr lang="en-GB"/>
        </a:p>
      </dgm:t>
    </dgm:pt>
    <dgm:pt modelId="{83F8D3AC-5D9B-4E38-9E22-4E61578905B8}">
      <dgm:prSet/>
      <dgm:spPr/>
      <dgm:t>
        <a:bodyPr/>
        <a:lstStyle/>
        <a:p>
          <a:pPr algn="ctr" rtl="0"/>
          <a:r>
            <a:rPr lang="en-GB" b="0" i="0" u="none" dirty="0" smtClean="0"/>
            <a:t>A term used to describe people who are very overfat</a:t>
          </a:r>
          <a:endParaRPr lang="en-GB" b="0" dirty="0"/>
        </a:p>
      </dgm:t>
    </dgm:pt>
    <dgm:pt modelId="{5DE177B4-D44B-46D9-9829-87E7627FEC52}" type="parTrans" cxnId="{8FA764B0-32CB-48D8-B683-D0200D78C5DA}">
      <dgm:prSet/>
      <dgm:spPr/>
      <dgm:t>
        <a:bodyPr/>
        <a:lstStyle/>
        <a:p>
          <a:endParaRPr lang="en-GB"/>
        </a:p>
      </dgm:t>
    </dgm:pt>
    <dgm:pt modelId="{AC547B03-5281-4AEB-8275-EEA12A2260FC}" type="sibTrans" cxnId="{8FA764B0-32CB-48D8-B683-D0200D78C5DA}">
      <dgm:prSet/>
      <dgm:spPr/>
      <dgm:t>
        <a:bodyPr/>
        <a:lstStyle/>
        <a:p>
          <a:endParaRPr lang="en-GB"/>
        </a:p>
      </dgm:t>
    </dgm:pt>
    <dgm:pt modelId="{D4ABEEA8-6214-4D30-ABA6-41163CBBBD54}">
      <dgm:prSet phldrT="[Text]"/>
      <dgm:spPr/>
      <dgm:t>
        <a:bodyPr/>
        <a:lstStyle/>
        <a:p>
          <a:pPr algn="ctr" rtl="0"/>
          <a:r>
            <a:rPr lang="en-GB" b="0" i="0" u="none" dirty="0" smtClean="0"/>
            <a:t>I prolong eating disorder due to loss of appetite</a:t>
          </a:r>
          <a:endParaRPr lang="en-GB" dirty="0"/>
        </a:p>
      </dgm:t>
    </dgm:pt>
    <dgm:pt modelId="{D1D10AE4-9D8A-4488-8AAA-1764166D26EC}" type="parTrans" cxnId="{82113905-EA01-4AC7-A9D8-0B06947F3887}">
      <dgm:prSet/>
      <dgm:spPr/>
      <dgm:t>
        <a:bodyPr/>
        <a:lstStyle/>
        <a:p>
          <a:endParaRPr lang="en-GB"/>
        </a:p>
      </dgm:t>
    </dgm:pt>
    <dgm:pt modelId="{B7099C7C-D0C3-4620-9B18-77C502EE368D}" type="sibTrans" cxnId="{82113905-EA01-4AC7-A9D8-0B06947F3887}">
      <dgm:prSet/>
      <dgm:spPr/>
      <dgm:t>
        <a:bodyPr/>
        <a:lstStyle/>
        <a:p>
          <a:endParaRPr lang="en-GB"/>
        </a:p>
      </dgm:t>
    </dgm:pt>
    <dgm:pt modelId="{54690725-E588-46B3-9DF7-B44DDB7B924F}" type="pres">
      <dgm:prSet presAssocID="{4EAA9E8B-FB4A-42FF-9FC5-109B7DB5B21A}" presName="Name0" presStyleCnt="0">
        <dgm:presLayoutVars>
          <dgm:dir/>
          <dgm:animLvl val="lvl"/>
          <dgm:resizeHandles val="exact"/>
        </dgm:presLayoutVars>
      </dgm:prSet>
      <dgm:spPr/>
      <dgm:t>
        <a:bodyPr/>
        <a:lstStyle/>
        <a:p>
          <a:endParaRPr lang="en-GB"/>
        </a:p>
      </dgm:t>
    </dgm:pt>
    <dgm:pt modelId="{1819A834-AD07-4E76-AA9F-05AB937866C9}" type="pres">
      <dgm:prSet presAssocID="{0780336D-D9EC-4887-B7D4-842A0989408D}" presName="composite" presStyleCnt="0"/>
      <dgm:spPr/>
    </dgm:pt>
    <dgm:pt modelId="{96451456-506D-434A-9B5B-DC589C877CB4}" type="pres">
      <dgm:prSet presAssocID="{0780336D-D9EC-4887-B7D4-842A0989408D}" presName="parTx" presStyleLbl="alignNode1" presStyleIdx="0" presStyleCnt="5">
        <dgm:presLayoutVars>
          <dgm:chMax val="0"/>
          <dgm:chPref val="0"/>
          <dgm:bulletEnabled val="1"/>
        </dgm:presLayoutVars>
      </dgm:prSet>
      <dgm:spPr/>
      <dgm:t>
        <a:bodyPr/>
        <a:lstStyle/>
        <a:p>
          <a:endParaRPr lang="en-GB"/>
        </a:p>
      </dgm:t>
    </dgm:pt>
    <dgm:pt modelId="{ACF7A5AD-EA1D-45B3-B630-12B5381CC676}" type="pres">
      <dgm:prSet presAssocID="{0780336D-D9EC-4887-B7D4-842A0989408D}" presName="desTx" presStyleLbl="alignAccFollowNode1" presStyleIdx="0" presStyleCnt="5">
        <dgm:presLayoutVars>
          <dgm:bulletEnabled val="1"/>
        </dgm:presLayoutVars>
      </dgm:prSet>
      <dgm:spPr/>
      <dgm:t>
        <a:bodyPr/>
        <a:lstStyle/>
        <a:p>
          <a:endParaRPr lang="en-GB"/>
        </a:p>
      </dgm:t>
    </dgm:pt>
    <dgm:pt modelId="{22197BB7-4DC5-4FEE-AD3B-D1AECA8EA292}" type="pres">
      <dgm:prSet presAssocID="{83C00409-E87F-49B7-95CA-7AEA91E08D6B}" presName="space" presStyleCnt="0"/>
      <dgm:spPr/>
    </dgm:pt>
    <dgm:pt modelId="{E885F62A-C661-4BF5-9D3B-C0DC7EBF5415}" type="pres">
      <dgm:prSet presAssocID="{FA532385-EE95-4FAD-BAC2-9ABB69D449E2}" presName="composite" presStyleCnt="0"/>
      <dgm:spPr/>
    </dgm:pt>
    <dgm:pt modelId="{EEBE9478-BA41-4F95-9AB4-7777DDBD9B75}" type="pres">
      <dgm:prSet presAssocID="{FA532385-EE95-4FAD-BAC2-9ABB69D449E2}" presName="parTx" presStyleLbl="alignNode1" presStyleIdx="1" presStyleCnt="5">
        <dgm:presLayoutVars>
          <dgm:chMax val="0"/>
          <dgm:chPref val="0"/>
          <dgm:bulletEnabled val="1"/>
        </dgm:presLayoutVars>
      </dgm:prSet>
      <dgm:spPr/>
      <dgm:t>
        <a:bodyPr/>
        <a:lstStyle/>
        <a:p>
          <a:endParaRPr lang="en-GB"/>
        </a:p>
      </dgm:t>
    </dgm:pt>
    <dgm:pt modelId="{275BA8FA-6DE4-46FE-BEFE-7504A41F3E87}" type="pres">
      <dgm:prSet presAssocID="{FA532385-EE95-4FAD-BAC2-9ABB69D449E2}" presName="desTx" presStyleLbl="alignAccFollowNode1" presStyleIdx="1" presStyleCnt="5">
        <dgm:presLayoutVars>
          <dgm:bulletEnabled val="1"/>
        </dgm:presLayoutVars>
      </dgm:prSet>
      <dgm:spPr/>
      <dgm:t>
        <a:bodyPr/>
        <a:lstStyle/>
        <a:p>
          <a:endParaRPr lang="en-GB"/>
        </a:p>
      </dgm:t>
    </dgm:pt>
    <dgm:pt modelId="{DF739903-4F0B-4A43-9482-6A0FF80625AE}" type="pres">
      <dgm:prSet presAssocID="{1176E5B5-EECD-4C43-B8F6-FEB8DF2C82FF}" presName="space" presStyleCnt="0"/>
      <dgm:spPr/>
    </dgm:pt>
    <dgm:pt modelId="{CDFB6E29-04E3-4076-925A-20A0BF34D561}" type="pres">
      <dgm:prSet presAssocID="{D4351D8E-459B-46F2-A36F-F6C8A8ED0DDB}" presName="composite" presStyleCnt="0"/>
      <dgm:spPr/>
    </dgm:pt>
    <dgm:pt modelId="{0C5AF801-9C02-4CEA-A283-8D85205387E6}" type="pres">
      <dgm:prSet presAssocID="{D4351D8E-459B-46F2-A36F-F6C8A8ED0DDB}" presName="parTx" presStyleLbl="alignNode1" presStyleIdx="2" presStyleCnt="5">
        <dgm:presLayoutVars>
          <dgm:chMax val="0"/>
          <dgm:chPref val="0"/>
          <dgm:bulletEnabled val="1"/>
        </dgm:presLayoutVars>
      </dgm:prSet>
      <dgm:spPr/>
      <dgm:t>
        <a:bodyPr/>
        <a:lstStyle/>
        <a:p>
          <a:endParaRPr lang="en-GB"/>
        </a:p>
      </dgm:t>
    </dgm:pt>
    <dgm:pt modelId="{87465D25-146A-48D8-B187-E13BDDFDFDFB}" type="pres">
      <dgm:prSet presAssocID="{D4351D8E-459B-46F2-A36F-F6C8A8ED0DDB}" presName="desTx" presStyleLbl="alignAccFollowNode1" presStyleIdx="2" presStyleCnt="5">
        <dgm:presLayoutVars>
          <dgm:bulletEnabled val="1"/>
        </dgm:presLayoutVars>
      </dgm:prSet>
      <dgm:spPr/>
      <dgm:t>
        <a:bodyPr/>
        <a:lstStyle/>
        <a:p>
          <a:endParaRPr lang="en-GB"/>
        </a:p>
      </dgm:t>
    </dgm:pt>
    <dgm:pt modelId="{68D763D4-8901-4BE1-8180-BF9EEBA08CFF}" type="pres">
      <dgm:prSet presAssocID="{63EA2E3F-4FB5-4975-BD01-D4A37F5BFAB7}" presName="space" presStyleCnt="0"/>
      <dgm:spPr/>
    </dgm:pt>
    <dgm:pt modelId="{14A79107-3BE5-479C-930D-66078622E7BD}" type="pres">
      <dgm:prSet presAssocID="{F3BF48FD-454D-4CD0-8781-272F54F444E9}" presName="composite" presStyleCnt="0"/>
      <dgm:spPr/>
    </dgm:pt>
    <dgm:pt modelId="{6885DE81-CE1D-4B6D-9C81-FE50030D0CD9}" type="pres">
      <dgm:prSet presAssocID="{F3BF48FD-454D-4CD0-8781-272F54F444E9}" presName="parTx" presStyleLbl="alignNode1" presStyleIdx="3" presStyleCnt="5">
        <dgm:presLayoutVars>
          <dgm:chMax val="0"/>
          <dgm:chPref val="0"/>
          <dgm:bulletEnabled val="1"/>
        </dgm:presLayoutVars>
      </dgm:prSet>
      <dgm:spPr/>
      <dgm:t>
        <a:bodyPr/>
        <a:lstStyle/>
        <a:p>
          <a:endParaRPr lang="en-GB"/>
        </a:p>
      </dgm:t>
    </dgm:pt>
    <dgm:pt modelId="{8E92E998-7482-4DE4-BC68-596BC69FF85C}" type="pres">
      <dgm:prSet presAssocID="{F3BF48FD-454D-4CD0-8781-272F54F444E9}" presName="desTx" presStyleLbl="alignAccFollowNode1" presStyleIdx="3" presStyleCnt="5">
        <dgm:presLayoutVars>
          <dgm:bulletEnabled val="1"/>
        </dgm:presLayoutVars>
      </dgm:prSet>
      <dgm:spPr/>
      <dgm:t>
        <a:bodyPr/>
        <a:lstStyle/>
        <a:p>
          <a:endParaRPr lang="en-GB"/>
        </a:p>
      </dgm:t>
    </dgm:pt>
    <dgm:pt modelId="{E9557AA0-0DC8-455C-8DC0-88EDC74E181E}" type="pres">
      <dgm:prSet presAssocID="{F2AEF677-FA43-4644-8773-A859F672822B}" presName="space" presStyleCnt="0"/>
      <dgm:spPr/>
    </dgm:pt>
    <dgm:pt modelId="{CD1772A1-3507-4675-972C-DE05479B1DE8}" type="pres">
      <dgm:prSet presAssocID="{4E2158FB-CBE6-42BD-AADD-08FBB9A401E8}" presName="composite" presStyleCnt="0"/>
      <dgm:spPr/>
    </dgm:pt>
    <dgm:pt modelId="{843B854D-F6E0-415F-9D0C-FADC8FED82CB}" type="pres">
      <dgm:prSet presAssocID="{4E2158FB-CBE6-42BD-AADD-08FBB9A401E8}" presName="parTx" presStyleLbl="alignNode1" presStyleIdx="4" presStyleCnt="5">
        <dgm:presLayoutVars>
          <dgm:chMax val="0"/>
          <dgm:chPref val="0"/>
          <dgm:bulletEnabled val="1"/>
        </dgm:presLayoutVars>
      </dgm:prSet>
      <dgm:spPr/>
      <dgm:t>
        <a:bodyPr/>
        <a:lstStyle/>
        <a:p>
          <a:endParaRPr lang="en-GB"/>
        </a:p>
      </dgm:t>
    </dgm:pt>
    <dgm:pt modelId="{23A46A18-D5E1-4032-9CAB-37868D1C1244}" type="pres">
      <dgm:prSet presAssocID="{4E2158FB-CBE6-42BD-AADD-08FBB9A401E8}" presName="desTx" presStyleLbl="alignAccFollowNode1" presStyleIdx="4" presStyleCnt="5">
        <dgm:presLayoutVars>
          <dgm:bulletEnabled val="1"/>
        </dgm:presLayoutVars>
      </dgm:prSet>
      <dgm:spPr/>
      <dgm:t>
        <a:bodyPr/>
        <a:lstStyle/>
        <a:p>
          <a:endParaRPr lang="en-GB"/>
        </a:p>
      </dgm:t>
    </dgm:pt>
  </dgm:ptLst>
  <dgm:cxnLst>
    <dgm:cxn modelId="{C8265DBF-EA7C-426E-B9E5-0A7F5338A7EB}" type="presOf" srcId="{D4351D8E-459B-46F2-A36F-F6C8A8ED0DDB}" destId="{0C5AF801-9C02-4CEA-A283-8D85205387E6}" srcOrd="0" destOrd="0" presId="urn:microsoft.com/office/officeart/2005/8/layout/hList1"/>
    <dgm:cxn modelId="{EB144020-B05F-4DA8-B2CB-E4C27739211A}" type="presOf" srcId="{644A93F6-ECE8-454B-8CD7-9254C1464734}" destId="{8E92E998-7482-4DE4-BC68-596BC69FF85C}" srcOrd="0" destOrd="0" presId="urn:microsoft.com/office/officeart/2005/8/layout/hList1"/>
    <dgm:cxn modelId="{C73BCFBB-BE85-4275-BD4E-949615C88374}" type="presOf" srcId="{F3BF48FD-454D-4CD0-8781-272F54F444E9}" destId="{6885DE81-CE1D-4B6D-9C81-FE50030D0CD9}" srcOrd="0" destOrd="0" presId="urn:microsoft.com/office/officeart/2005/8/layout/hList1"/>
    <dgm:cxn modelId="{4FFC7C7F-8D6D-4DCF-BD37-F0FFFCB4F4FF}" srcId="{D4351D8E-459B-46F2-A36F-F6C8A8ED0DDB}" destId="{FCA3F541-8B5A-4085-B416-8DB37F3CB297}" srcOrd="0" destOrd="0" parTransId="{36BAC509-B90A-42C7-BB3B-63E8ECB7003F}" sibTransId="{D40223E3-1072-4BD1-81A7-ECEB2DF73CE5}"/>
    <dgm:cxn modelId="{274ADE30-D2AE-4EA0-914E-1AE6CBACD778}" srcId="{4EAA9E8B-FB4A-42FF-9FC5-109B7DB5B21A}" destId="{FA532385-EE95-4FAD-BAC2-9ABB69D449E2}" srcOrd="1" destOrd="0" parTransId="{03D49362-4A7B-43CB-8C01-D1858A84F74B}" sibTransId="{1176E5B5-EECD-4C43-B8F6-FEB8DF2C82FF}"/>
    <dgm:cxn modelId="{4F5E1ACD-D2CD-454E-AEC8-F7E190154044}" type="presOf" srcId="{4E2158FB-CBE6-42BD-AADD-08FBB9A401E8}" destId="{843B854D-F6E0-415F-9D0C-FADC8FED82CB}" srcOrd="0" destOrd="0" presId="urn:microsoft.com/office/officeart/2005/8/layout/hList1"/>
    <dgm:cxn modelId="{3649EA58-811F-4341-ABE9-76CBE3464127}" type="presOf" srcId="{FCA3F541-8B5A-4085-B416-8DB37F3CB297}" destId="{87465D25-146A-48D8-B187-E13BDDFDFDFB}" srcOrd="0" destOrd="0" presId="urn:microsoft.com/office/officeart/2005/8/layout/hList1"/>
    <dgm:cxn modelId="{7836AF3E-55F4-44E1-ABB8-380B312DA3CA}" srcId="{4EAA9E8B-FB4A-42FF-9FC5-109B7DB5B21A}" destId="{F3BF48FD-454D-4CD0-8781-272F54F444E9}" srcOrd="3" destOrd="0" parTransId="{DBC2F2CF-5BCD-4051-B263-7CB67B972A94}" sibTransId="{F2AEF677-FA43-4644-8773-A859F672822B}"/>
    <dgm:cxn modelId="{F552601E-51AC-482B-89E1-674CB0A90F78}" srcId="{4E2158FB-CBE6-42BD-AADD-08FBB9A401E8}" destId="{012333CA-9375-4084-A16A-4F793250961D}" srcOrd="0" destOrd="0" parTransId="{2CE28BE5-8C85-4F0C-A94F-C9962DF2072D}" sibTransId="{FCF0FB2B-3130-4A7A-BF6C-9F6E341A7DC2}"/>
    <dgm:cxn modelId="{A5F7A1AE-9407-4461-9B31-1776705AC12E}" type="presOf" srcId="{0780336D-D9EC-4887-B7D4-842A0989408D}" destId="{96451456-506D-434A-9B5B-DC589C877CB4}" srcOrd="0" destOrd="0" presId="urn:microsoft.com/office/officeart/2005/8/layout/hList1"/>
    <dgm:cxn modelId="{560E8B57-7523-4F0C-B67D-3AD47CFB1720}" srcId="{4EAA9E8B-FB4A-42FF-9FC5-109B7DB5B21A}" destId="{0780336D-D9EC-4887-B7D4-842A0989408D}" srcOrd="0" destOrd="0" parTransId="{07E355E8-1C18-4EAC-9852-DC642CBDA7C7}" sibTransId="{83C00409-E87F-49B7-95CA-7AEA91E08D6B}"/>
    <dgm:cxn modelId="{9BFB9F83-E7B1-49C9-84CC-166E780365BE}" type="presOf" srcId="{4EAA9E8B-FB4A-42FF-9FC5-109B7DB5B21A}" destId="{54690725-E588-46B3-9DF7-B44DDB7B924F}" srcOrd="0" destOrd="0" presId="urn:microsoft.com/office/officeart/2005/8/layout/hList1"/>
    <dgm:cxn modelId="{0AD9FE5C-99EB-4282-B68C-767367B8899A}" srcId="{4EAA9E8B-FB4A-42FF-9FC5-109B7DB5B21A}" destId="{4E2158FB-CBE6-42BD-AADD-08FBB9A401E8}" srcOrd="4" destOrd="0" parTransId="{2AB4B594-3824-4F2B-BF41-639D07C9B6D5}" sibTransId="{2FE644AD-FF80-41F7-AC85-A41FD30834D1}"/>
    <dgm:cxn modelId="{82113905-EA01-4AC7-A9D8-0B06947F3887}" srcId="{0780336D-D9EC-4887-B7D4-842A0989408D}" destId="{D4ABEEA8-6214-4D30-ABA6-41163CBBBD54}" srcOrd="0" destOrd="0" parTransId="{D1D10AE4-9D8A-4488-8AAA-1764166D26EC}" sibTransId="{B7099C7C-D0C3-4620-9B18-77C502EE368D}"/>
    <dgm:cxn modelId="{398CF88A-528B-4218-A93C-BDB748352DCB}" type="presOf" srcId="{D4ABEEA8-6214-4D30-ABA6-41163CBBBD54}" destId="{ACF7A5AD-EA1D-45B3-B630-12B5381CC676}" srcOrd="0" destOrd="0" presId="urn:microsoft.com/office/officeart/2005/8/layout/hList1"/>
    <dgm:cxn modelId="{93033489-9002-4E37-9F2E-219F778916AF}" type="presOf" srcId="{83F8D3AC-5D9B-4E38-9E22-4E61578905B8}" destId="{275BA8FA-6DE4-46FE-BEFE-7504A41F3E87}" srcOrd="0" destOrd="0" presId="urn:microsoft.com/office/officeart/2005/8/layout/hList1"/>
    <dgm:cxn modelId="{58AE1D88-25BF-40CD-8EF7-C0DFAC38E8BA}" srcId="{F3BF48FD-454D-4CD0-8781-272F54F444E9}" destId="{644A93F6-ECE8-454B-8CD7-9254C1464734}" srcOrd="0" destOrd="0" parTransId="{0DC9CB9C-2692-4D15-BC4B-CB6607700C56}" sibTransId="{7A97A93C-26FD-41DB-8123-F3651137A39B}"/>
    <dgm:cxn modelId="{6B800C76-9A29-4E3F-8601-F409D67EC958}" type="presOf" srcId="{FA532385-EE95-4FAD-BAC2-9ABB69D449E2}" destId="{EEBE9478-BA41-4F95-9AB4-7777DDBD9B75}" srcOrd="0" destOrd="0" presId="urn:microsoft.com/office/officeart/2005/8/layout/hList1"/>
    <dgm:cxn modelId="{650EB8A8-387A-42D5-BCD0-1F511BCB511D}" srcId="{4EAA9E8B-FB4A-42FF-9FC5-109B7DB5B21A}" destId="{D4351D8E-459B-46F2-A36F-F6C8A8ED0DDB}" srcOrd="2" destOrd="0" parTransId="{758CF7EA-78CE-42D4-A364-64F82174EA1B}" sibTransId="{63EA2E3F-4FB5-4975-BD01-D4A37F5BFAB7}"/>
    <dgm:cxn modelId="{8FA764B0-32CB-48D8-B683-D0200D78C5DA}" srcId="{FA532385-EE95-4FAD-BAC2-9ABB69D449E2}" destId="{83F8D3AC-5D9B-4E38-9E22-4E61578905B8}" srcOrd="0" destOrd="0" parTransId="{5DE177B4-D44B-46D9-9829-87E7627FEC52}" sibTransId="{AC547B03-5281-4AEB-8275-EEA12A2260FC}"/>
    <dgm:cxn modelId="{332C872D-D4DD-4436-B247-43FD70427CAF}" type="presOf" srcId="{012333CA-9375-4084-A16A-4F793250961D}" destId="{23A46A18-D5E1-4032-9CAB-37868D1C1244}" srcOrd="0" destOrd="0" presId="urn:microsoft.com/office/officeart/2005/8/layout/hList1"/>
    <dgm:cxn modelId="{EBCAC7BC-B37B-409F-BC68-A388E0AFB782}" type="presParOf" srcId="{54690725-E588-46B3-9DF7-B44DDB7B924F}" destId="{1819A834-AD07-4E76-AA9F-05AB937866C9}" srcOrd="0" destOrd="0" presId="urn:microsoft.com/office/officeart/2005/8/layout/hList1"/>
    <dgm:cxn modelId="{B4646FA0-D074-40E1-92E2-441A0A9F0D8D}" type="presParOf" srcId="{1819A834-AD07-4E76-AA9F-05AB937866C9}" destId="{96451456-506D-434A-9B5B-DC589C877CB4}" srcOrd="0" destOrd="0" presId="urn:microsoft.com/office/officeart/2005/8/layout/hList1"/>
    <dgm:cxn modelId="{DDDB68A9-CB23-405B-B8F0-4321CFC0D47A}" type="presParOf" srcId="{1819A834-AD07-4E76-AA9F-05AB937866C9}" destId="{ACF7A5AD-EA1D-45B3-B630-12B5381CC676}" srcOrd="1" destOrd="0" presId="urn:microsoft.com/office/officeart/2005/8/layout/hList1"/>
    <dgm:cxn modelId="{D9EBC2FD-B888-402B-A933-C2FEE9E9DF42}" type="presParOf" srcId="{54690725-E588-46B3-9DF7-B44DDB7B924F}" destId="{22197BB7-4DC5-4FEE-AD3B-D1AECA8EA292}" srcOrd="1" destOrd="0" presId="urn:microsoft.com/office/officeart/2005/8/layout/hList1"/>
    <dgm:cxn modelId="{ED2D5C08-5CB3-4D93-AFE5-DCC7B0688202}" type="presParOf" srcId="{54690725-E588-46B3-9DF7-B44DDB7B924F}" destId="{E885F62A-C661-4BF5-9D3B-C0DC7EBF5415}" srcOrd="2" destOrd="0" presId="urn:microsoft.com/office/officeart/2005/8/layout/hList1"/>
    <dgm:cxn modelId="{79064DF3-FC90-4CF9-B296-0590E9FE5175}" type="presParOf" srcId="{E885F62A-C661-4BF5-9D3B-C0DC7EBF5415}" destId="{EEBE9478-BA41-4F95-9AB4-7777DDBD9B75}" srcOrd="0" destOrd="0" presId="urn:microsoft.com/office/officeart/2005/8/layout/hList1"/>
    <dgm:cxn modelId="{5C1D9500-66F0-46A4-B656-53DC842515BF}" type="presParOf" srcId="{E885F62A-C661-4BF5-9D3B-C0DC7EBF5415}" destId="{275BA8FA-6DE4-46FE-BEFE-7504A41F3E87}" srcOrd="1" destOrd="0" presId="urn:microsoft.com/office/officeart/2005/8/layout/hList1"/>
    <dgm:cxn modelId="{2E563499-7776-45FB-A50D-E83E0C992A85}" type="presParOf" srcId="{54690725-E588-46B3-9DF7-B44DDB7B924F}" destId="{DF739903-4F0B-4A43-9482-6A0FF80625AE}" srcOrd="3" destOrd="0" presId="urn:microsoft.com/office/officeart/2005/8/layout/hList1"/>
    <dgm:cxn modelId="{B50ED114-62E8-4315-A5D4-F46FC3DCCA02}" type="presParOf" srcId="{54690725-E588-46B3-9DF7-B44DDB7B924F}" destId="{CDFB6E29-04E3-4076-925A-20A0BF34D561}" srcOrd="4" destOrd="0" presId="urn:microsoft.com/office/officeart/2005/8/layout/hList1"/>
    <dgm:cxn modelId="{E006F745-AA91-42F0-A55D-A6B18217C678}" type="presParOf" srcId="{CDFB6E29-04E3-4076-925A-20A0BF34D561}" destId="{0C5AF801-9C02-4CEA-A283-8D85205387E6}" srcOrd="0" destOrd="0" presId="urn:microsoft.com/office/officeart/2005/8/layout/hList1"/>
    <dgm:cxn modelId="{541386C3-A1C9-466B-A790-C90C1C3E2E25}" type="presParOf" srcId="{CDFB6E29-04E3-4076-925A-20A0BF34D561}" destId="{87465D25-146A-48D8-B187-E13BDDFDFDFB}" srcOrd="1" destOrd="0" presId="urn:microsoft.com/office/officeart/2005/8/layout/hList1"/>
    <dgm:cxn modelId="{4C786D5F-FEC5-4812-B7C4-E8886B4F3A7D}" type="presParOf" srcId="{54690725-E588-46B3-9DF7-B44DDB7B924F}" destId="{68D763D4-8901-4BE1-8180-BF9EEBA08CFF}" srcOrd="5" destOrd="0" presId="urn:microsoft.com/office/officeart/2005/8/layout/hList1"/>
    <dgm:cxn modelId="{673835E3-CE8F-470D-A297-4F553972B946}" type="presParOf" srcId="{54690725-E588-46B3-9DF7-B44DDB7B924F}" destId="{14A79107-3BE5-479C-930D-66078622E7BD}" srcOrd="6" destOrd="0" presId="urn:microsoft.com/office/officeart/2005/8/layout/hList1"/>
    <dgm:cxn modelId="{B25C1ADC-ACD6-46D4-AC4E-A75968391991}" type="presParOf" srcId="{14A79107-3BE5-479C-930D-66078622E7BD}" destId="{6885DE81-CE1D-4B6D-9C81-FE50030D0CD9}" srcOrd="0" destOrd="0" presId="urn:microsoft.com/office/officeart/2005/8/layout/hList1"/>
    <dgm:cxn modelId="{62FDC4D1-B39D-4B29-B60C-5D16432C56D6}" type="presParOf" srcId="{14A79107-3BE5-479C-930D-66078622E7BD}" destId="{8E92E998-7482-4DE4-BC68-596BC69FF85C}" srcOrd="1" destOrd="0" presId="urn:microsoft.com/office/officeart/2005/8/layout/hList1"/>
    <dgm:cxn modelId="{1DE2D10C-523C-4C8A-BF8C-EF3852596983}" type="presParOf" srcId="{54690725-E588-46B3-9DF7-B44DDB7B924F}" destId="{E9557AA0-0DC8-455C-8DC0-88EDC74E181E}" srcOrd="7" destOrd="0" presId="urn:microsoft.com/office/officeart/2005/8/layout/hList1"/>
    <dgm:cxn modelId="{69ED8B0D-C653-4A55-A84D-C3BE5D49B892}" type="presParOf" srcId="{54690725-E588-46B3-9DF7-B44DDB7B924F}" destId="{CD1772A1-3507-4675-972C-DE05479B1DE8}" srcOrd="8" destOrd="0" presId="urn:microsoft.com/office/officeart/2005/8/layout/hList1"/>
    <dgm:cxn modelId="{F2DF8145-4724-4541-BE18-618EDC0DA1BC}" type="presParOf" srcId="{CD1772A1-3507-4675-972C-DE05479B1DE8}" destId="{843B854D-F6E0-415F-9D0C-FADC8FED82CB}" srcOrd="0" destOrd="0" presId="urn:microsoft.com/office/officeart/2005/8/layout/hList1"/>
    <dgm:cxn modelId="{50F06E16-B180-4D83-8128-6BB323EB722F}" type="presParOf" srcId="{CD1772A1-3507-4675-972C-DE05479B1DE8}" destId="{23A46A18-D5E1-4032-9CAB-37868D1C124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AECE791-BA4A-482C-8B80-89492AB042B8}" type="doc">
      <dgm:prSet loTypeId="urn:microsoft.com/office/officeart/2005/8/layout/pList2" loCatId="list" qsTypeId="urn:microsoft.com/office/officeart/2005/8/quickstyle/simple2" qsCatId="simple" csTypeId="urn:microsoft.com/office/officeart/2005/8/colors/colorful4" csCatId="colorful" phldr="1"/>
      <dgm:spPr/>
    </dgm:pt>
    <dgm:pt modelId="{725405A3-0E30-4C25-AFAB-7D33C75E8B02}">
      <dgm:prSet phldrT="[Text]"/>
      <dgm:spPr/>
      <dgm:t>
        <a:bodyPr/>
        <a:lstStyle/>
        <a:p>
          <a:pPr algn="ctr"/>
          <a:r>
            <a:rPr lang="en-GB" dirty="0" smtClean="0">
              <a:solidFill>
                <a:schemeClr val="bg1"/>
              </a:solidFill>
            </a:rPr>
            <a:t>Performance Enhancing</a:t>
          </a:r>
          <a:endParaRPr lang="en-GB" dirty="0">
            <a:solidFill>
              <a:schemeClr val="bg1"/>
            </a:solidFill>
          </a:endParaRPr>
        </a:p>
      </dgm:t>
    </dgm:pt>
    <dgm:pt modelId="{7FD48A4E-5058-4988-9883-321F9D21A55E}" type="parTrans" cxnId="{2A8F1CC3-13F6-4068-BB04-402C4B781940}">
      <dgm:prSet/>
      <dgm:spPr/>
      <dgm:t>
        <a:bodyPr/>
        <a:lstStyle/>
        <a:p>
          <a:endParaRPr lang="en-GB"/>
        </a:p>
      </dgm:t>
    </dgm:pt>
    <dgm:pt modelId="{E814B438-87F1-4813-B6FB-5BB5F38B601E}" type="sibTrans" cxnId="{2A8F1CC3-13F6-4068-BB04-402C4B781940}">
      <dgm:prSet/>
      <dgm:spPr/>
      <dgm:t>
        <a:bodyPr/>
        <a:lstStyle/>
        <a:p>
          <a:endParaRPr lang="en-GB"/>
        </a:p>
      </dgm:t>
    </dgm:pt>
    <dgm:pt modelId="{438CDA0C-0467-4888-A0FB-5A630CD01DBA}">
      <dgm:prSet phldrT="[Text]"/>
      <dgm:spPr/>
      <dgm:t>
        <a:bodyPr/>
        <a:lstStyle/>
        <a:p>
          <a:pPr algn="l"/>
          <a:r>
            <a:rPr lang="en-GB" dirty="0" smtClean="0"/>
            <a:t>Anabolic steroids</a:t>
          </a:r>
          <a:endParaRPr lang="en-GB" dirty="0"/>
        </a:p>
      </dgm:t>
    </dgm:pt>
    <dgm:pt modelId="{48E07B74-CF6D-484F-9616-6D0E362D0289}" type="parTrans" cxnId="{B1BE8A58-0919-4D40-871F-E42EBB2A7CCF}">
      <dgm:prSet/>
      <dgm:spPr/>
      <dgm:t>
        <a:bodyPr/>
        <a:lstStyle/>
        <a:p>
          <a:endParaRPr lang="en-GB"/>
        </a:p>
      </dgm:t>
    </dgm:pt>
    <dgm:pt modelId="{02E36CBE-0822-4354-8610-BEF76CD2C4A8}" type="sibTrans" cxnId="{B1BE8A58-0919-4D40-871F-E42EBB2A7CCF}">
      <dgm:prSet/>
      <dgm:spPr/>
      <dgm:t>
        <a:bodyPr/>
        <a:lstStyle/>
        <a:p>
          <a:endParaRPr lang="en-GB"/>
        </a:p>
      </dgm:t>
    </dgm:pt>
    <dgm:pt modelId="{A671CAD6-C62A-4A0B-B24B-10B89DF008F5}">
      <dgm:prSet phldrT="[Text]"/>
      <dgm:spPr/>
      <dgm:t>
        <a:bodyPr/>
        <a:lstStyle/>
        <a:p>
          <a:pPr algn="ctr"/>
          <a:r>
            <a:rPr lang="en-GB" dirty="0" smtClean="0">
              <a:solidFill>
                <a:schemeClr val="bg1"/>
              </a:solidFill>
            </a:rPr>
            <a:t>Recreational</a:t>
          </a:r>
          <a:endParaRPr lang="en-GB" dirty="0">
            <a:solidFill>
              <a:schemeClr val="bg1"/>
            </a:solidFill>
          </a:endParaRPr>
        </a:p>
      </dgm:t>
    </dgm:pt>
    <dgm:pt modelId="{C9703CC5-F9D8-4EB2-9F81-BD06C5FDFF7E}" type="parTrans" cxnId="{19CE14DB-0818-49AD-AADB-BCBBACCA55CD}">
      <dgm:prSet/>
      <dgm:spPr/>
      <dgm:t>
        <a:bodyPr/>
        <a:lstStyle/>
        <a:p>
          <a:endParaRPr lang="en-GB"/>
        </a:p>
      </dgm:t>
    </dgm:pt>
    <dgm:pt modelId="{3FEDEABF-B665-48FA-8FCC-2416C22A6C8E}" type="sibTrans" cxnId="{19CE14DB-0818-49AD-AADB-BCBBACCA55CD}">
      <dgm:prSet/>
      <dgm:spPr/>
      <dgm:t>
        <a:bodyPr/>
        <a:lstStyle/>
        <a:p>
          <a:endParaRPr lang="en-GB"/>
        </a:p>
      </dgm:t>
    </dgm:pt>
    <dgm:pt modelId="{D3089C26-383E-4139-9EE8-5CD4A95931AE}">
      <dgm:prSet phldrT="[Text]"/>
      <dgm:spPr/>
      <dgm:t>
        <a:bodyPr/>
        <a:lstStyle/>
        <a:p>
          <a:pPr algn="l"/>
          <a:r>
            <a:rPr lang="en-GB" dirty="0" smtClean="0"/>
            <a:t>Diuretics</a:t>
          </a:r>
          <a:endParaRPr lang="en-GB" dirty="0"/>
        </a:p>
      </dgm:t>
    </dgm:pt>
    <dgm:pt modelId="{8221612B-A4E1-4AEA-A052-D71483A4BD2E}" type="parTrans" cxnId="{DCC5DA58-D071-4EBA-BA04-9347462F6EFD}">
      <dgm:prSet/>
      <dgm:spPr/>
      <dgm:t>
        <a:bodyPr/>
        <a:lstStyle/>
        <a:p>
          <a:endParaRPr lang="en-GB"/>
        </a:p>
      </dgm:t>
    </dgm:pt>
    <dgm:pt modelId="{8F22E077-2372-47C8-9EA9-E0B39AE3264E}" type="sibTrans" cxnId="{DCC5DA58-D071-4EBA-BA04-9347462F6EFD}">
      <dgm:prSet/>
      <dgm:spPr/>
      <dgm:t>
        <a:bodyPr/>
        <a:lstStyle/>
        <a:p>
          <a:endParaRPr lang="en-GB"/>
        </a:p>
      </dgm:t>
    </dgm:pt>
    <dgm:pt modelId="{4FE4D145-6D7B-4F5D-814E-171D20CFCFCC}">
      <dgm:prSet phldrT="[Text]"/>
      <dgm:spPr/>
      <dgm:t>
        <a:bodyPr/>
        <a:lstStyle/>
        <a:p>
          <a:pPr algn="l"/>
          <a:r>
            <a:rPr lang="en-GB" dirty="0" smtClean="0"/>
            <a:t>Narcotic analgesics</a:t>
          </a:r>
          <a:endParaRPr lang="en-GB" dirty="0"/>
        </a:p>
      </dgm:t>
    </dgm:pt>
    <dgm:pt modelId="{05C86C87-4AAE-454B-9CFA-6796A33E2F92}" type="parTrans" cxnId="{58AF62EF-8430-432F-84BC-B769CD252B46}">
      <dgm:prSet/>
      <dgm:spPr/>
      <dgm:t>
        <a:bodyPr/>
        <a:lstStyle/>
        <a:p>
          <a:endParaRPr lang="en-GB"/>
        </a:p>
      </dgm:t>
    </dgm:pt>
    <dgm:pt modelId="{D1866575-75ED-4417-B05B-B7C941B57842}" type="sibTrans" cxnId="{58AF62EF-8430-432F-84BC-B769CD252B46}">
      <dgm:prSet/>
      <dgm:spPr/>
      <dgm:t>
        <a:bodyPr/>
        <a:lstStyle/>
        <a:p>
          <a:endParaRPr lang="en-GB"/>
        </a:p>
      </dgm:t>
    </dgm:pt>
    <dgm:pt modelId="{E8548A98-16E0-47F9-B0C0-56DBA9167345}">
      <dgm:prSet phldrT="[Text]"/>
      <dgm:spPr/>
      <dgm:t>
        <a:bodyPr/>
        <a:lstStyle/>
        <a:p>
          <a:pPr algn="l"/>
          <a:r>
            <a:rPr lang="en-GB" dirty="0" smtClean="0"/>
            <a:t>Stimulants</a:t>
          </a:r>
          <a:endParaRPr lang="en-GB" dirty="0"/>
        </a:p>
      </dgm:t>
    </dgm:pt>
    <dgm:pt modelId="{1792C9C9-E2BC-44F6-A865-FE74228DF1A4}" type="parTrans" cxnId="{87C9E7DE-4DC8-4838-B1DA-599906D05726}">
      <dgm:prSet/>
      <dgm:spPr/>
      <dgm:t>
        <a:bodyPr/>
        <a:lstStyle/>
        <a:p>
          <a:endParaRPr lang="en-GB"/>
        </a:p>
      </dgm:t>
    </dgm:pt>
    <dgm:pt modelId="{1B0CBEED-FB0A-42BC-805D-80414E8F1663}" type="sibTrans" cxnId="{87C9E7DE-4DC8-4838-B1DA-599906D05726}">
      <dgm:prSet/>
      <dgm:spPr/>
      <dgm:t>
        <a:bodyPr/>
        <a:lstStyle/>
        <a:p>
          <a:endParaRPr lang="en-GB"/>
        </a:p>
      </dgm:t>
    </dgm:pt>
    <dgm:pt modelId="{07463903-BA27-4B57-9813-49D7E68445C5}">
      <dgm:prSet phldrT="[Text]"/>
      <dgm:spPr/>
      <dgm:t>
        <a:bodyPr/>
        <a:lstStyle/>
        <a:p>
          <a:pPr algn="l"/>
          <a:r>
            <a:rPr lang="en-GB" dirty="0" smtClean="0"/>
            <a:t>Peptide hormones including erythropoietin/EPO</a:t>
          </a:r>
          <a:endParaRPr lang="en-GB" dirty="0"/>
        </a:p>
      </dgm:t>
    </dgm:pt>
    <dgm:pt modelId="{033FD1B5-2C46-49A6-8939-670AE356FAE5}" type="parTrans" cxnId="{A2472399-20B9-4DFA-A43F-A4DB64A04511}">
      <dgm:prSet/>
      <dgm:spPr/>
      <dgm:t>
        <a:bodyPr/>
        <a:lstStyle/>
        <a:p>
          <a:endParaRPr lang="en-GB"/>
        </a:p>
      </dgm:t>
    </dgm:pt>
    <dgm:pt modelId="{F29DE0A8-EEE1-4EE2-B3E8-E7B55DE216BC}" type="sibTrans" cxnId="{A2472399-20B9-4DFA-A43F-A4DB64A04511}">
      <dgm:prSet/>
      <dgm:spPr/>
      <dgm:t>
        <a:bodyPr/>
        <a:lstStyle/>
        <a:p>
          <a:endParaRPr lang="en-GB"/>
        </a:p>
      </dgm:t>
    </dgm:pt>
    <dgm:pt modelId="{C4C974A7-FB25-4F10-B031-4296022171DA}">
      <dgm:prSet phldrT="[Text]"/>
      <dgm:spPr/>
      <dgm:t>
        <a:bodyPr/>
        <a:lstStyle/>
        <a:p>
          <a:pPr algn="l"/>
          <a:r>
            <a:rPr lang="en-GB" dirty="0" smtClean="0"/>
            <a:t>Beta blockers</a:t>
          </a:r>
          <a:endParaRPr lang="en-GB" dirty="0"/>
        </a:p>
      </dgm:t>
    </dgm:pt>
    <dgm:pt modelId="{7953A619-70D0-438F-A3DF-126229F2D61A}" type="parTrans" cxnId="{45D15EA3-A877-4EC8-9437-3B97D91A7DC9}">
      <dgm:prSet/>
      <dgm:spPr/>
      <dgm:t>
        <a:bodyPr/>
        <a:lstStyle/>
        <a:p>
          <a:endParaRPr lang="en-GB"/>
        </a:p>
      </dgm:t>
    </dgm:pt>
    <dgm:pt modelId="{3E1ED9EE-115E-4A4D-8967-7AF0671F15C2}" type="sibTrans" cxnId="{45D15EA3-A877-4EC8-9437-3B97D91A7DC9}">
      <dgm:prSet/>
      <dgm:spPr/>
      <dgm:t>
        <a:bodyPr/>
        <a:lstStyle/>
        <a:p>
          <a:endParaRPr lang="en-GB"/>
        </a:p>
      </dgm:t>
    </dgm:pt>
    <dgm:pt modelId="{936923EE-7206-4D8A-8EB7-3BC2DA780E48}">
      <dgm:prSet phldrT="[Text]"/>
      <dgm:spPr/>
      <dgm:t>
        <a:bodyPr/>
        <a:lstStyle/>
        <a:p>
          <a:pPr algn="l"/>
          <a:r>
            <a:rPr lang="en-GB" dirty="0" smtClean="0"/>
            <a:t>Nicotine</a:t>
          </a:r>
          <a:endParaRPr lang="en-GB" dirty="0"/>
        </a:p>
      </dgm:t>
    </dgm:pt>
    <dgm:pt modelId="{768F1B9F-4DAB-4AE7-B0D7-55CA598EB09C}" type="parTrans" cxnId="{E03A2542-5AAA-4DD1-9CAC-1FE4A47A503A}">
      <dgm:prSet/>
      <dgm:spPr/>
      <dgm:t>
        <a:bodyPr/>
        <a:lstStyle/>
        <a:p>
          <a:endParaRPr lang="en-GB"/>
        </a:p>
      </dgm:t>
    </dgm:pt>
    <dgm:pt modelId="{7E9CE2F4-A6C1-4D44-BFB0-9C3F6478955E}" type="sibTrans" cxnId="{E03A2542-5AAA-4DD1-9CAC-1FE4A47A503A}">
      <dgm:prSet/>
      <dgm:spPr/>
      <dgm:t>
        <a:bodyPr/>
        <a:lstStyle/>
        <a:p>
          <a:endParaRPr lang="en-GB"/>
        </a:p>
      </dgm:t>
    </dgm:pt>
    <dgm:pt modelId="{D46BB81F-7F66-4B6E-A8CF-7A4530643226}">
      <dgm:prSet phldrT="[Text]"/>
      <dgm:spPr/>
      <dgm:t>
        <a:bodyPr/>
        <a:lstStyle/>
        <a:p>
          <a:pPr algn="l"/>
          <a:r>
            <a:rPr lang="en-GB" dirty="0" smtClean="0"/>
            <a:t>Marijuana</a:t>
          </a:r>
          <a:endParaRPr lang="en-GB" dirty="0"/>
        </a:p>
      </dgm:t>
    </dgm:pt>
    <dgm:pt modelId="{05898B92-3502-4E9D-B223-A55D5E1C06D2}" type="parTrans" cxnId="{294DF1D4-EAEE-4360-831E-BB0D0BD73064}">
      <dgm:prSet/>
      <dgm:spPr/>
      <dgm:t>
        <a:bodyPr/>
        <a:lstStyle/>
        <a:p>
          <a:endParaRPr lang="en-GB"/>
        </a:p>
      </dgm:t>
    </dgm:pt>
    <dgm:pt modelId="{6B858611-A8CF-4F76-82A6-B26C10EB2D72}" type="sibTrans" cxnId="{294DF1D4-EAEE-4360-831E-BB0D0BD73064}">
      <dgm:prSet/>
      <dgm:spPr/>
      <dgm:t>
        <a:bodyPr/>
        <a:lstStyle/>
        <a:p>
          <a:endParaRPr lang="en-GB"/>
        </a:p>
      </dgm:t>
    </dgm:pt>
    <dgm:pt modelId="{2C0F0CA8-2551-45F8-9A65-958936CFDE53}">
      <dgm:prSet phldrT="[Text]"/>
      <dgm:spPr/>
      <dgm:t>
        <a:bodyPr/>
        <a:lstStyle/>
        <a:p>
          <a:pPr algn="l"/>
          <a:r>
            <a:rPr lang="en-GB" dirty="0" smtClean="0"/>
            <a:t>Alcohol</a:t>
          </a:r>
          <a:endParaRPr lang="en-GB" dirty="0"/>
        </a:p>
      </dgm:t>
    </dgm:pt>
    <dgm:pt modelId="{C3ED54D3-EC53-4813-A520-115C554E806A}" type="parTrans" cxnId="{0673EED9-C95C-40E1-A199-2C9BF17043AF}">
      <dgm:prSet/>
      <dgm:spPr/>
      <dgm:t>
        <a:bodyPr/>
        <a:lstStyle/>
        <a:p>
          <a:endParaRPr lang="en-GB"/>
        </a:p>
      </dgm:t>
    </dgm:pt>
    <dgm:pt modelId="{15D2F495-91E1-44E5-ACFA-3A9126E30C4F}" type="sibTrans" cxnId="{0673EED9-C95C-40E1-A199-2C9BF17043AF}">
      <dgm:prSet/>
      <dgm:spPr/>
      <dgm:t>
        <a:bodyPr/>
        <a:lstStyle/>
        <a:p>
          <a:endParaRPr lang="en-GB"/>
        </a:p>
      </dgm:t>
    </dgm:pt>
    <dgm:pt modelId="{964ED8C6-D8FF-4AAA-94A2-3B4EC2EDE770}">
      <dgm:prSet phldrT="[Text]"/>
      <dgm:spPr/>
      <dgm:t>
        <a:bodyPr/>
        <a:lstStyle/>
        <a:p>
          <a:pPr algn="l"/>
          <a:r>
            <a:rPr lang="en-GB" dirty="0" smtClean="0"/>
            <a:t>Caffeine</a:t>
          </a:r>
          <a:endParaRPr lang="en-GB" dirty="0"/>
        </a:p>
      </dgm:t>
    </dgm:pt>
    <dgm:pt modelId="{32FCA43F-B435-4582-B934-E9EE6F9DD68E}" type="parTrans" cxnId="{ABFF0B37-C4BC-455E-ACA2-6A48C2CA5CD0}">
      <dgm:prSet/>
      <dgm:spPr/>
      <dgm:t>
        <a:bodyPr/>
        <a:lstStyle/>
        <a:p>
          <a:endParaRPr lang="en-GB"/>
        </a:p>
      </dgm:t>
    </dgm:pt>
    <dgm:pt modelId="{6984E159-8BA2-48CD-AA77-B3A8CAF0E256}" type="sibTrans" cxnId="{ABFF0B37-C4BC-455E-ACA2-6A48C2CA5CD0}">
      <dgm:prSet/>
      <dgm:spPr/>
      <dgm:t>
        <a:bodyPr/>
        <a:lstStyle/>
        <a:p>
          <a:endParaRPr lang="en-GB"/>
        </a:p>
      </dgm:t>
    </dgm:pt>
    <dgm:pt modelId="{1B5D930D-3CC3-4869-BFC7-BFCADC49D986}">
      <dgm:prSet phldrT="[Text]"/>
      <dgm:spPr/>
      <dgm:t>
        <a:bodyPr/>
        <a:lstStyle/>
        <a:p>
          <a:pPr algn="l"/>
          <a:endParaRPr lang="en-GB" dirty="0"/>
        </a:p>
      </dgm:t>
    </dgm:pt>
    <dgm:pt modelId="{8036C1FA-8693-4E49-A306-DF00A77269CF}" type="parTrans" cxnId="{1C433531-AC77-4466-9C11-9E242A91271F}">
      <dgm:prSet/>
      <dgm:spPr/>
      <dgm:t>
        <a:bodyPr/>
        <a:lstStyle/>
        <a:p>
          <a:endParaRPr lang="en-GB"/>
        </a:p>
      </dgm:t>
    </dgm:pt>
    <dgm:pt modelId="{A7B03238-EE21-4621-8AA4-5D085BD09F70}" type="sibTrans" cxnId="{1C433531-AC77-4466-9C11-9E242A91271F}">
      <dgm:prSet/>
      <dgm:spPr/>
      <dgm:t>
        <a:bodyPr/>
        <a:lstStyle/>
        <a:p>
          <a:endParaRPr lang="en-GB"/>
        </a:p>
      </dgm:t>
    </dgm:pt>
    <dgm:pt modelId="{33B78A01-3CE8-4630-B22A-BC441B704F68}" type="pres">
      <dgm:prSet presAssocID="{FAECE791-BA4A-482C-8B80-89492AB042B8}" presName="Name0" presStyleCnt="0">
        <dgm:presLayoutVars>
          <dgm:dir/>
          <dgm:resizeHandles val="exact"/>
        </dgm:presLayoutVars>
      </dgm:prSet>
      <dgm:spPr/>
    </dgm:pt>
    <dgm:pt modelId="{0645079F-D097-4939-B0C5-A701E5C99208}" type="pres">
      <dgm:prSet presAssocID="{FAECE791-BA4A-482C-8B80-89492AB042B8}" presName="bkgdShp" presStyleLbl="alignAccFollowNode1" presStyleIdx="0" presStyleCnt="1" custScaleX="87568" custScaleY="74568"/>
      <dgm:spPr/>
    </dgm:pt>
    <dgm:pt modelId="{AC83DDF7-896A-406B-8826-1EADC9EF2E2B}" type="pres">
      <dgm:prSet presAssocID="{FAECE791-BA4A-482C-8B80-89492AB042B8}" presName="linComp" presStyleCnt="0"/>
      <dgm:spPr/>
    </dgm:pt>
    <dgm:pt modelId="{687E93D0-5930-4A9F-BCF2-614D680770E0}" type="pres">
      <dgm:prSet presAssocID="{725405A3-0E30-4C25-AFAB-7D33C75E8B02}" presName="compNode" presStyleCnt="0"/>
      <dgm:spPr/>
    </dgm:pt>
    <dgm:pt modelId="{19337F73-1DBD-4F50-A9D7-C67C1CAD2F25}" type="pres">
      <dgm:prSet presAssocID="{725405A3-0E30-4C25-AFAB-7D33C75E8B02}" presName="node" presStyleLbl="node1" presStyleIdx="0" presStyleCnt="2">
        <dgm:presLayoutVars>
          <dgm:bulletEnabled val="1"/>
        </dgm:presLayoutVars>
      </dgm:prSet>
      <dgm:spPr/>
      <dgm:t>
        <a:bodyPr/>
        <a:lstStyle/>
        <a:p>
          <a:endParaRPr lang="en-GB"/>
        </a:p>
      </dgm:t>
    </dgm:pt>
    <dgm:pt modelId="{FB75995C-5BAA-4020-9190-93CB7431BEE4}" type="pres">
      <dgm:prSet presAssocID="{725405A3-0E30-4C25-AFAB-7D33C75E8B02}" presName="invisiNode" presStyleLbl="node1" presStyleIdx="0" presStyleCnt="2"/>
      <dgm:spPr/>
    </dgm:pt>
    <dgm:pt modelId="{66793503-9A16-48D8-812D-12D0888AA30A}" type="pres">
      <dgm:prSet presAssocID="{725405A3-0E30-4C25-AFAB-7D33C75E8B02}"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10037DD0-31FB-4C18-8FB3-9F9DEB6F221A}" type="pres">
      <dgm:prSet presAssocID="{E814B438-87F1-4813-B6FB-5BB5F38B601E}" presName="sibTrans" presStyleLbl="sibTrans2D1" presStyleIdx="0" presStyleCnt="0"/>
      <dgm:spPr/>
      <dgm:t>
        <a:bodyPr/>
        <a:lstStyle/>
        <a:p>
          <a:endParaRPr lang="en-GB"/>
        </a:p>
      </dgm:t>
    </dgm:pt>
    <dgm:pt modelId="{754CE2E0-360D-46B9-B31A-B719014E4FDD}" type="pres">
      <dgm:prSet presAssocID="{A671CAD6-C62A-4A0B-B24B-10B89DF008F5}" presName="compNode" presStyleCnt="0"/>
      <dgm:spPr/>
    </dgm:pt>
    <dgm:pt modelId="{B3E060B9-003D-45EA-9FD8-DC8E45A3B2E4}" type="pres">
      <dgm:prSet presAssocID="{A671CAD6-C62A-4A0B-B24B-10B89DF008F5}" presName="node" presStyleLbl="node1" presStyleIdx="1" presStyleCnt="2">
        <dgm:presLayoutVars>
          <dgm:bulletEnabled val="1"/>
        </dgm:presLayoutVars>
      </dgm:prSet>
      <dgm:spPr/>
      <dgm:t>
        <a:bodyPr/>
        <a:lstStyle/>
        <a:p>
          <a:endParaRPr lang="en-GB"/>
        </a:p>
      </dgm:t>
    </dgm:pt>
    <dgm:pt modelId="{1F2C21CD-66A3-4D82-8A79-F582D7C281C9}" type="pres">
      <dgm:prSet presAssocID="{A671CAD6-C62A-4A0B-B24B-10B89DF008F5}" presName="invisiNode" presStyleLbl="node1" presStyleIdx="1" presStyleCnt="2"/>
      <dgm:spPr/>
    </dgm:pt>
    <dgm:pt modelId="{2E0AE423-9B8D-4565-8FE8-22E311F5A57C}" type="pres">
      <dgm:prSet presAssocID="{A671CAD6-C62A-4A0B-B24B-10B89DF008F5}" presName="imagNode" presStyleLbl="fgImgPlac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Lst>
  <dgm:cxnLst>
    <dgm:cxn modelId="{82070A06-F222-410E-B584-616822AEECE6}" type="presOf" srcId="{E8548A98-16E0-47F9-B0C0-56DBA9167345}" destId="{19337F73-1DBD-4F50-A9D7-C67C1CAD2F25}" srcOrd="0" destOrd="5" presId="urn:microsoft.com/office/officeart/2005/8/layout/pList2"/>
    <dgm:cxn modelId="{7FD140E4-5E26-4EE0-9109-2994F205E2BC}" type="presOf" srcId="{D46BB81F-7F66-4B6E-A8CF-7A4530643226}" destId="{B3E060B9-003D-45EA-9FD8-DC8E45A3B2E4}" srcOrd="0" destOrd="2" presId="urn:microsoft.com/office/officeart/2005/8/layout/pList2"/>
    <dgm:cxn modelId="{CDEB93BC-D6A9-45A1-A00E-49F82AAF78C4}" type="presOf" srcId="{964ED8C6-D8FF-4AAA-94A2-3B4EC2EDE770}" destId="{B3E060B9-003D-45EA-9FD8-DC8E45A3B2E4}" srcOrd="0" destOrd="4" presId="urn:microsoft.com/office/officeart/2005/8/layout/pList2"/>
    <dgm:cxn modelId="{B1BE8A58-0919-4D40-871F-E42EBB2A7CCF}" srcId="{725405A3-0E30-4C25-AFAB-7D33C75E8B02}" destId="{438CDA0C-0467-4888-A0FB-5A630CD01DBA}" srcOrd="0" destOrd="0" parTransId="{48E07B74-CF6D-484F-9616-6D0E362D0289}" sibTransId="{02E36CBE-0822-4354-8610-BEF76CD2C4A8}"/>
    <dgm:cxn modelId="{70FA9106-4242-4F16-A302-FD74D45DF6B0}" type="presOf" srcId="{438CDA0C-0467-4888-A0FB-5A630CD01DBA}" destId="{19337F73-1DBD-4F50-A9D7-C67C1CAD2F25}" srcOrd="0" destOrd="1" presId="urn:microsoft.com/office/officeart/2005/8/layout/pList2"/>
    <dgm:cxn modelId="{359709CB-92E5-4CCE-8255-F4FED8AB0E82}" type="presOf" srcId="{D3089C26-383E-4139-9EE8-5CD4A95931AE}" destId="{19337F73-1DBD-4F50-A9D7-C67C1CAD2F25}" srcOrd="0" destOrd="3" presId="urn:microsoft.com/office/officeart/2005/8/layout/pList2"/>
    <dgm:cxn modelId="{B85A24BB-1C36-46D2-B010-08FB42A04A4D}" type="presOf" srcId="{936923EE-7206-4D8A-8EB7-3BC2DA780E48}" destId="{B3E060B9-003D-45EA-9FD8-DC8E45A3B2E4}" srcOrd="0" destOrd="1" presId="urn:microsoft.com/office/officeart/2005/8/layout/pList2"/>
    <dgm:cxn modelId="{93A4D05D-4A49-4D3C-8032-83A03E33DB69}" type="presOf" srcId="{FAECE791-BA4A-482C-8B80-89492AB042B8}" destId="{33B78A01-3CE8-4630-B22A-BC441B704F68}" srcOrd="0" destOrd="0" presId="urn:microsoft.com/office/officeart/2005/8/layout/pList2"/>
    <dgm:cxn modelId="{A2472399-20B9-4DFA-A43F-A4DB64A04511}" srcId="{725405A3-0E30-4C25-AFAB-7D33C75E8B02}" destId="{07463903-BA27-4B57-9813-49D7E68445C5}" srcOrd="5" destOrd="0" parTransId="{033FD1B5-2C46-49A6-8939-670AE356FAE5}" sibTransId="{F29DE0A8-EEE1-4EE2-B3E8-E7B55DE216BC}"/>
    <dgm:cxn modelId="{1C433531-AC77-4466-9C11-9E242A91271F}" srcId="{A671CAD6-C62A-4A0B-B24B-10B89DF008F5}" destId="{1B5D930D-3CC3-4869-BFC7-BFCADC49D986}" srcOrd="4" destOrd="0" parTransId="{8036C1FA-8693-4E49-A306-DF00A77269CF}" sibTransId="{A7B03238-EE21-4621-8AA4-5D085BD09F70}"/>
    <dgm:cxn modelId="{E5D06084-48B6-4B05-A883-1FCFDE783D26}" type="presOf" srcId="{A671CAD6-C62A-4A0B-B24B-10B89DF008F5}" destId="{B3E060B9-003D-45EA-9FD8-DC8E45A3B2E4}" srcOrd="0" destOrd="0" presId="urn:microsoft.com/office/officeart/2005/8/layout/pList2"/>
    <dgm:cxn modelId="{87C9E7DE-4DC8-4838-B1DA-599906D05726}" srcId="{725405A3-0E30-4C25-AFAB-7D33C75E8B02}" destId="{E8548A98-16E0-47F9-B0C0-56DBA9167345}" srcOrd="4" destOrd="0" parTransId="{1792C9C9-E2BC-44F6-A865-FE74228DF1A4}" sibTransId="{1B0CBEED-FB0A-42BC-805D-80414E8F1663}"/>
    <dgm:cxn modelId="{223C633A-776F-46E0-9C2F-E2EA5F8C668A}" type="presOf" srcId="{1B5D930D-3CC3-4869-BFC7-BFCADC49D986}" destId="{B3E060B9-003D-45EA-9FD8-DC8E45A3B2E4}" srcOrd="0" destOrd="5" presId="urn:microsoft.com/office/officeart/2005/8/layout/pList2"/>
    <dgm:cxn modelId="{432A5F2C-FA80-44BD-BBFE-CF4DA6946323}" type="presOf" srcId="{2C0F0CA8-2551-45F8-9A65-958936CFDE53}" destId="{B3E060B9-003D-45EA-9FD8-DC8E45A3B2E4}" srcOrd="0" destOrd="3" presId="urn:microsoft.com/office/officeart/2005/8/layout/pList2"/>
    <dgm:cxn modelId="{9E8E6DA8-77A0-44FA-AF5A-A5475CC1C8E3}" type="presOf" srcId="{C4C974A7-FB25-4F10-B031-4296022171DA}" destId="{19337F73-1DBD-4F50-A9D7-C67C1CAD2F25}" srcOrd="0" destOrd="2" presId="urn:microsoft.com/office/officeart/2005/8/layout/pList2"/>
    <dgm:cxn modelId="{45D15EA3-A877-4EC8-9437-3B97D91A7DC9}" srcId="{725405A3-0E30-4C25-AFAB-7D33C75E8B02}" destId="{C4C974A7-FB25-4F10-B031-4296022171DA}" srcOrd="1" destOrd="0" parTransId="{7953A619-70D0-438F-A3DF-126229F2D61A}" sibTransId="{3E1ED9EE-115E-4A4D-8967-7AF0671F15C2}"/>
    <dgm:cxn modelId="{E03A2542-5AAA-4DD1-9CAC-1FE4A47A503A}" srcId="{A671CAD6-C62A-4A0B-B24B-10B89DF008F5}" destId="{936923EE-7206-4D8A-8EB7-3BC2DA780E48}" srcOrd="0" destOrd="0" parTransId="{768F1B9F-4DAB-4AE7-B0D7-55CA598EB09C}" sibTransId="{7E9CE2F4-A6C1-4D44-BFB0-9C3F6478955E}"/>
    <dgm:cxn modelId="{32035394-F013-4EC7-B30F-14506FDAB73B}" type="presOf" srcId="{E814B438-87F1-4813-B6FB-5BB5F38B601E}" destId="{10037DD0-31FB-4C18-8FB3-9F9DEB6F221A}" srcOrd="0" destOrd="0" presId="urn:microsoft.com/office/officeart/2005/8/layout/pList2"/>
    <dgm:cxn modelId="{32DAE8BF-67D1-4F23-9D99-EEA28CC8F6F4}" type="presOf" srcId="{4FE4D145-6D7B-4F5D-814E-171D20CFCFCC}" destId="{19337F73-1DBD-4F50-A9D7-C67C1CAD2F25}" srcOrd="0" destOrd="4" presId="urn:microsoft.com/office/officeart/2005/8/layout/pList2"/>
    <dgm:cxn modelId="{DCC5DA58-D071-4EBA-BA04-9347462F6EFD}" srcId="{725405A3-0E30-4C25-AFAB-7D33C75E8B02}" destId="{D3089C26-383E-4139-9EE8-5CD4A95931AE}" srcOrd="2" destOrd="0" parTransId="{8221612B-A4E1-4AEA-A052-D71483A4BD2E}" sibTransId="{8F22E077-2372-47C8-9EA9-E0B39AE3264E}"/>
    <dgm:cxn modelId="{19CE14DB-0818-49AD-AADB-BCBBACCA55CD}" srcId="{FAECE791-BA4A-482C-8B80-89492AB042B8}" destId="{A671CAD6-C62A-4A0B-B24B-10B89DF008F5}" srcOrd="1" destOrd="0" parTransId="{C9703CC5-F9D8-4EB2-9F81-BD06C5FDFF7E}" sibTransId="{3FEDEABF-B665-48FA-8FCC-2416C22A6C8E}"/>
    <dgm:cxn modelId="{2A8F1CC3-13F6-4068-BB04-402C4B781940}" srcId="{FAECE791-BA4A-482C-8B80-89492AB042B8}" destId="{725405A3-0E30-4C25-AFAB-7D33C75E8B02}" srcOrd="0" destOrd="0" parTransId="{7FD48A4E-5058-4988-9883-321F9D21A55E}" sibTransId="{E814B438-87F1-4813-B6FB-5BB5F38B601E}"/>
    <dgm:cxn modelId="{D4C0DC26-6E6C-4353-A292-46CAA35283B7}" type="presOf" srcId="{07463903-BA27-4B57-9813-49D7E68445C5}" destId="{19337F73-1DBD-4F50-A9D7-C67C1CAD2F25}" srcOrd="0" destOrd="6" presId="urn:microsoft.com/office/officeart/2005/8/layout/pList2"/>
    <dgm:cxn modelId="{294DF1D4-EAEE-4360-831E-BB0D0BD73064}" srcId="{A671CAD6-C62A-4A0B-B24B-10B89DF008F5}" destId="{D46BB81F-7F66-4B6E-A8CF-7A4530643226}" srcOrd="1" destOrd="0" parTransId="{05898B92-3502-4E9D-B223-A55D5E1C06D2}" sibTransId="{6B858611-A8CF-4F76-82A6-B26C10EB2D72}"/>
    <dgm:cxn modelId="{ABFF0B37-C4BC-455E-ACA2-6A48C2CA5CD0}" srcId="{A671CAD6-C62A-4A0B-B24B-10B89DF008F5}" destId="{964ED8C6-D8FF-4AAA-94A2-3B4EC2EDE770}" srcOrd="3" destOrd="0" parTransId="{32FCA43F-B435-4582-B934-E9EE6F9DD68E}" sibTransId="{6984E159-8BA2-48CD-AA77-B3A8CAF0E256}"/>
    <dgm:cxn modelId="{58AF62EF-8430-432F-84BC-B769CD252B46}" srcId="{725405A3-0E30-4C25-AFAB-7D33C75E8B02}" destId="{4FE4D145-6D7B-4F5D-814E-171D20CFCFCC}" srcOrd="3" destOrd="0" parTransId="{05C86C87-4AAE-454B-9CFA-6796A33E2F92}" sibTransId="{D1866575-75ED-4417-B05B-B7C941B57842}"/>
    <dgm:cxn modelId="{0673EED9-C95C-40E1-A199-2C9BF17043AF}" srcId="{A671CAD6-C62A-4A0B-B24B-10B89DF008F5}" destId="{2C0F0CA8-2551-45F8-9A65-958936CFDE53}" srcOrd="2" destOrd="0" parTransId="{C3ED54D3-EC53-4813-A520-115C554E806A}" sibTransId="{15D2F495-91E1-44E5-ACFA-3A9126E30C4F}"/>
    <dgm:cxn modelId="{17F1DBDC-9F52-4633-89F5-A75EEF0721A9}" type="presOf" srcId="{725405A3-0E30-4C25-AFAB-7D33C75E8B02}" destId="{19337F73-1DBD-4F50-A9D7-C67C1CAD2F25}" srcOrd="0" destOrd="0" presId="urn:microsoft.com/office/officeart/2005/8/layout/pList2"/>
    <dgm:cxn modelId="{F3769DDE-6DC3-400D-BBF9-7F889B379FE7}" type="presParOf" srcId="{33B78A01-3CE8-4630-B22A-BC441B704F68}" destId="{0645079F-D097-4939-B0C5-A701E5C99208}" srcOrd="0" destOrd="0" presId="urn:microsoft.com/office/officeart/2005/8/layout/pList2"/>
    <dgm:cxn modelId="{F3CC3DD1-7BB2-4DA6-8303-67ABC1523915}" type="presParOf" srcId="{33B78A01-3CE8-4630-B22A-BC441B704F68}" destId="{AC83DDF7-896A-406B-8826-1EADC9EF2E2B}" srcOrd="1" destOrd="0" presId="urn:microsoft.com/office/officeart/2005/8/layout/pList2"/>
    <dgm:cxn modelId="{30E1C1B1-7D4D-44A4-BD57-E65B56DB7668}" type="presParOf" srcId="{AC83DDF7-896A-406B-8826-1EADC9EF2E2B}" destId="{687E93D0-5930-4A9F-BCF2-614D680770E0}" srcOrd="0" destOrd="0" presId="urn:microsoft.com/office/officeart/2005/8/layout/pList2"/>
    <dgm:cxn modelId="{258C1FF1-C67E-4649-8FF9-D178630FE116}" type="presParOf" srcId="{687E93D0-5930-4A9F-BCF2-614D680770E0}" destId="{19337F73-1DBD-4F50-A9D7-C67C1CAD2F25}" srcOrd="0" destOrd="0" presId="urn:microsoft.com/office/officeart/2005/8/layout/pList2"/>
    <dgm:cxn modelId="{56245DE3-237D-4293-9943-29EA573A22AD}" type="presParOf" srcId="{687E93D0-5930-4A9F-BCF2-614D680770E0}" destId="{FB75995C-5BAA-4020-9190-93CB7431BEE4}" srcOrd="1" destOrd="0" presId="urn:microsoft.com/office/officeart/2005/8/layout/pList2"/>
    <dgm:cxn modelId="{92656A5A-81E9-49E5-B249-0B666A14B096}" type="presParOf" srcId="{687E93D0-5930-4A9F-BCF2-614D680770E0}" destId="{66793503-9A16-48D8-812D-12D0888AA30A}" srcOrd="2" destOrd="0" presId="urn:microsoft.com/office/officeart/2005/8/layout/pList2"/>
    <dgm:cxn modelId="{40219E15-5554-4A03-8568-821D6D983F41}" type="presParOf" srcId="{AC83DDF7-896A-406B-8826-1EADC9EF2E2B}" destId="{10037DD0-31FB-4C18-8FB3-9F9DEB6F221A}" srcOrd="1" destOrd="0" presId="urn:microsoft.com/office/officeart/2005/8/layout/pList2"/>
    <dgm:cxn modelId="{6BAB64FB-DA66-471D-895C-A7F5E8B5154A}" type="presParOf" srcId="{AC83DDF7-896A-406B-8826-1EADC9EF2E2B}" destId="{754CE2E0-360D-46B9-B31A-B719014E4FDD}" srcOrd="2" destOrd="0" presId="urn:microsoft.com/office/officeart/2005/8/layout/pList2"/>
    <dgm:cxn modelId="{DD82F93C-B1CE-4083-B5DB-CF552D3B41DD}" type="presParOf" srcId="{754CE2E0-360D-46B9-B31A-B719014E4FDD}" destId="{B3E060B9-003D-45EA-9FD8-DC8E45A3B2E4}" srcOrd="0" destOrd="0" presId="urn:microsoft.com/office/officeart/2005/8/layout/pList2"/>
    <dgm:cxn modelId="{8C7200B9-C2A9-44CD-A7E5-0045DCA09752}" type="presParOf" srcId="{754CE2E0-360D-46B9-B31A-B719014E4FDD}" destId="{1F2C21CD-66A3-4D82-8A79-F582D7C281C9}" srcOrd="1" destOrd="0" presId="urn:microsoft.com/office/officeart/2005/8/layout/pList2"/>
    <dgm:cxn modelId="{A532E7AB-6FFD-445A-8AB1-DBEA2D9C45A4}" type="presParOf" srcId="{754CE2E0-360D-46B9-B31A-B719014E4FDD}" destId="{2E0AE423-9B8D-4565-8FE8-22E311F5A57C}"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5BE6C7-59D5-4930-BD94-0B46B51A1B4B}" type="doc">
      <dgm:prSet loTypeId="urn:microsoft.com/office/officeart/2005/8/layout/hList7" loCatId="list" qsTypeId="urn:microsoft.com/office/officeart/2005/8/quickstyle/simple1" qsCatId="simple" csTypeId="urn:microsoft.com/office/officeart/2005/8/colors/colorful1" csCatId="colorful" phldr="1"/>
      <dgm:spPr/>
    </dgm:pt>
    <dgm:pt modelId="{406B4F7E-D88C-4D94-B560-FF9A39B95A50}">
      <dgm:prSet phldrT="[Text]"/>
      <dgm:spPr/>
      <dgm:t>
        <a:bodyPr/>
        <a:lstStyle/>
        <a:p>
          <a:r>
            <a:rPr lang="en-GB" dirty="0" smtClean="0"/>
            <a:t>Co-operation</a:t>
          </a:r>
          <a:endParaRPr lang="en-GB" dirty="0"/>
        </a:p>
      </dgm:t>
    </dgm:pt>
    <dgm:pt modelId="{EBE011AD-06C9-4B89-9131-B09F3559E905}" type="parTrans" cxnId="{9E6A59D1-A349-474A-BA90-BD32F8B32A7F}">
      <dgm:prSet/>
      <dgm:spPr/>
      <dgm:t>
        <a:bodyPr/>
        <a:lstStyle/>
        <a:p>
          <a:endParaRPr lang="en-GB"/>
        </a:p>
      </dgm:t>
    </dgm:pt>
    <dgm:pt modelId="{712E1A64-EAD9-404A-958B-B2E1BE7CB466}" type="sibTrans" cxnId="{9E6A59D1-A349-474A-BA90-BD32F8B32A7F}">
      <dgm:prSet/>
      <dgm:spPr/>
      <dgm:t>
        <a:bodyPr/>
        <a:lstStyle/>
        <a:p>
          <a:endParaRPr lang="en-GB"/>
        </a:p>
      </dgm:t>
    </dgm:pt>
    <dgm:pt modelId="{70475F20-65C8-44A4-83E3-CC4ECC443020}">
      <dgm:prSet phldrT="[Text]"/>
      <dgm:spPr/>
      <dgm:t>
        <a:bodyPr/>
        <a:lstStyle/>
        <a:p>
          <a:r>
            <a:rPr lang="en-GB" dirty="0" smtClean="0"/>
            <a:t>Competition</a:t>
          </a:r>
          <a:endParaRPr lang="en-GB" dirty="0"/>
        </a:p>
      </dgm:t>
    </dgm:pt>
    <dgm:pt modelId="{C41A049B-080F-4A9D-A795-575C17EFD466}" type="parTrans" cxnId="{757BA6FC-0FDC-488C-859B-D750A448AA54}">
      <dgm:prSet/>
      <dgm:spPr/>
      <dgm:t>
        <a:bodyPr/>
        <a:lstStyle/>
        <a:p>
          <a:endParaRPr lang="en-GB"/>
        </a:p>
      </dgm:t>
    </dgm:pt>
    <dgm:pt modelId="{2EFB2493-4F36-46BF-84FB-84540EBF93AD}" type="sibTrans" cxnId="{757BA6FC-0FDC-488C-859B-D750A448AA54}">
      <dgm:prSet/>
      <dgm:spPr/>
      <dgm:t>
        <a:bodyPr/>
        <a:lstStyle/>
        <a:p>
          <a:endParaRPr lang="en-GB"/>
        </a:p>
      </dgm:t>
    </dgm:pt>
    <dgm:pt modelId="{8BCD6C39-F1B2-48D4-8474-5CA64BFA6DED}">
      <dgm:prSet phldrT="[Text]"/>
      <dgm:spPr/>
      <dgm:t>
        <a:bodyPr/>
        <a:lstStyle/>
        <a:p>
          <a:r>
            <a:rPr lang="en-GB" dirty="0" smtClean="0"/>
            <a:t>Physical Challenge</a:t>
          </a:r>
          <a:endParaRPr lang="en-GB" dirty="0"/>
        </a:p>
      </dgm:t>
    </dgm:pt>
    <dgm:pt modelId="{E9E9A18E-E2B0-45E7-9569-016ECD61398D}" type="parTrans" cxnId="{4A3E5F6C-9D89-46D6-BEF7-C98B5EDC667F}">
      <dgm:prSet/>
      <dgm:spPr/>
      <dgm:t>
        <a:bodyPr/>
        <a:lstStyle/>
        <a:p>
          <a:endParaRPr lang="en-GB"/>
        </a:p>
      </dgm:t>
    </dgm:pt>
    <dgm:pt modelId="{ECB691E4-DB90-42D4-A44E-9F96D20C0BCB}" type="sibTrans" cxnId="{4A3E5F6C-9D89-46D6-BEF7-C98B5EDC667F}">
      <dgm:prSet/>
      <dgm:spPr/>
      <dgm:t>
        <a:bodyPr/>
        <a:lstStyle/>
        <a:p>
          <a:endParaRPr lang="en-GB"/>
        </a:p>
      </dgm:t>
    </dgm:pt>
    <dgm:pt modelId="{C1E7587A-428A-4B27-88D0-16A1EB9AB8F0}">
      <dgm:prSet phldrT="[Text]"/>
      <dgm:spPr/>
      <dgm:t>
        <a:bodyPr/>
        <a:lstStyle/>
        <a:p>
          <a:r>
            <a:rPr lang="en-GB" dirty="0" smtClean="0"/>
            <a:t>Aesthetic Appreciation</a:t>
          </a:r>
          <a:endParaRPr lang="en-GB" dirty="0"/>
        </a:p>
      </dgm:t>
    </dgm:pt>
    <dgm:pt modelId="{47C81193-FAA1-48CF-8B6C-E19E4424B4CA}" type="parTrans" cxnId="{E9500CD8-CF61-4953-8919-79E4DB4C8C9A}">
      <dgm:prSet/>
      <dgm:spPr/>
      <dgm:t>
        <a:bodyPr/>
        <a:lstStyle/>
        <a:p>
          <a:endParaRPr lang="en-GB"/>
        </a:p>
      </dgm:t>
    </dgm:pt>
    <dgm:pt modelId="{32E1F0A1-197C-4222-A3E2-0FE20E355977}" type="sibTrans" cxnId="{E9500CD8-CF61-4953-8919-79E4DB4C8C9A}">
      <dgm:prSet/>
      <dgm:spPr/>
      <dgm:t>
        <a:bodyPr/>
        <a:lstStyle/>
        <a:p>
          <a:endParaRPr lang="en-GB"/>
        </a:p>
      </dgm:t>
    </dgm:pt>
    <dgm:pt modelId="{F76B2594-DD27-48A9-B5E5-64987640A6DC}">
      <dgm:prSet phldrT="[Text]"/>
      <dgm:spPr/>
      <dgm:t>
        <a:bodyPr/>
        <a:lstStyle/>
        <a:p>
          <a:r>
            <a:rPr lang="en-GB" dirty="0" smtClean="0"/>
            <a:t>The development of friendships and social mixing</a:t>
          </a:r>
          <a:endParaRPr lang="en-GB" dirty="0"/>
        </a:p>
      </dgm:t>
    </dgm:pt>
    <dgm:pt modelId="{A7C8A3EF-F9E1-4929-9F6F-8263B0254695}" type="parTrans" cxnId="{60C664D9-15F4-42D5-8D44-234623589BAB}">
      <dgm:prSet/>
      <dgm:spPr/>
      <dgm:t>
        <a:bodyPr/>
        <a:lstStyle/>
        <a:p>
          <a:endParaRPr lang="en-GB"/>
        </a:p>
      </dgm:t>
    </dgm:pt>
    <dgm:pt modelId="{F03F4383-B25E-4E7D-A5E9-60E0992DB3A6}" type="sibTrans" cxnId="{60C664D9-15F4-42D5-8D44-234623589BAB}">
      <dgm:prSet/>
      <dgm:spPr/>
      <dgm:t>
        <a:bodyPr/>
        <a:lstStyle/>
        <a:p>
          <a:endParaRPr lang="en-GB"/>
        </a:p>
      </dgm:t>
    </dgm:pt>
    <dgm:pt modelId="{6D862EB7-6CB5-4E41-B2CE-025D8E0DEE67}" type="pres">
      <dgm:prSet presAssocID="{E65BE6C7-59D5-4930-BD94-0B46B51A1B4B}" presName="Name0" presStyleCnt="0">
        <dgm:presLayoutVars>
          <dgm:dir/>
          <dgm:resizeHandles val="exact"/>
        </dgm:presLayoutVars>
      </dgm:prSet>
      <dgm:spPr/>
    </dgm:pt>
    <dgm:pt modelId="{FB8E620F-04AF-4CA2-803B-D6B4425E4A72}" type="pres">
      <dgm:prSet presAssocID="{E65BE6C7-59D5-4930-BD94-0B46B51A1B4B}" presName="fgShape" presStyleLbl="fgShp" presStyleIdx="0" presStyleCnt="1"/>
      <dgm:spPr/>
    </dgm:pt>
    <dgm:pt modelId="{502E96E5-77A1-4A72-8359-59FD6761CEC0}" type="pres">
      <dgm:prSet presAssocID="{E65BE6C7-59D5-4930-BD94-0B46B51A1B4B}" presName="linComp" presStyleCnt="0"/>
      <dgm:spPr/>
    </dgm:pt>
    <dgm:pt modelId="{D73CBE09-BBA3-4461-A751-FF91982EE4AC}" type="pres">
      <dgm:prSet presAssocID="{406B4F7E-D88C-4D94-B560-FF9A39B95A50}" presName="compNode" presStyleCnt="0"/>
      <dgm:spPr/>
    </dgm:pt>
    <dgm:pt modelId="{E83522C7-A95D-4F06-9591-EE515EB88976}" type="pres">
      <dgm:prSet presAssocID="{406B4F7E-D88C-4D94-B560-FF9A39B95A50}" presName="bkgdShape" presStyleLbl="node1" presStyleIdx="0" presStyleCnt="5"/>
      <dgm:spPr/>
      <dgm:t>
        <a:bodyPr/>
        <a:lstStyle/>
        <a:p>
          <a:endParaRPr lang="en-GB"/>
        </a:p>
      </dgm:t>
    </dgm:pt>
    <dgm:pt modelId="{E24E9267-F55E-409B-AE2C-4513976D8970}" type="pres">
      <dgm:prSet presAssocID="{406B4F7E-D88C-4D94-B560-FF9A39B95A50}" presName="nodeTx" presStyleLbl="node1" presStyleIdx="0" presStyleCnt="5">
        <dgm:presLayoutVars>
          <dgm:bulletEnabled val="1"/>
        </dgm:presLayoutVars>
      </dgm:prSet>
      <dgm:spPr/>
      <dgm:t>
        <a:bodyPr/>
        <a:lstStyle/>
        <a:p>
          <a:endParaRPr lang="en-GB"/>
        </a:p>
      </dgm:t>
    </dgm:pt>
    <dgm:pt modelId="{6440BD88-DFE3-4ECC-981F-CECD62F9331D}" type="pres">
      <dgm:prSet presAssocID="{406B4F7E-D88C-4D94-B560-FF9A39B95A50}" presName="invisiNode" presStyleLbl="node1" presStyleIdx="0" presStyleCnt="5"/>
      <dgm:spPr/>
    </dgm:pt>
    <dgm:pt modelId="{D6774554-5DF6-46B1-A6B9-9967C5F3DD58}" type="pres">
      <dgm:prSet presAssocID="{406B4F7E-D88C-4D94-B560-FF9A39B95A50}"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BE9A9402-F35C-475F-8C74-04E77BE930B5}" type="pres">
      <dgm:prSet presAssocID="{712E1A64-EAD9-404A-958B-B2E1BE7CB466}" presName="sibTrans" presStyleLbl="sibTrans2D1" presStyleIdx="0" presStyleCnt="0"/>
      <dgm:spPr/>
      <dgm:t>
        <a:bodyPr/>
        <a:lstStyle/>
        <a:p>
          <a:endParaRPr lang="en-GB"/>
        </a:p>
      </dgm:t>
    </dgm:pt>
    <dgm:pt modelId="{5EB0EC29-75B2-4507-892C-53194FB3BC7C}" type="pres">
      <dgm:prSet presAssocID="{70475F20-65C8-44A4-83E3-CC4ECC443020}" presName="compNode" presStyleCnt="0"/>
      <dgm:spPr/>
    </dgm:pt>
    <dgm:pt modelId="{A42BCDAA-5F22-43C1-8A55-9BD726EB9D31}" type="pres">
      <dgm:prSet presAssocID="{70475F20-65C8-44A4-83E3-CC4ECC443020}" presName="bkgdShape" presStyleLbl="node1" presStyleIdx="1" presStyleCnt="5"/>
      <dgm:spPr/>
      <dgm:t>
        <a:bodyPr/>
        <a:lstStyle/>
        <a:p>
          <a:endParaRPr lang="en-GB"/>
        </a:p>
      </dgm:t>
    </dgm:pt>
    <dgm:pt modelId="{708B3F65-B3E7-4CF7-9512-6003CC6050DD}" type="pres">
      <dgm:prSet presAssocID="{70475F20-65C8-44A4-83E3-CC4ECC443020}" presName="nodeTx" presStyleLbl="node1" presStyleIdx="1" presStyleCnt="5">
        <dgm:presLayoutVars>
          <dgm:bulletEnabled val="1"/>
        </dgm:presLayoutVars>
      </dgm:prSet>
      <dgm:spPr/>
      <dgm:t>
        <a:bodyPr/>
        <a:lstStyle/>
        <a:p>
          <a:endParaRPr lang="en-GB"/>
        </a:p>
      </dgm:t>
    </dgm:pt>
    <dgm:pt modelId="{EBEAAE24-D1A7-4A2B-9AB1-3A5227404B1D}" type="pres">
      <dgm:prSet presAssocID="{70475F20-65C8-44A4-83E3-CC4ECC443020}" presName="invisiNode" presStyleLbl="node1" presStyleIdx="1" presStyleCnt="5"/>
      <dgm:spPr/>
    </dgm:pt>
    <dgm:pt modelId="{B0D8DC44-FB28-4FC5-A9B9-6355BD35B709}" type="pres">
      <dgm:prSet presAssocID="{70475F20-65C8-44A4-83E3-CC4ECC443020}"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 modelId="{2B81CD45-9A08-45FE-8559-796C59771661}" type="pres">
      <dgm:prSet presAssocID="{2EFB2493-4F36-46BF-84FB-84540EBF93AD}" presName="sibTrans" presStyleLbl="sibTrans2D1" presStyleIdx="0" presStyleCnt="0"/>
      <dgm:spPr/>
      <dgm:t>
        <a:bodyPr/>
        <a:lstStyle/>
        <a:p>
          <a:endParaRPr lang="en-GB"/>
        </a:p>
      </dgm:t>
    </dgm:pt>
    <dgm:pt modelId="{5B24EBF4-3C4C-4BAF-A28F-86781D6E6498}" type="pres">
      <dgm:prSet presAssocID="{8BCD6C39-F1B2-48D4-8474-5CA64BFA6DED}" presName="compNode" presStyleCnt="0"/>
      <dgm:spPr/>
    </dgm:pt>
    <dgm:pt modelId="{2EE9E321-73F4-4704-88FD-241AE6C03AF0}" type="pres">
      <dgm:prSet presAssocID="{8BCD6C39-F1B2-48D4-8474-5CA64BFA6DED}" presName="bkgdShape" presStyleLbl="node1" presStyleIdx="2" presStyleCnt="5"/>
      <dgm:spPr/>
      <dgm:t>
        <a:bodyPr/>
        <a:lstStyle/>
        <a:p>
          <a:endParaRPr lang="en-GB"/>
        </a:p>
      </dgm:t>
    </dgm:pt>
    <dgm:pt modelId="{D7F1A5DE-BA0A-41D1-BAEC-805671B78975}" type="pres">
      <dgm:prSet presAssocID="{8BCD6C39-F1B2-48D4-8474-5CA64BFA6DED}" presName="nodeTx" presStyleLbl="node1" presStyleIdx="2" presStyleCnt="5">
        <dgm:presLayoutVars>
          <dgm:bulletEnabled val="1"/>
        </dgm:presLayoutVars>
      </dgm:prSet>
      <dgm:spPr/>
      <dgm:t>
        <a:bodyPr/>
        <a:lstStyle/>
        <a:p>
          <a:endParaRPr lang="en-GB"/>
        </a:p>
      </dgm:t>
    </dgm:pt>
    <dgm:pt modelId="{9426484E-BA59-431D-BE02-5888D564AD8F}" type="pres">
      <dgm:prSet presAssocID="{8BCD6C39-F1B2-48D4-8474-5CA64BFA6DED}" presName="invisiNode" presStyleLbl="node1" presStyleIdx="2" presStyleCnt="5"/>
      <dgm:spPr/>
    </dgm:pt>
    <dgm:pt modelId="{7FAEEFB9-ECB9-43DA-B15A-4B94870DCBF9}" type="pres">
      <dgm:prSet presAssocID="{8BCD6C39-F1B2-48D4-8474-5CA64BFA6DED}"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5A7A8C59-96E8-4CC4-B145-7F98C460EEB4}" type="pres">
      <dgm:prSet presAssocID="{ECB691E4-DB90-42D4-A44E-9F96D20C0BCB}" presName="sibTrans" presStyleLbl="sibTrans2D1" presStyleIdx="0" presStyleCnt="0"/>
      <dgm:spPr/>
      <dgm:t>
        <a:bodyPr/>
        <a:lstStyle/>
        <a:p>
          <a:endParaRPr lang="en-GB"/>
        </a:p>
      </dgm:t>
    </dgm:pt>
    <dgm:pt modelId="{6F85CACF-2EA2-4310-A95A-654AC0E864CC}" type="pres">
      <dgm:prSet presAssocID="{C1E7587A-428A-4B27-88D0-16A1EB9AB8F0}" presName="compNode" presStyleCnt="0"/>
      <dgm:spPr/>
    </dgm:pt>
    <dgm:pt modelId="{F5CE8163-E973-42E3-85C9-6373FF18F574}" type="pres">
      <dgm:prSet presAssocID="{C1E7587A-428A-4B27-88D0-16A1EB9AB8F0}" presName="bkgdShape" presStyleLbl="node1" presStyleIdx="3" presStyleCnt="5"/>
      <dgm:spPr/>
      <dgm:t>
        <a:bodyPr/>
        <a:lstStyle/>
        <a:p>
          <a:endParaRPr lang="en-GB"/>
        </a:p>
      </dgm:t>
    </dgm:pt>
    <dgm:pt modelId="{29EAADE1-8E85-4F13-BA99-DC9AD99F4371}" type="pres">
      <dgm:prSet presAssocID="{C1E7587A-428A-4B27-88D0-16A1EB9AB8F0}" presName="nodeTx" presStyleLbl="node1" presStyleIdx="3" presStyleCnt="5">
        <dgm:presLayoutVars>
          <dgm:bulletEnabled val="1"/>
        </dgm:presLayoutVars>
      </dgm:prSet>
      <dgm:spPr/>
      <dgm:t>
        <a:bodyPr/>
        <a:lstStyle/>
        <a:p>
          <a:endParaRPr lang="en-GB"/>
        </a:p>
      </dgm:t>
    </dgm:pt>
    <dgm:pt modelId="{611C1C04-7E38-4673-8107-3C38B2FE7F81}" type="pres">
      <dgm:prSet presAssocID="{C1E7587A-428A-4B27-88D0-16A1EB9AB8F0}" presName="invisiNode" presStyleLbl="node1" presStyleIdx="3" presStyleCnt="5"/>
      <dgm:spPr/>
    </dgm:pt>
    <dgm:pt modelId="{F29221B4-8A2B-4CB0-81E3-DABDDCEF6954}" type="pres">
      <dgm:prSet presAssocID="{C1E7587A-428A-4B27-88D0-16A1EB9AB8F0}"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32A2B51A-B007-4EB6-9D98-4411E6A5AF4A}" type="pres">
      <dgm:prSet presAssocID="{32E1F0A1-197C-4222-A3E2-0FE20E355977}" presName="sibTrans" presStyleLbl="sibTrans2D1" presStyleIdx="0" presStyleCnt="0"/>
      <dgm:spPr/>
      <dgm:t>
        <a:bodyPr/>
        <a:lstStyle/>
        <a:p>
          <a:endParaRPr lang="en-GB"/>
        </a:p>
      </dgm:t>
    </dgm:pt>
    <dgm:pt modelId="{2FD1142C-9CCA-4432-A084-DA6AD4855B0D}" type="pres">
      <dgm:prSet presAssocID="{F76B2594-DD27-48A9-B5E5-64987640A6DC}" presName="compNode" presStyleCnt="0"/>
      <dgm:spPr/>
    </dgm:pt>
    <dgm:pt modelId="{EF2911BA-8EA6-4CFE-85D2-505501160881}" type="pres">
      <dgm:prSet presAssocID="{F76B2594-DD27-48A9-B5E5-64987640A6DC}" presName="bkgdShape" presStyleLbl="node1" presStyleIdx="4" presStyleCnt="5" custLinFactNeighborX="78513" custLinFactNeighborY="-12671"/>
      <dgm:spPr/>
      <dgm:t>
        <a:bodyPr/>
        <a:lstStyle/>
        <a:p>
          <a:endParaRPr lang="en-GB"/>
        </a:p>
      </dgm:t>
    </dgm:pt>
    <dgm:pt modelId="{84B4C897-B1F2-488A-98B4-90818FDEB0E0}" type="pres">
      <dgm:prSet presAssocID="{F76B2594-DD27-48A9-B5E5-64987640A6DC}" presName="nodeTx" presStyleLbl="node1" presStyleIdx="4" presStyleCnt="5">
        <dgm:presLayoutVars>
          <dgm:bulletEnabled val="1"/>
        </dgm:presLayoutVars>
      </dgm:prSet>
      <dgm:spPr/>
      <dgm:t>
        <a:bodyPr/>
        <a:lstStyle/>
        <a:p>
          <a:endParaRPr lang="en-GB"/>
        </a:p>
      </dgm:t>
    </dgm:pt>
    <dgm:pt modelId="{75084BBD-2E9C-4F78-B5E7-937AF58DD6B4}" type="pres">
      <dgm:prSet presAssocID="{F76B2594-DD27-48A9-B5E5-64987640A6DC}" presName="invisiNode" presStyleLbl="node1" presStyleIdx="4" presStyleCnt="5"/>
      <dgm:spPr/>
    </dgm:pt>
    <dgm:pt modelId="{5325B080-B544-436C-9767-BE345E27C480}" type="pres">
      <dgm:prSet presAssocID="{F76B2594-DD27-48A9-B5E5-64987640A6DC}" presName="imagNode" presStyleLbl="fgImgPlace1" presStyleIdx="4" presStyleCnt="5"/>
      <dgm:spPr>
        <a:blipFill rotWithShape="1">
          <a:blip xmlns:r="http://schemas.openxmlformats.org/officeDocument/2006/relationships" r:embed="rId5"/>
          <a:stretch>
            <a:fillRect/>
          </a:stretch>
        </a:blipFill>
      </dgm:spPr>
      <dgm:t>
        <a:bodyPr/>
        <a:lstStyle/>
        <a:p>
          <a:endParaRPr lang="en-GB"/>
        </a:p>
      </dgm:t>
    </dgm:pt>
  </dgm:ptLst>
  <dgm:cxnLst>
    <dgm:cxn modelId="{E9500CD8-CF61-4953-8919-79E4DB4C8C9A}" srcId="{E65BE6C7-59D5-4930-BD94-0B46B51A1B4B}" destId="{C1E7587A-428A-4B27-88D0-16A1EB9AB8F0}" srcOrd="3" destOrd="0" parTransId="{47C81193-FAA1-48CF-8B6C-E19E4424B4CA}" sibTransId="{32E1F0A1-197C-4222-A3E2-0FE20E355977}"/>
    <dgm:cxn modelId="{0594EEB5-BDFB-4DDE-9B0F-C0B3024B827A}" type="presOf" srcId="{32E1F0A1-197C-4222-A3E2-0FE20E355977}" destId="{32A2B51A-B007-4EB6-9D98-4411E6A5AF4A}" srcOrd="0" destOrd="0" presId="urn:microsoft.com/office/officeart/2005/8/layout/hList7"/>
    <dgm:cxn modelId="{B9668AD7-FE14-4F7D-9FD3-E775369631FA}" type="presOf" srcId="{70475F20-65C8-44A4-83E3-CC4ECC443020}" destId="{A42BCDAA-5F22-43C1-8A55-9BD726EB9D31}" srcOrd="0" destOrd="0" presId="urn:microsoft.com/office/officeart/2005/8/layout/hList7"/>
    <dgm:cxn modelId="{89E2F203-A1C8-4839-A27A-07388E06DE3C}" type="presOf" srcId="{F76B2594-DD27-48A9-B5E5-64987640A6DC}" destId="{84B4C897-B1F2-488A-98B4-90818FDEB0E0}" srcOrd="1" destOrd="0" presId="urn:microsoft.com/office/officeart/2005/8/layout/hList7"/>
    <dgm:cxn modelId="{157478ED-EDD0-4F4A-8CCC-3A1A196A7FB5}" type="presOf" srcId="{E65BE6C7-59D5-4930-BD94-0B46B51A1B4B}" destId="{6D862EB7-6CB5-4E41-B2CE-025D8E0DEE67}" srcOrd="0" destOrd="0" presId="urn:microsoft.com/office/officeart/2005/8/layout/hList7"/>
    <dgm:cxn modelId="{B775738E-837E-4ABD-95AF-B31D2C2FDD28}" type="presOf" srcId="{8BCD6C39-F1B2-48D4-8474-5CA64BFA6DED}" destId="{D7F1A5DE-BA0A-41D1-BAEC-805671B78975}" srcOrd="1" destOrd="0" presId="urn:microsoft.com/office/officeart/2005/8/layout/hList7"/>
    <dgm:cxn modelId="{4A3E5F6C-9D89-46D6-BEF7-C98B5EDC667F}" srcId="{E65BE6C7-59D5-4930-BD94-0B46B51A1B4B}" destId="{8BCD6C39-F1B2-48D4-8474-5CA64BFA6DED}" srcOrd="2" destOrd="0" parTransId="{E9E9A18E-E2B0-45E7-9569-016ECD61398D}" sibTransId="{ECB691E4-DB90-42D4-A44E-9F96D20C0BCB}"/>
    <dgm:cxn modelId="{4F3ED476-EF99-4C95-8379-648B19ACB033}" type="presOf" srcId="{406B4F7E-D88C-4D94-B560-FF9A39B95A50}" destId="{E83522C7-A95D-4F06-9591-EE515EB88976}" srcOrd="0" destOrd="0" presId="urn:microsoft.com/office/officeart/2005/8/layout/hList7"/>
    <dgm:cxn modelId="{522700BA-2CE5-4011-8DCD-8E4E96B6887E}" type="presOf" srcId="{ECB691E4-DB90-42D4-A44E-9F96D20C0BCB}" destId="{5A7A8C59-96E8-4CC4-B145-7F98C460EEB4}" srcOrd="0" destOrd="0" presId="urn:microsoft.com/office/officeart/2005/8/layout/hList7"/>
    <dgm:cxn modelId="{86D7D845-2861-4808-BE2E-FEF122A44F79}" type="presOf" srcId="{712E1A64-EAD9-404A-958B-B2E1BE7CB466}" destId="{BE9A9402-F35C-475F-8C74-04E77BE930B5}" srcOrd="0" destOrd="0" presId="urn:microsoft.com/office/officeart/2005/8/layout/hList7"/>
    <dgm:cxn modelId="{39EF7303-430C-4D8C-A551-B9E80388C366}" type="presOf" srcId="{70475F20-65C8-44A4-83E3-CC4ECC443020}" destId="{708B3F65-B3E7-4CF7-9512-6003CC6050DD}" srcOrd="1" destOrd="0" presId="urn:microsoft.com/office/officeart/2005/8/layout/hList7"/>
    <dgm:cxn modelId="{9E6A59D1-A349-474A-BA90-BD32F8B32A7F}" srcId="{E65BE6C7-59D5-4930-BD94-0B46B51A1B4B}" destId="{406B4F7E-D88C-4D94-B560-FF9A39B95A50}" srcOrd="0" destOrd="0" parTransId="{EBE011AD-06C9-4B89-9131-B09F3559E905}" sibTransId="{712E1A64-EAD9-404A-958B-B2E1BE7CB466}"/>
    <dgm:cxn modelId="{60C664D9-15F4-42D5-8D44-234623589BAB}" srcId="{E65BE6C7-59D5-4930-BD94-0B46B51A1B4B}" destId="{F76B2594-DD27-48A9-B5E5-64987640A6DC}" srcOrd="4" destOrd="0" parTransId="{A7C8A3EF-F9E1-4929-9F6F-8263B0254695}" sibTransId="{F03F4383-B25E-4E7D-A5E9-60E0992DB3A6}"/>
    <dgm:cxn modelId="{9C038F22-3AEA-4926-9096-AE049EC981E0}" type="presOf" srcId="{C1E7587A-428A-4B27-88D0-16A1EB9AB8F0}" destId="{29EAADE1-8E85-4F13-BA99-DC9AD99F4371}" srcOrd="1" destOrd="0" presId="urn:microsoft.com/office/officeart/2005/8/layout/hList7"/>
    <dgm:cxn modelId="{1F97FC62-94C4-4374-89F2-2126A54FFD3C}" type="presOf" srcId="{8BCD6C39-F1B2-48D4-8474-5CA64BFA6DED}" destId="{2EE9E321-73F4-4704-88FD-241AE6C03AF0}" srcOrd="0" destOrd="0" presId="urn:microsoft.com/office/officeart/2005/8/layout/hList7"/>
    <dgm:cxn modelId="{6408CAAA-F072-491D-8058-A2B105941A48}" type="presOf" srcId="{406B4F7E-D88C-4D94-B560-FF9A39B95A50}" destId="{E24E9267-F55E-409B-AE2C-4513976D8970}" srcOrd="1" destOrd="0" presId="urn:microsoft.com/office/officeart/2005/8/layout/hList7"/>
    <dgm:cxn modelId="{8C15A692-0BAF-4171-8B00-2C3039FE5934}" type="presOf" srcId="{F76B2594-DD27-48A9-B5E5-64987640A6DC}" destId="{EF2911BA-8EA6-4CFE-85D2-505501160881}" srcOrd="0" destOrd="0" presId="urn:microsoft.com/office/officeart/2005/8/layout/hList7"/>
    <dgm:cxn modelId="{757BA6FC-0FDC-488C-859B-D750A448AA54}" srcId="{E65BE6C7-59D5-4930-BD94-0B46B51A1B4B}" destId="{70475F20-65C8-44A4-83E3-CC4ECC443020}" srcOrd="1" destOrd="0" parTransId="{C41A049B-080F-4A9D-A795-575C17EFD466}" sibTransId="{2EFB2493-4F36-46BF-84FB-84540EBF93AD}"/>
    <dgm:cxn modelId="{2877C27B-74F3-4D0A-873A-225A9BCF85D7}" type="presOf" srcId="{C1E7587A-428A-4B27-88D0-16A1EB9AB8F0}" destId="{F5CE8163-E973-42E3-85C9-6373FF18F574}" srcOrd="0" destOrd="0" presId="urn:microsoft.com/office/officeart/2005/8/layout/hList7"/>
    <dgm:cxn modelId="{5F845BBD-B2C5-4B5E-B3DE-6715EAAA79E7}" type="presOf" srcId="{2EFB2493-4F36-46BF-84FB-84540EBF93AD}" destId="{2B81CD45-9A08-45FE-8559-796C59771661}" srcOrd="0" destOrd="0" presId="urn:microsoft.com/office/officeart/2005/8/layout/hList7"/>
    <dgm:cxn modelId="{D86547D4-5B9B-423D-848E-23A1BCA9FCC6}" type="presParOf" srcId="{6D862EB7-6CB5-4E41-B2CE-025D8E0DEE67}" destId="{FB8E620F-04AF-4CA2-803B-D6B4425E4A72}" srcOrd="0" destOrd="0" presId="urn:microsoft.com/office/officeart/2005/8/layout/hList7"/>
    <dgm:cxn modelId="{2B031CD9-0E37-4A67-AD8A-44F805E79310}" type="presParOf" srcId="{6D862EB7-6CB5-4E41-B2CE-025D8E0DEE67}" destId="{502E96E5-77A1-4A72-8359-59FD6761CEC0}" srcOrd="1" destOrd="0" presId="urn:microsoft.com/office/officeart/2005/8/layout/hList7"/>
    <dgm:cxn modelId="{770CC965-8C0E-49C0-B37D-A39A83DD6955}" type="presParOf" srcId="{502E96E5-77A1-4A72-8359-59FD6761CEC0}" destId="{D73CBE09-BBA3-4461-A751-FF91982EE4AC}" srcOrd="0" destOrd="0" presId="urn:microsoft.com/office/officeart/2005/8/layout/hList7"/>
    <dgm:cxn modelId="{51CAE975-C85F-4E00-9DFB-836596C5AD3C}" type="presParOf" srcId="{D73CBE09-BBA3-4461-A751-FF91982EE4AC}" destId="{E83522C7-A95D-4F06-9591-EE515EB88976}" srcOrd="0" destOrd="0" presId="urn:microsoft.com/office/officeart/2005/8/layout/hList7"/>
    <dgm:cxn modelId="{AD3FE19F-1D00-4EA6-8BCB-AA3CCBED4CA5}" type="presParOf" srcId="{D73CBE09-BBA3-4461-A751-FF91982EE4AC}" destId="{E24E9267-F55E-409B-AE2C-4513976D8970}" srcOrd="1" destOrd="0" presId="urn:microsoft.com/office/officeart/2005/8/layout/hList7"/>
    <dgm:cxn modelId="{DFE78EF8-B701-4D94-9CA3-726E5875A475}" type="presParOf" srcId="{D73CBE09-BBA3-4461-A751-FF91982EE4AC}" destId="{6440BD88-DFE3-4ECC-981F-CECD62F9331D}" srcOrd="2" destOrd="0" presId="urn:microsoft.com/office/officeart/2005/8/layout/hList7"/>
    <dgm:cxn modelId="{A097B560-3957-4DEB-AC92-ED38C59F0676}" type="presParOf" srcId="{D73CBE09-BBA3-4461-A751-FF91982EE4AC}" destId="{D6774554-5DF6-46B1-A6B9-9967C5F3DD58}" srcOrd="3" destOrd="0" presId="urn:microsoft.com/office/officeart/2005/8/layout/hList7"/>
    <dgm:cxn modelId="{AE6FAE65-689E-4E8B-83D6-E02A77C85CE9}" type="presParOf" srcId="{502E96E5-77A1-4A72-8359-59FD6761CEC0}" destId="{BE9A9402-F35C-475F-8C74-04E77BE930B5}" srcOrd="1" destOrd="0" presId="urn:microsoft.com/office/officeart/2005/8/layout/hList7"/>
    <dgm:cxn modelId="{949BF37C-49E7-42FA-BC79-6BBB29527BA7}" type="presParOf" srcId="{502E96E5-77A1-4A72-8359-59FD6761CEC0}" destId="{5EB0EC29-75B2-4507-892C-53194FB3BC7C}" srcOrd="2" destOrd="0" presId="urn:microsoft.com/office/officeart/2005/8/layout/hList7"/>
    <dgm:cxn modelId="{A4F8A9FE-D17B-4C82-8BC8-42D8BA7F749D}" type="presParOf" srcId="{5EB0EC29-75B2-4507-892C-53194FB3BC7C}" destId="{A42BCDAA-5F22-43C1-8A55-9BD726EB9D31}" srcOrd="0" destOrd="0" presId="urn:microsoft.com/office/officeart/2005/8/layout/hList7"/>
    <dgm:cxn modelId="{EBDC6E25-ECC8-46F3-B78C-8F80704A87F4}" type="presParOf" srcId="{5EB0EC29-75B2-4507-892C-53194FB3BC7C}" destId="{708B3F65-B3E7-4CF7-9512-6003CC6050DD}" srcOrd="1" destOrd="0" presId="urn:microsoft.com/office/officeart/2005/8/layout/hList7"/>
    <dgm:cxn modelId="{82740A06-093D-42A1-A9D0-509C90474E7F}" type="presParOf" srcId="{5EB0EC29-75B2-4507-892C-53194FB3BC7C}" destId="{EBEAAE24-D1A7-4A2B-9AB1-3A5227404B1D}" srcOrd="2" destOrd="0" presId="urn:microsoft.com/office/officeart/2005/8/layout/hList7"/>
    <dgm:cxn modelId="{079850C2-4E57-4363-B158-CA5E32030BC3}" type="presParOf" srcId="{5EB0EC29-75B2-4507-892C-53194FB3BC7C}" destId="{B0D8DC44-FB28-4FC5-A9B9-6355BD35B709}" srcOrd="3" destOrd="0" presId="urn:microsoft.com/office/officeart/2005/8/layout/hList7"/>
    <dgm:cxn modelId="{D9877DB0-820E-4F4D-B9F3-C801010666BA}" type="presParOf" srcId="{502E96E5-77A1-4A72-8359-59FD6761CEC0}" destId="{2B81CD45-9A08-45FE-8559-796C59771661}" srcOrd="3" destOrd="0" presId="urn:microsoft.com/office/officeart/2005/8/layout/hList7"/>
    <dgm:cxn modelId="{DE96A6A8-E286-4C0A-80B9-0D73D0D3AF28}" type="presParOf" srcId="{502E96E5-77A1-4A72-8359-59FD6761CEC0}" destId="{5B24EBF4-3C4C-4BAF-A28F-86781D6E6498}" srcOrd="4" destOrd="0" presId="urn:microsoft.com/office/officeart/2005/8/layout/hList7"/>
    <dgm:cxn modelId="{0E17F4F6-6981-49E2-855E-34CE4CEEC3BB}" type="presParOf" srcId="{5B24EBF4-3C4C-4BAF-A28F-86781D6E6498}" destId="{2EE9E321-73F4-4704-88FD-241AE6C03AF0}" srcOrd="0" destOrd="0" presId="urn:microsoft.com/office/officeart/2005/8/layout/hList7"/>
    <dgm:cxn modelId="{2A03996F-B417-48C4-8959-61A81892A4C6}" type="presParOf" srcId="{5B24EBF4-3C4C-4BAF-A28F-86781D6E6498}" destId="{D7F1A5DE-BA0A-41D1-BAEC-805671B78975}" srcOrd="1" destOrd="0" presId="urn:microsoft.com/office/officeart/2005/8/layout/hList7"/>
    <dgm:cxn modelId="{082A3DE4-F392-4A6C-AF0F-754A404E7938}" type="presParOf" srcId="{5B24EBF4-3C4C-4BAF-A28F-86781D6E6498}" destId="{9426484E-BA59-431D-BE02-5888D564AD8F}" srcOrd="2" destOrd="0" presId="urn:microsoft.com/office/officeart/2005/8/layout/hList7"/>
    <dgm:cxn modelId="{AE65FE5F-9725-49D4-9A19-3592FC2586BA}" type="presParOf" srcId="{5B24EBF4-3C4C-4BAF-A28F-86781D6E6498}" destId="{7FAEEFB9-ECB9-43DA-B15A-4B94870DCBF9}" srcOrd="3" destOrd="0" presId="urn:microsoft.com/office/officeart/2005/8/layout/hList7"/>
    <dgm:cxn modelId="{0CB80DA6-3851-4EAC-A7F1-7484ECB6DD63}" type="presParOf" srcId="{502E96E5-77A1-4A72-8359-59FD6761CEC0}" destId="{5A7A8C59-96E8-4CC4-B145-7F98C460EEB4}" srcOrd="5" destOrd="0" presId="urn:microsoft.com/office/officeart/2005/8/layout/hList7"/>
    <dgm:cxn modelId="{C9A6EFE5-1D26-4EE2-AA52-36F21DD76BAF}" type="presParOf" srcId="{502E96E5-77A1-4A72-8359-59FD6761CEC0}" destId="{6F85CACF-2EA2-4310-A95A-654AC0E864CC}" srcOrd="6" destOrd="0" presId="urn:microsoft.com/office/officeart/2005/8/layout/hList7"/>
    <dgm:cxn modelId="{681F1EF9-B0FA-4FDF-B5A3-2EAD674B2582}" type="presParOf" srcId="{6F85CACF-2EA2-4310-A95A-654AC0E864CC}" destId="{F5CE8163-E973-42E3-85C9-6373FF18F574}" srcOrd="0" destOrd="0" presId="urn:microsoft.com/office/officeart/2005/8/layout/hList7"/>
    <dgm:cxn modelId="{56BB4A5A-03B2-48F0-8308-87F35456DD8E}" type="presParOf" srcId="{6F85CACF-2EA2-4310-A95A-654AC0E864CC}" destId="{29EAADE1-8E85-4F13-BA99-DC9AD99F4371}" srcOrd="1" destOrd="0" presId="urn:microsoft.com/office/officeart/2005/8/layout/hList7"/>
    <dgm:cxn modelId="{9EFD04F2-2637-4FFB-8655-551A8B03DD2F}" type="presParOf" srcId="{6F85CACF-2EA2-4310-A95A-654AC0E864CC}" destId="{611C1C04-7E38-4673-8107-3C38B2FE7F81}" srcOrd="2" destOrd="0" presId="urn:microsoft.com/office/officeart/2005/8/layout/hList7"/>
    <dgm:cxn modelId="{252CBA8D-90AC-4794-B4FC-55E2D2946591}" type="presParOf" srcId="{6F85CACF-2EA2-4310-A95A-654AC0E864CC}" destId="{F29221B4-8A2B-4CB0-81E3-DABDDCEF6954}" srcOrd="3" destOrd="0" presId="urn:microsoft.com/office/officeart/2005/8/layout/hList7"/>
    <dgm:cxn modelId="{779D7CD4-9186-4CD5-8E81-F4195F146103}" type="presParOf" srcId="{502E96E5-77A1-4A72-8359-59FD6761CEC0}" destId="{32A2B51A-B007-4EB6-9D98-4411E6A5AF4A}" srcOrd="7" destOrd="0" presId="urn:microsoft.com/office/officeart/2005/8/layout/hList7"/>
    <dgm:cxn modelId="{466CA131-76EE-4417-8CD0-13641486CEB3}" type="presParOf" srcId="{502E96E5-77A1-4A72-8359-59FD6761CEC0}" destId="{2FD1142C-9CCA-4432-A084-DA6AD4855B0D}" srcOrd="8" destOrd="0" presId="urn:microsoft.com/office/officeart/2005/8/layout/hList7"/>
    <dgm:cxn modelId="{C0306EF4-4128-40D6-9DFC-7A1F23D2FAA2}" type="presParOf" srcId="{2FD1142C-9CCA-4432-A084-DA6AD4855B0D}" destId="{EF2911BA-8EA6-4CFE-85D2-505501160881}" srcOrd="0" destOrd="0" presId="urn:microsoft.com/office/officeart/2005/8/layout/hList7"/>
    <dgm:cxn modelId="{C9409528-FA16-47EC-B63C-3F2D1F3F9BF6}" type="presParOf" srcId="{2FD1142C-9CCA-4432-A084-DA6AD4855B0D}" destId="{84B4C897-B1F2-488A-98B4-90818FDEB0E0}" srcOrd="1" destOrd="0" presId="urn:microsoft.com/office/officeart/2005/8/layout/hList7"/>
    <dgm:cxn modelId="{190B841C-5388-46AA-B3B4-B029932691B9}" type="presParOf" srcId="{2FD1142C-9CCA-4432-A084-DA6AD4855B0D}" destId="{75084BBD-2E9C-4F78-B5E7-937AF58DD6B4}" srcOrd="2" destOrd="0" presId="urn:microsoft.com/office/officeart/2005/8/layout/hList7"/>
    <dgm:cxn modelId="{B29E4E13-75FF-4A97-B82E-797D23089526}" type="presParOf" srcId="{2FD1142C-9CCA-4432-A084-DA6AD4855B0D}" destId="{5325B080-B544-436C-9767-BE345E27C480}"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86C1316-748C-4E17-8AA2-5EAA6E47308E}"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GB"/>
        </a:p>
      </dgm:t>
    </dgm:pt>
    <dgm:pt modelId="{D45FB273-2623-45F4-B14C-29FAC7479D1D}">
      <dgm:prSet phldrT="[Text]"/>
      <dgm:spPr/>
      <dgm:t>
        <a:bodyPr/>
        <a:lstStyle/>
        <a:p>
          <a:r>
            <a:rPr lang="en-GB" b="0" i="0" dirty="0" smtClean="0"/>
            <a:t>Prevention of injury</a:t>
          </a:r>
          <a:endParaRPr lang="en-GB"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E8991460-94D5-4E61-8433-26472F6BA2BA}" type="parTrans" cxnId="{D3F4AF5C-2AFE-44B7-98B6-AF6C2DBE8988}">
      <dgm:prSet/>
      <dgm:spPr/>
      <dgm:t>
        <a:bodyPr/>
        <a:lstStyle/>
        <a:p>
          <a:endParaRPr lang="en-GB"/>
        </a:p>
      </dgm:t>
    </dgm:pt>
    <dgm:pt modelId="{85CCB703-EEE7-4B01-9F23-733FD0F56973}" type="sibTrans" cxnId="{D3F4AF5C-2AFE-44B7-98B6-AF6C2DBE8988}">
      <dgm:prSet/>
      <dgm:spPr/>
      <dgm:t>
        <a:bodyPr/>
        <a:lstStyle/>
        <a:p>
          <a:endParaRPr lang="en-GB"/>
        </a:p>
      </dgm:t>
    </dgm:pt>
    <dgm:pt modelId="{A07B6EEE-1AA7-4889-BE15-5184F087D5F6}">
      <dgm:prSet/>
      <dgm:spPr/>
      <dgm:t>
        <a:bodyPr/>
        <a:lstStyle/>
        <a:p>
          <a:r>
            <a:rPr lang="en-GB" b="0" i="0" dirty="0" smtClean="0"/>
            <a:t>Treating sports injuries</a:t>
          </a:r>
          <a:endParaRPr lang="en-GB" b="0" i="0"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33500917-6379-4C24-8108-DDDF89419237}" type="parTrans" cxnId="{762E27ED-5737-483B-824E-90298C90EF41}">
      <dgm:prSet/>
      <dgm:spPr/>
      <dgm:t>
        <a:bodyPr/>
        <a:lstStyle/>
        <a:p>
          <a:endParaRPr lang="en-GB"/>
        </a:p>
      </dgm:t>
    </dgm:pt>
    <dgm:pt modelId="{C3FD230B-95C2-472B-9D46-3F606E1CB003}" type="sibTrans" cxnId="{762E27ED-5737-483B-824E-90298C90EF41}">
      <dgm:prSet/>
      <dgm:spPr/>
      <dgm:t>
        <a:bodyPr/>
        <a:lstStyle/>
        <a:p>
          <a:endParaRPr lang="en-GB"/>
        </a:p>
      </dgm:t>
    </dgm:pt>
    <dgm:pt modelId="{82C89943-C191-4F97-A6EF-C0D414780FE3}">
      <dgm:prSet phldrT="[Text]"/>
      <dgm:spPr/>
      <dgm:t>
        <a:bodyPr/>
        <a:lstStyle/>
        <a:p>
          <a:r>
            <a:rPr lang="en-GB" b="0" i="0" dirty="0" smtClean="0"/>
            <a:t>Causes and types of injury</a:t>
          </a:r>
          <a:endParaRPr lang="en-GB"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46AF4B1-88DE-43EA-B5A1-6CBAE7D75E6C}" type="parTrans" cxnId="{A82EF394-4B58-4775-8D6F-A4763B71B56E}">
      <dgm:prSet/>
      <dgm:spPr/>
      <dgm:t>
        <a:bodyPr/>
        <a:lstStyle/>
        <a:p>
          <a:endParaRPr lang="en-GB"/>
        </a:p>
      </dgm:t>
    </dgm:pt>
    <dgm:pt modelId="{073E7B0E-1295-440E-8597-C06ADDC66072}" type="sibTrans" cxnId="{A82EF394-4B58-4775-8D6F-A4763B71B56E}">
      <dgm:prSet/>
      <dgm:spPr/>
      <dgm:t>
        <a:bodyPr/>
        <a:lstStyle/>
        <a:p>
          <a:endParaRPr lang="en-GB"/>
        </a:p>
      </dgm:t>
    </dgm:pt>
    <dgm:pt modelId="{A939336E-99F1-4E85-B829-4DE13F4C0F30}" type="pres">
      <dgm:prSet presAssocID="{086C1316-748C-4E17-8AA2-5EAA6E47308E}" presName="Name0" presStyleCnt="0">
        <dgm:presLayoutVars>
          <dgm:dir/>
          <dgm:resizeHandles val="exact"/>
        </dgm:presLayoutVars>
      </dgm:prSet>
      <dgm:spPr/>
      <dgm:t>
        <a:bodyPr/>
        <a:lstStyle/>
        <a:p>
          <a:endParaRPr lang="en-GB"/>
        </a:p>
      </dgm:t>
    </dgm:pt>
    <dgm:pt modelId="{F19A5B69-7BA4-4B30-BA7C-DBC9C65B63E9}" type="pres">
      <dgm:prSet presAssocID="{D45FB273-2623-45F4-B14C-29FAC7479D1D}" presName="node" presStyleLbl="node1" presStyleIdx="0" presStyleCnt="3">
        <dgm:presLayoutVars>
          <dgm:bulletEnabled val="1"/>
        </dgm:presLayoutVars>
      </dgm:prSet>
      <dgm:spPr/>
      <dgm:t>
        <a:bodyPr/>
        <a:lstStyle/>
        <a:p>
          <a:endParaRPr lang="en-GB"/>
        </a:p>
      </dgm:t>
    </dgm:pt>
    <dgm:pt modelId="{3F352E92-ED73-483B-8028-7FE98CD0CECC}" type="pres">
      <dgm:prSet presAssocID="{85CCB703-EEE7-4B01-9F23-733FD0F56973}" presName="sibTrans" presStyleLbl="sibTrans2D1" presStyleIdx="0" presStyleCnt="3"/>
      <dgm:spPr/>
      <dgm:t>
        <a:bodyPr/>
        <a:lstStyle/>
        <a:p>
          <a:endParaRPr lang="en-GB"/>
        </a:p>
      </dgm:t>
    </dgm:pt>
    <dgm:pt modelId="{8AB7E60E-266B-469D-9522-E1975A0BA06E}" type="pres">
      <dgm:prSet presAssocID="{85CCB703-EEE7-4B01-9F23-733FD0F56973}" presName="connectorText" presStyleLbl="sibTrans2D1" presStyleIdx="0" presStyleCnt="3"/>
      <dgm:spPr/>
      <dgm:t>
        <a:bodyPr/>
        <a:lstStyle/>
        <a:p>
          <a:endParaRPr lang="en-GB"/>
        </a:p>
      </dgm:t>
    </dgm:pt>
    <dgm:pt modelId="{CF669646-E015-44AF-ADDD-C03E9223D847}" type="pres">
      <dgm:prSet presAssocID="{82C89943-C191-4F97-A6EF-C0D414780FE3}" presName="node" presStyleLbl="node1" presStyleIdx="1" presStyleCnt="3">
        <dgm:presLayoutVars>
          <dgm:bulletEnabled val="1"/>
        </dgm:presLayoutVars>
      </dgm:prSet>
      <dgm:spPr/>
      <dgm:t>
        <a:bodyPr/>
        <a:lstStyle/>
        <a:p>
          <a:endParaRPr lang="en-GB"/>
        </a:p>
      </dgm:t>
    </dgm:pt>
    <dgm:pt modelId="{1D937CDD-2A75-409B-A062-FEABDBAEBCEF}" type="pres">
      <dgm:prSet presAssocID="{073E7B0E-1295-440E-8597-C06ADDC66072}" presName="sibTrans" presStyleLbl="sibTrans2D1" presStyleIdx="1" presStyleCnt="3"/>
      <dgm:spPr/>
      <dgm:t>
        <a:bodyPr/>
        <a:lstStyle/>
        <a:p>
          <a:endParaRPr lang="en-GB"/>
        </a:p>
      </dgm:t>
    </dgm:pt>
    <dgm:pt modelId="{4F582284-AEF3-4361-A869-6BF1B6B1BE11}" type="pres">
      <dgm:prSet presAssocID="{073E7B0E-1295-440E-8597-C06ADDC66072}" presName="connectorText" presStyleLbl="sibTrans2D1" presStyleIdx="1" presStyleCnt="3"/>
      <dgm:spPr/>
      <dgm:t>
        <a:bodyPr/>
        <a:lstStyle/>
        <a:p>
          <a:endParaRPr lang="en-GB"/>
        </a:p>
      </dgm:t>
    </dgm:pt>
    <dgm:pt modelId="{6C58E9A5-1577-4A5E-8770-78AF2E380759}" type="pres">
      <dgm:prSet presAssocID="{A07B6EEE-1AA7-4889-BE15-5184F087D5F6}" presName="node" presStyleLbl="node1" presStyleIdx="2" presStyleCnt="3">
        <dgm:presLayoutVars>
          <dgm:bulletEnabled val="1"/>
        </dgm:presLayoutVars>
      </dgm:prSet>
      <dgm:spPr/>
      <dgm:t>
        <a:bodyPr/>
        <a:lstStyle/>
        <a:p>
          <a:endParaRPr lang="en-GB"/>
        </a:p>
      </dgm:t>
    </dgm:pt>
    <dgm:pt modelId="{AAEA8F8D-61F7-4170-9F49-101658B73CAF}" type="pres">
      <dgm:prSet presAssocID="{C3FD230B-95C2-472B-9D46-3F606E1CB003}" presName="sibTrans" presStyleLbl="sibTrans2D1" presStyleIdx="2" presStyleCnt="3"/>
      <dgm:spPr/>
      <dgm:t>
        <a:bodyPr/>
        <a:lstStyle/>
        <a:p>
          <a:endParaRPr lang="en-GB"/>
        </a:p>
      </dgm:t>
    </dgm:pt>
    <dgm:pt modelId="{249A4B64-13F5-4FD5-892C-A871111526A7}" type="pres">
      <dgm:prSet presAssocID="{C3FD230B-95C2-472B-9D46-3F606E1CB003}" presName="connectorText" presStyleLbl="sibTrans2D1" presStyleIdx="2" presStyleCnt="3"/>
      <dgm:spPr/>
      <dgm:t>
        <a:bodyPr/>
        <a:lstStyle/>
        <a:p>
          <a:endParaRPr lang="en-GB"/>
        </a:p>
      </dgm:t>
    </dgm:pt>
  </dgm:ptLst>
  <dgm:cxnLst>
    <dgm:cxn modelId="{762E27ED-5737-483B-824E-90298C90EF41}" srcId="{086C1316-748C-4E17-8AA2-5EAA6E47308E}" destId="{A07B6EEE-1AA7-4889-BE15-5184F087D5F6}" srcOrd="2" destOrd="0" parTransId="{33500917-6379-4C24-8108-DDDF89419237}" sibTransId="{C3FD230B-95C2-472B-9D46-3F606E1CB003}"/>
    <dgm:cxn modelId="{A82EF394-4B58-4775-8D6F-A4763B71B56E}" srcId="{086C1316-748C-4E17-8AA2-5EAA6E47308E}" destId="{82C89943-C191-4F97-A6EF-C0D414780FE3}" srcOrd="1" destOrd="0" parTransId="{B46AF4B1-88DE-43EA-B5A1-6CBAE7D75E6C}" sibTransId="{073E7B0E-1295-440E-8597-C06ADDC66072}"/>
    <dgm:cxn modelId="{B61CB67E-5B9B-44A6-A805-B115AB53619A}" type="presOf" srcId="{85CCB703-EEE7-4B01-9F23-733FD0F56973}" destId="{3F352E92-ED73-483B-8028-7FE98CD0CECC}" srcOrd="0" destOrd="0" presId="urn:microsoft.com/office/officeart/2005/8/layout/cycle7"/>
    <dgm:cxn modelId="{EB572FDC-DAF9-4C81-BDC8-1C6BB810DFC9}" type="presOf" srcId="{85CCB703-EEE7-4B01-9F23-733FD0F56973}" destId="{8AB7E60E-266B-469D-9522-E1975A0BA06E}" srcOrd="1" destOrd="0" presId="urn:microsoft.com/office/officeart/2005/8/layout/cycle7"/>
    <dgm:cxn modelId="{DEA0A139-5432-4F60-A54D-8CB7DE7E3A10}" type="presOf" srcId="{D45FB273-2623-45F4-B14C-29FAC7479D1D}" destId="{F19A5B69-7BA4-4B30-BA7C-DBC9C65B63E9}" srcOrd="0" destOrd="0" presId="urn:microsoft.com/office/officeart/2005/8/layout/cycle7"/>
    <dgm:cxn modelId="{05F33C6E-E40B-4FF5-939B-4641CC38A31B}" type="presOf" srcId="{82C89943-C191-4F97-A6EF-C0D414780FE3}" destId="{CF669646-E015-44AF-ADDD-C03E9223D847}" srcOrd="0" destOrd="0" presId="urn:microsoft.com/office/officeart/2005/8/layout/cycle7"/>
    <dgm:cxn modelId="{D3F4AF5C-2AFE-44B7-98B6-AF6C2DBE8988}" srcId="{086C1316-748C-4E17-8AA2-5EAA6E47308E}" destId="{D45FB273-2623-45F4-B14C-29FAC7479D1D}" srcOrd="0" destOrd="0" parTransId="{E8991460-94D5-4E61-8433-26472F6BA2BA}" sibTransId="{85CCB703-EEE7-4B01-9F23-733FD0F56973}"/>
    <dgm:cxn modelId="{F64A9691-1BF2-4B11-BAB7-C97953DB0E5A}" type="presOf" srcId="{073E7B0E-1295-440E-8597-C06ADDC66072}" destId="{1D937CDD-2A75-409B-A062-FEABDBAEBCEF}" srcOrd="0" destOrd="0" presId="urn:microsoft.com/office/officeart/2005/8/layout/cycle7"/>
    <dgm:cxn modelId="{AA2C1C91-4DA1-4AB5-9A02-0B1D407C7EAB}" type="presOf" srcId="{C3FD230B-95C2-472B-9D46-3F606E1CB003}" destId="{249A4B64-13F5-4FD5-892C-A871111526A7}" srcOrd="1" destOrd="0" presId="urn:microsoft.com/office/officeart/2005/8/layout/cycle7"/>
    <dgm:cxn modelId="{A9FF2601-5767-4E6E-8E55-F3F0BC775609}" type="presOf" srcId="{086C1316-748C-4E17-8AA2-5EAA6E47308E}" destId="{A939336E-99F1-4E85-B829-4DE13F4C0F30}" srcOrd="0" destOrd="0" presId="urn:microsoft.com/office/officeart/2005/8/layout/cycle7"/>
    <dgm:cxn modelId="{82E16F03-9288-48A6-9724-78DD20E2EE9E}" type="presOf" srcId="{C3FD230B-95C2-472B-9D46-3F606E1CB003}" destId="{AAEA8F8D-61F7-4170-9F49-101658B73CAF}" srcOrd="0" destOrd="0" presId="urn:microsoft.com/office/officeart/2005/8/layout/cycle7"/>
    <dgm:cxn modelId="{8C4A0FC6-69AB-4483-A133-733C4A99BCCE}" type="presOf" srcId="{A07B6EEE-1AA7-4889-BE15-5184F087D5F6}" destId="{6C58E9A5-1577-4A5E-8770-78AF2E380759}" srcOrd="0" destOrd="0" presId="urn:microsoft.com/office/officeart/2005/8/layout/cycle7"/>
    <dgm:cxn modelId="{CCCAB3B8-FDF9-4302-8D9B-AD360D3F0676}" type="presOf" srcId="{073E7B0E-1295-440E-8597-C06ADDC66072}" destId="{4F582284-AEF3-4361-A869-6BF1B6B1BE11}" srcOrd="1" destOrd="0" presId="urn:microsoft.com/office/officeart/2005/8/layout/cycle7"/>
    <dgm:cxn modelId="{7F149078-1138-4182-9D93-C4E2350AD0AF}" type="presParOf" srcId="{A939336E-99F1-4E85-B829-4DE13F4C0F30}" destId="{F19A5B69-7BA4-4B30-BA7C-DBC9C65B63E9}" srcOrd="0" destOrd="0" presId="urn:microsoft.com/office/officeart/2005/8/layout/cycle7"/>
    <dgm:cxn modelId="{3FF39EB5-B3E0-4E26-A437-9313BF34290E}" type="presParOf" srcId="{A939336E-99F1-4E85-B829-4DE13F4C0F30}" destId="{3F352E92-ED73-483B-8028-7FE98CD0CECC}" srcOrd="1" destOrd="0" presId="urn:microsoft.com/office/officeart/2005/8/layout/cycle7"/>
    <dgm:cxn modelId="{E0DCEC59-BABE-470D-94FC-45EA573548D3}" type="presParOf" srcId="{3F352E92-ED73-483B-8028-7FE98CD0CECC}" destId="{8AB7E60E-266B-469D-9522-E1975A0BA06E}" srcOrd="0" destOrd="0" presId="urn:microsoft.com/office/officeart/2005/8/layout/cycle7"/>
    <dgm:cxn modelId="{D9FAB446-BBE4-49B7-9E8A-4AE92713F5FA}" type="presParOf" srcId="{A939336E-99F1-4E85-B829-4DE13F4C0F30}" destId="{CF669646-E015-44AF-ADDD-C03E9223D847}" srcOrd="2" destOrd="0" presId="urn:microsoft.com/office/officeart/2005/8/layout/cycle7"/>
    <dgm:cxn modelId="{EAC8067A-57F6-436C-81D6-CA1A8AEE3C69}" type="presParOf" srcId="{A939336E-99F1-4E85-B829-4DE13F4C0F30}" destId="{1D937CDD-2A75-409B-A062-FEABDBAEBCEF}" srcOrd="3" destOrd="0" presId="urn:microsoft.com/office/officeart/2005/8/layout/cycle7"/>
    <dgm:cxn modelId="{62A5DBC6-61F7-4FE7-BA2C-33E555B04546}" type="presParOf" srcId="{1D937CDD-2A75-409B-A062-FEABDBAEBCEF}" destId="{4F582284-AEF3-4361-A869-6BF1B6B1BE11}" srcOrd="0" destOrd="0" presId="urn:microsoft.com/office/officeart/2005/8/layout/cycle7"/>
    <dgm:cxn modelId="{DB7BEA4B-28A4-43E1-89E2-895CD6327323}" type="presParOf" srcId="{A939336E-99F1-4E85-B829-4DE13F4C0F30}" destId="{6C58E9A5-1577-4A5E-8770-78AF2E380759}" srcOrd="4" destOrd="0" presId="urn:microsoft.com/office/officeart/2005/8/layout/cycle7"/>
    <dgm:cxn modelId="{7C95E86D-AF89-48E3-9383-4DEFCF65C263}" type="presParOf" srcId="{A939336E-99F1-4E85-B829-4DE13F4C0F30}" destId="{AAEA8F8D-61F7-4170-9F49-101658B73CAF}" srcOrd="5" destOrd="0" presId="urn:microsoft.com/office/officeart/2005/8/layout/cycle7"/>
    <dgm:cxn modelId="{ACDEF954-A0E1-4A38-997F-A058A33DACBC}" type="presParOf" srcId="{AAEA8F8D-61F7-4170-9F49-101658B73CAF}" destId="{249A4B64-13F5-4FD5-892C-A871111526A7}"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3E58ED4-0D86-4967-82A7-165EF421385E}"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n-GB"/>
        </a:p>
      </dgm:t>
    </dgm:pt>
    <dgm:pt modelId="{F06A683B-74E2-4C95-AA9B-470B2BC48837}">
      <dgm:prSet/>
      <dgm:spPr/>
      <dgm:t>
        <a:bodyPr/>
        <a:lstStyle/>
        <a:p>
          <a:pPr algn="ctr"/>
          <a:r>
            <a:rPr lang="en-GB" b="1" i="0" dirty="0" smtClean="0"/>
            <a:t>Fractures and dislocations</a:t>
          </a:r>
          <a:endParaRPr lang="en-GB" b="0" i="0" dirty="0"/>
        </a:p>
      </dgm:t>
    </dgm:pt>
    <dgm:pt modelId="{3D20B975-6A7F-49B1-AD99-FF07132A66B1}" type="parTrans" cxnId="{27A5CA16-D399-45A3-8F67-487DA79DA3B3}">
      <dgm:prSet/>
      <dgm:spPr/>
      <dgm:t>
        <a:bodyPr/>
        <a:lstStyle/>
        <a:p>
          <a:endParaRPr lang="en-GB"/>
        </a:p>
      </dgm:t>
    </dgm:pt>
    <dgm:pt modelId="{9C81E32C-EE86-4549-80D0-43F083558490}" type="sibTrans" cxnId="{27A5CA16-D399-45A3-8F67-487DA79DA3B3}">
      <dgm:prSet/>
      <dgm:spPr/>
      <dgm:t>
        <a:bodyPr/>
        <a:lstStyle/>
        <a:p>
          <a:endParaRPr lang="en-GB"/>
        </a:p>
      </dgm:t>
    </dgm:pt>
    <dgm:pt modelId="{1D9E4A99-78B0-4AD5-89B0-AA6BF5050C69}">
      <dgm:prSet/>
      <dgm:spPr/>
      <dgm:t>
        <a:bodyPr/>
        <a:lstStyle/>
        <a:p>
          <a:pPr algn="l"/>
          <a:r>
            <a:rPr lang="en-GB" b="1" i="0" dirty="0" smtClean="0"/>
            <a:t>Signs:</a:t>
          </a:r>
          <a:endParaRPr lang="en-GB" b="0" i="0" dirty="0"/>
        </a:p>
      </dgm:t>
    </dgm:pt>
    <dgm:pt modelId="{1EB9FE82-4A9F-4136-99F5-474B3902DF4F}" type="parTrans" cxnId="{69C6E68D-A209-4CC5-93EB-0868F240D95C}">
      <dgm:prSet/>
      <dgm:spPr/>
      <dgm:t>
        <a:bodyPr/>
        <a:lstStyle/>
        <a:p>
          <a:endParaRPr lang="en-GB"/>
        </a:p>
      </dgm:t>
    </dgm:pt>
    <dgm:pt modelId="{42F24901-1CCC-4F73-8953-308C585DC018}" type="sibTrans" cxnId="{69C6E68D-A209-4CC5-93EB-0868F240D95C}">
      <dgm:prSet/>
      <dgm:spPr/>
      <dgm:t>
        <a:bodyPr/>
        <a:lstStyle/>
        <a:p>
          <a:endParaRPr lang="en-GB"/>
        </a:p>
      </dgm:t>
    </dgm:pt>
    <dgm:pt modelId="{A67B690A-E258-401C-AACE-A895E7F9AF34}">
      <dgm:prSet/>
      <dgm:spPr/>
      <dgm:t>
        <a:bodyPr/>
        <a:lstStyle/>
        <a:p>
          <a:pPr algn="l"/>
          <a:r>
            <a:rPr lang="en-GB" b="0" i="0" dirty="0" smtClean="0"/>
            <a:t>swelling</a:t>
          </a:r>
          <a:endParaRPr lang="en-GB" b="0" i="0" dirty="0"/>
        </a:p>
      </dgm:t>
    </dgm:pt>
    <dgm:pt modelId="{C7267457-7158-4D40-8774-AA252C749DF5}" type="parTrans" cxnId="{2B8671B7-C796-45CB-8A4F-71649E0FBACC}">
      <dgm:prSet/>
      <dgm:spPr/>
      <dgm:t>
        <a:bodyPr/>
        <a:lstStyle/>
        <a:p>
          <a:endParaRPr lang="en-GB"/>
        </a:p>
      </dgm:t>
    </dgm:pt>
    <dgm:pt modelId="{953C7D4D-2855-4CE7-9718-FF2DFA34B435}" type="sibTrans" cxnId="{2B8671B7-C796-45CB-8A4F-71649E0FBACC}">
      <dgm:prSet/>
      <dgm:spPr/>
      <dgm:t>
        <a:bodyPr/>
        <a:lstStyle/>
        <a:p>
          <a:endParaRPr lang="en-GB"/>
        </a:p>
      </dgm:t>
    </dgm:pt>
    <dgm:pt modelId="{B8CDBA7A-C23B-4293-A6F7-BBC006FFE02C}">
      <dgm:prSet/>
      <dgm:spPr/>
      <dgm:t>
        <a:bodyPr/>
        <a:lstStyle/>
        <a:p>
          <a:pPr algn="l"/>
          <a:r>
            <a:rPr lang="en-GB" b="0" i="0" dirty="0" smtClean="0"/>
            <a:t>unusual shape or deformity</a:t>
          </a:r>
          <a:endParaRPr lang="en-GB" b="0" i="0" dirty="0"/>
        </a:p>
      </dgm:t>
    </dgm:pt>
    <dgm:pt modelId="{8D04C926-DFEF-4903-8E48-0E0E2F00461E}" type="parTrans" cxnId="{6D26F164-320D-4D92-949F-108289837C2C}">
      <dgm:prSet/>
      <dgm:spPr/>
      <dgm:t>
        <a:bodyPr/>
        <a:lstStyle/>
        <a:p>
          <a:endParaRPr lang="en-GB"/>
        </a:p>
      </dgm:t>
    </dgm:pt>
    <dgm:pt modelId="{51062784-408D-4109-B8DA-F1A2C169721D}" type="sibTrans" cxnId="{6D26F164-320D-4D92-949F-108289837C2C}">
      <dgm:prSet/>
      <dgm:spPr/>
      <dgm:t>
        <a:bodyPr/>
        <a:lstStyle/>
        <a:p>
          <a:endParaRPr lang="en-GB"/>
        </a:p>
      </dgm:t>
    </dgm:pt>
    <dgm:pt modelId="{413DFAB9-CA8E-4F45-A1B3-BB8DF527172C}">
      <dgm:prSet/>
      <dgm:spPr/>
      <dgm:t>
        <a:bodyPr/>
        <a:lstStyle/>
        <a:p>
          <a:pPr algn="l"/>
          <a:r>
            <a:rPr lang="en-GB" b="0" i="0" dirty="0" smtClean="0"/>
            <a:t>signs of shock (pale, clammy skin)</a:t>
          </a:r>
          <a:endParaRPr lang="en-GB" b="0" i="0" dirty="0"/>
        </a:p>
      </dgm:t>
    </dgm:pt>
    <dgm:pt modelId="{1DFF8CB3-310A-460C-A8DD-B447982101CE}" type="parTrans" cxnId="{A26777E9-686C-4BB9-AB42-B2F9FA82347B}">
      <dgm:prSet/>
      <dgm:spPr/>
      <dgm:t>
        <a:bodyPr/>
        <a:lstStyle/>
        <a:p>
          <a:endParaRPr lang="en-GB"/>
        </a:p>
      </dgm:t>
    </dgm:pt>
    <dgm:pt modelId="{EC1D30C9-2682-4FAD-BBB9-43EC2FC93060}" type="sibTrans" cxnId="{A26777E9-686C-4BB9-AB42-B2F9FA82347B}">
      <dgm:prSet/>
      <dgm:spPr/>
      <dgm:t>
        <a:bodyPr/>
        <a:lstStyle/>
        <a:p>
          <a:endParaRPr lang="en-GB"/>
        </a:p>
      </dgm:t>
    </dgm:pt>
    <dgm:pt modelId="{31A0DE37-C93F-4A78-BDF2-AC83739A7DE3}">
      <dgm:prSet/>
      <dgm:spPr/>
      <dgm:t>
        <a:bodyPr/>
        <a:lstStyle/>
        <a:p>
          <a:pPr algn="l"/>
          <a:r>
            <a:rPr lang="en-GB" b="1" i="0" dirty="0" smtClean="0"/>
            <a:t>Symptoms of fractures/dislocations:</a:t>
          </a:r>
          <a:endParaRPr lang="en-GB" b="0" i="0" dirty="0"/>
        </a:p>
      </dgm:t>
    </dgm:pt>
    <dgm:pt modelId="{70BBE833-E2F1-42A0-96A3-CDFEBBF77EDA}" type="parTrans" cxnId="{A980C62B-BA9E-4379-AAB7-315353D35822}">
      <dgm:prSet/>
      <dgm:spPr/>
      <dgm:t>
        <a:bodyPr/>
        <a:lstStyle/>
        <a:p>
          <a:endParaRPr lang="en-GB"/>
        </a:p>
      </dgm:t>
    </dgm:pt>
    <dgm:pt modelId="{C64B6C57-5DE9-4EF2-980A-C841835FC56C}" type="sibTrans" cxnId="{A980C62B-BA9E-4379-AAB7-315353D35822}">
      <dgm:prSet/>
      <dgm:spPr/>
      <dgm:t>
        <a:bodyPr/>
        <a:lstStyle/>
        <a:p>
          <a:endParaRPr lang="en-GB"/>
        </a:p>
      </dgm:t>
    </dgm:pt>
    <dgm:pt modelId="{97D3315E-9A49-4E55-9FB3-2E28EDBFA383}">
      <dgm:prSet/>
      <dgm:spPr/>
      <dgm:t>
        <a:bodyPr/>
        <a:lstStyle/>
        <a:p>
          <a:pPr algn="l"/>
          <a:r>
            <a:rPr lang="en-GB" b="0" i="0" dirty="0" smtClean="0"/>
            <a:t>tenderness at the site (fracture)</a:t>
          </a:r>
          <a:endParaRPr lang="en-GB" b="0" i="0" dirty="0"/>
        </a:p>
      </dgm:t>
    </dgm:pt>
    <dgm:pt modelId="{BF0FAB74-5296-4694-A7C8-BC0557F13173}" type="parTrans" cxnId="{12E1EC67-B1C4-4157-AC73-86D32F01B919}">
      <dgm:prSet/>
      <dgm:spPr/>
      <dgm:t>
        <a:bodyPr/>
        <a:lstStyle/>
        <a:p>
          <a:endParaRPr lang="en-GB"/>
        </a:p>
      </dgm:t>
    </dgm:pt>
    <dgm:pt modelId="{7FA99130-74D0-478C-8E0F-1EBB104BB49E}" type="sibTrans" cxnId="{12E1EC67-B1C4-4157-AC73-86D32F01B919}">
      <dgm:prSet/>
      <dgm:spPr/>
      <dgm:t>
        <a:bodyPr/>
        <a:lstStyle/>
        <a:p>
          <a:endParaRPr lang="en-GB"/>
        </a:p>
      </dgm:t>
    </dgm:pt>
    <dgm:pt modelId="{283547D9-1777-4B2D-BE4D-0C7306985EA8}">
      <dgm:prSet/>
      <dgm:spPr/>
      <dgm:t>
        <a:bodyPr/>
        <a:lstStyle/>
        <a:p>
          <a:pPr algn="l"/>
          <a:r>
            <a:rPr lang="en-GB" b="0" i="0" dirty="0" smtClean="0"/>
            <a:t>'sickening' pain (dislocation)</a:t>
          </a:r>
          <a:endParaRPr lang="en-GB" b="0" i="0" dirty="0"/>
        </a:p>
      </dgm:t>
    </dgm:pt>
    <dgm:pt modelId="{EC5AE775-6064-4D41-BC3D-9975D14EA1F7}" type="parTrans" cxnId="{7C613939-B18B-4884-985B-3AA6A78FD4E7}">
      <dgm:prSet/>
      <dgm:spPr/>
      <dgm:t>
        <a:bodyPr/>
        <a:lstStyle/>
        <a:p>
          <a:endParaRPr lang="en-GB"/>
        </a:p>
      </dgm:t>
    </dgm:pt>
    <dgm:pt modelId="{ED5960F2-4D80-4C39-BD58-A16D385AA62C}" type="sibTrans" cxnId="{7C613939-B18B-4884-985B-3AA6A78FD4E7}">
      <dgm:prSet/>
      <dgm:spPr/>
      <dgm:t>
        <a:bodyPr/>
        <a:lstStyle/>
        <a:p>
          <a:endParaRPr lang="en-GB"/>
        </a:p>
      </dgm:t>
    </dgm:pt>
    <dgm:pt modelId="{0F4BC24A-A5AA-4F49-93B4-4EDA89C224AB}">
      <dgm:prSet/>
      <dgm:spPr/>
      <dgm:t>
        <a:bodyPr/>
        <a:lstStyle/>
        <a:p>
          <a:pPr algn="l"/>
          <a:r>
            <a:rPr lang="en-GB" b="0" i="1" dirty="0" smtClean="0"/>
            <a:t>Nausea</a:t>
          </a:r>
          <a:endParaRPr lang="en-GB" b="0" i="0" dirty="0"/>
        </a:p>
      </dgm:t>
    </dgm:pt>
    <dgm:pt modelId="{7779A239-ED15-4B95-9AEB-A4F5F26F906C}" type="parTrans" cxnId="{EB0C9514-2C42-4BD8-B3C4-ACED0E69DB06}">
      <dgm:prSet/>
      <dgm:spPr/>
      <dgm:t>
        <a:bodyPr/>
        <a:lstStyle/>
        <a:p>
          <a:endParaRPr lang="en-GB"/>
        </a:p>
      </dgm:t>
    </dgm:pt>
    <dgm:pt modelId="{B53FE0DC-CE11-4FE0-9577-0CB2C7A445DB}" type="sibTrans" cxnId="{EB0C9514-2C42-4BD8-B3C4-ACED0E69DB06}">
      <dgm:prSet/>
      <dgm:spPr/>
      <dgm:t>
        <a:bodyPr/>
        <a:lstStyle/>
        <a:p>
          <a:endParaRPr lang="en-GB"/>
        </a:p>
      </dgm:t>
    </dgm:pt>
    <dgm:pt modelId="{D35F05DD-9BF7-496E-A634-4F971564A151}">
      <dgm:prSet phldrT="[Text]"/>
      <dgm:spPr/>
      <dgm:t>
        <a:bodyPr/>
        <a:lstStyle/>
        <a:p>
          <a:r>
            <a:rPr lang="en-GB" b="1" i="0" dirty="0" smtClean="0"/>
            <a:t>Bone and joint injuries - </a:t>
          </a:r>
          <a:r>
            <a:rPr lang="en-GB" b="0" i="0" dirty="0" smtClean="0"/>
            <a:t>Assess injury by considering:</a:t>
          </a:r>
          <a:endParaRPr lang="en-GB" dirty="0"/>
        </a:p>
      </dgm:t>
    </dgm:pt>
    <dgm:pt modelId="{7D486113-234E-4AB0-B135-C545D770CDB1}" type="sibTrans" cxnId="{B5E93482-7B8E-4830-AFFE-8C039E59BADE}">
      <dgm:prSet/>
      <dgm:spPr/>
      <dgm:t>
        <a:bodyPr/>
        <a:lstStyle/>
        <a:p>
          <a:endParaRPr lang="en-GB"/>
        </a:p>
      </dgm:t>
    </dgm:pt>
    <dgm:pt modelId="{01DF3C61-CBFE-45C2-B07C-CF965A3320DB}" type="parTrans" cxnId="{B5E93482-7B8E-4830-AFFE-8C039E59BADE}">
      <dgm:prSet/>
      <dgm:spPr/>
      <dgm:t>
        <a:bodyPr/>
        <a:lstStyle/>
        <a:p>
          <a:endParaRPr lang="en-GB"/>
        </a:p>
      </dgm:t>
    </dgm:pt>
    <dgm:pt modelId="{ECAB4C14-97D6-4107-BCB7-9882F8E62B82}">
      <dgm:prSet/>
      <dgm:spPr/>
      <dgm:t>
        <a:bodyPr/>
        <a:lstStyle/>
        <a:p>
          <a:pPr algn="l"/>
          <a:r>
            <a:rPr lang="en-GB" b="1" i="0" dirty="0" smtClean="0"/>
            <a:t>Skin damage</a:t>
          </a:r>
          <a:endParaRPr lang="en-GB" b="0" i="0" dirty="0"/>
        </a:p>
      </dgm:t>
    </dgm:pt>
    <dgm:pt modelId="{42C172D6-1541-4217-A039-37C5ACA5F788}" type="parTrans" cxnId="{F840E57E-932E-49CB-8BE4-F9D70C166297}">
      <dgm:prSet/>
      <dgm:spPr/>
      <dgm:t>
        <a:bodyPr/>
        <a:lstStyle/>
        <a:p>
          <a:endParaRPr lang="en-GB"/>
        </a:p>
      </dgm:t>
    </dgm:pt>
    <dgm:pt modelId="{FD001731-FB23-4A4A-B520-E3E41E5A6202}" type="sibTrans" cxnId="{F840E57E-932E-49CB-8BE4-F9D70C166297}">
      <dgm:prSet/>
      <dgm:spPr/>
      <dgm:t>
        <a:bodyPr/>
        <a:lstStyle/>
        <a:p>
          <a:endParaRPr lang="en-GB"/>
        </a:p>
      </dgm:t>
    </dgm:pt>
    <dgm:pt modelId="{D99AF388-62A3-49B1-AF9B-8DF006F93451}">
      <dgm:prSet/>
      <dgm:spPr/>
      <dgm:t>
        <a:bodyPr/>
        <a:lstStyle/>
        <a:p>
          <a:pPr algn="l"/>
          <a:r>
            <a:rPr lang="en-GB" b="1" i="0" dirty="0" smtClean="0"/>
            <a:t>Cuts</a:t>
          </a:r>
          <a:r>
            <a:rPr lang="en-GB" b="0" i="0" dirty="0" smtClean="0"/>
            <a:t> – dry the skin around the cut and cover with a clean dressing.</a:t>
          </a:r>
          <a:endParaRPr lang="en-GB" b="0" i="0" dirty="0"/>
        </a:p>
      </dgm:t>
    </dgm:pt>
    <dgm:pt modelId="{2749E710-F50F-4664-B5E2-570E769B878C}" type="parTrans" cxnId="{9FC56F36-24F2-4F9C-99D3-6C88B65ADF04}">
      <dgm:prSet/>
      <dgm:spPr/>
      <dgm:t>
        <a:bodyPr/>
        <a:lstStyle/>
        <a:p>
          <a:endParaRPr lang="en-GB"/>
        </a:p>
      </dgm:t>
    </dgm:pt>
    <dgm:pt modelId="{5E337C52-B5C1-4D85-9803-042525B4343A}" type="sibTrans" cxnId="{9FC56F36-24F2-4F9C-99D3-6C88B65ADF04}">
      <dgm:prSet/>
      <dgm:spPr/>
      <dgm:t>
        <a:bodyPr/>
        <a:lstStyle/>
        <a:p>
          <a:endParaRPr lang="en-GB"/>
        </a:p>
      </dgm:t>
    </dgm:pt>
    <dgm:pt modelId="{EC78E63E-4C1C-4E67-BBE3-77A8FA4F0A78}">
      <dgm:prSet/>
      <dgm:spPr/>
      <dgm:t>
        <a:bodyPr/>
        <a:lstStyle/>
        <a:p>
          <a:r>
            <a:rPr lang="en-GB" b="1" i="0" dirty="0" smtClean="0"/>
            <a:t>Grazes</a:t>
          </a:r>
          <a:r>
            <a:rPr lang="en-GB" b="0" i="0" dirty="0" smtClean="0"/>
            <a:t> – check for dirt within the graze. Cover with a specialist non-stick dressing.</a:t>
          </a:r>
          <a:endParaRPr lang="en-GB" b="0" i="0" dirty="0"/>
        </a:p>
      </dgm:t>
    </dgm:pt>
    <dgm:pt modelId="{65719AC1-675B-4252-928C-D86A757F4A35}" type="parTrans" cxnId="{C0B3F86D-6AC2-46D9-9694-6AE4BE40F367}">
      <dgm:prSet/>
      <dgm:spPr/>
      <dgm:t>
        <a:bodyPr/>
        <a:lstStyle/>
        <a:p>
          <a:endParaRPr lang="en-GB"/>
        </a:p>
      </dgm:t>
    </dgm:pt>
    <dgm:pt modelId="{9405557D-D4A5-47BF-986D-A7D677780941}" type="sibTrans" cxnId="{C0B3F86D-6AC2-46D9-9694-6AE4BE40F367}">
      <dgm:prSet/>
      <dgm:spPr/>
      <dgm:t>
        <a:bodyPr/>
        <a:lstStyle/>
        <a:p>
          <a:endParaRPr lang="en-GB"/>
        </a:p>
      </dgm:t>
    </dgm:pt>
    <dgm:pt modelId="{7B769605-A47A-46C9-93C4-BB59D1098C4C}">
      <dgm:prSet/>
      <dgm:spPr/>
      <dgm:t>
        <a:bodyPr/>
        <a:lstStyle/>
        <a:p>
          <a:r>
            <a:rPr lang="en-GB" b="1" i="0" dirty="0" smtClean="0"/>
            <a:t>Blisters</a:t>
          </a:r>
          <a:r>
            <a:rPr lang="en-GB" b="0" i="0" dirty="0" smtClean="0"/>
            <a:t> – do not break the blister. Cover it with a specialist plaster that stays in place until it falls off naturally. This eases pain and protects the area from further damage.</a:t>
          </a:r>
          <a:endParaRPr lang="en-GB" b="0" i="0" dirty="0"/>
        </a:p>
      </dgm:t>
    </dgm:pt>
    <dgm:pt modelId="{83780209-056A-4DDF-A667-A491997791DB}" type="parTrans" cxnId="{C32C355A-1A03-41E3-B06B-885B9D829544}">
      <dgm:prSet/>
      <dgm:spPr/>
      <dgm:t>
        <a:bodyPr/>
        <a:lstStyle/>
        <a:p>
          <a:endParaRPr lang="en-GB"/>
        </a:p>
      </dgm:t>
    </dgm:pt>
    <dgm:pt modelId="{48690EF0-434A-4575-8002-C895C0E682C0}" type="sibTrans" cxnId="{C32C355A-1A03-41E3-B06B-885B9D829544}">
      <dgm:prSet/>
      <dgm:spPr/>
      <dgm:t>
        <a:bodyPr/>
        <a:lstStyle/>
        <a:p>
          <a:endParaRPr lang="en-GB"/>
        </a:p>
      </dgm:t>
    </dgm:pt>
    <dgm:pt modelId="{6150B147-F9D5-4AFB-A05E-98E65B343D9B}">
      <dgm:prSet/>
      <dgm:spPr/>
      <dgm:t>
        <a:bodyPr/>
        <a:lstStyle/>
        <a:p>
          <a:r>
            <a:rPr lang="en-GB" b="1" i="0" dirty="0" smtClean="0"/>
            <a:t>Emergencies</a:t>
          </a:r>
          <a:endParaRPr lang="en-GB" b="0" i="0" dirty="0"/>
        </a:p>
      </dgm:t>
    </dgm:pt>
    <dgm:pt modelId="{4868A309-869E-43CD-B52D-74BAB524059E}" type="parTrans" cxnId="{058B22C7-B911-4170-9F59-F5B4ECE73C63}">
      <dgm:prSet/>
      <dgm:spPr/>
      <dgm:t>
        <a:bodyPr/>
        <a:lstStyle/>
        <a:p>
          <a:endParaRPr lang="en-GB"/>
        </a:p>
      </dgm:t>
    </dgm:pt>
    <dgm:pt modelId="{F074DE6D-52AB-480F-8285-708BBB969D5E}" type="sibTrans" cxnId="{058B22C7-B911-4170-9F59-F5B4ECE73C63}">
      <dgm:prSet/>
      <dgm:spPr/>
      <dgm:t>
        <a:bodyPr/>
        <a:lstStyle/>
        <a:p>
          <a:endParaRPr lang="en-GB"/>
        </a:p>
      </dgm:t>
    </dgm:pt>
    <dgm:pt modelId="{CDDB8D9B-C335-495F-8189-9D5DBF9409C5}">
      <dgm:prSet/>
      <dgm:spPr/>
      <dgm:t>
        <a:bodyPr/>
        <a:lstStyle/>
        <a:p>
          <a:r>
            <a:rPr lang="en-GB" b="0" i="1" u="sng" dirty="0" smtClean="0"/>
            <a:t>Dehydration</a:t>
          </a:r>
          <a:endParaRPr lang="en-GB" b="0" i="0" u="sng" dirty="0"/>
        </a:p>
      </dgm:t>
    </dgm:pt>
    <dgm:pt modelId="{20DF9D5C-5BC3-47D4-9D5B-F0658C10984D}" type="parTrans" cxnId="{5A95AC35-7089-4E40-B370-0DA774FACC7D}">
      <dgm:prSet/>
      <dgm:spPr/>
      <dgm:t>
        <a:bodyPr/>
        <a:lstStyle/>
        <a:p>
          <a:endParaRPr lang="en-GB"/>
        </a:p>
      </dgm:t>
    </dgm:pt>
    <dgm:pt modelId="{3C99BB55-EE0C-4441-8744-45B5B23F5AAE}" type="sibTrans" cxnId="{5A95AC35-7089-4E40-B370-0DA774FACC7D}">
      <dgm:prSet/>
      <dgm:spPr/>
      <dgm:t>
        <a:bodyPr/>
        <a:lstStyle/>
        <a:p>
          <a:endParaRPr lang="en-GB"/>
        </a:p>
      </dgm:t>
    </dgm:pt>
    <dgm:pt modelId="{D15BA47A-87DE-4F02-8333-449F7232A42F}">
      <dgm:prSet/>
      <dgm:spPr/>
      <dgm:t>
        <a:bodyPr/>
        <a:lstStyle/>
        <a:p>
          <a:r>
            <a:rPr lang="en-GB" b="0" i="0" dirty="0" smtClean="0"/>
            <a:t>lie the sufferer down in a cool place</a:t>
          </a:r>
          <a:endParaRPr lang="en-GB" b="0" i="0" dirty="0"/>
        </a:p>
      </dgm:t>
    </dgm:pt>
    <dgm:pt modelId="{A8CCBCE5-C3A2-403F-8C41-8923F2C3FEB8}" type="parTrans" cxnId="{60F4BBA7-10DE-4330-A565-A01E1D6EFC93}">
      <dgm:prSet/>
      <dgm:spPr/>
      <dgm:t>
        <a:bodyPr/>
        <a:lstStyle/>
        <a:p>
          <a:endParaRPr lang="en-GB"/>
        </a:p>
      </dgm:t>
    </dgm:pt>
    <dgm:pt modelId="{FB64BC8B-A1BC-4050-84F0-11F58F350051}" type="sibTrans" cxnId="{60F4BBA7-10DE-4330-A565-A01E1D6EFC93}">
      <dgm:prSet/>
      <dgm:spPr/>
      <dgm:t>
        <a:bodyPr/>
        <a:lstStyle/>
        <a:p>
          <a:endParaRPr lang="en-GB"/>
        </a:p>
      </dgm:t>
    </dgm:pt>
    <dgm:pt modelId="{DC0FF5F8-5FFF-42A3-93B4-6CF169CE4253}">
      <dgm:prSet/>
      <dgm:spPr/>
      <dgm:t>
        <a:bodyPr/>
        <a:lstStyle/>
        <a:p>
          <a:r>
            <a:rPr lang="en-GB" b="0" i="0" dirty="0" smtClean="0"/>
            <a:t>raise and support legs</a:t>
          </a:r>
          <a:endParaRPr lang="en-GB" b="0" i="0" dirty="0"/>
        </a:p>
      </dgm:t>
    </dgm:pt>
    <dgm:pt modelId="{E03311B5-F91D-4376-B304-2B397EC0C280}" type="parTrans" cxnId="{33B0FDBB-E1CF-41A3-99FC-56DA2DD07727}">
      <dgm:prSet/>
      <dgm:spPr/>
      <dgm:t>
        <a:bodyPr/>
        <a:lstStyle/>
        <a:p>
          <a:endParaRPr lang="en-GB"/>
        </a:p>
      </dgm:t>
    </dgm:pt>
    <dgm:pt modelId="{B75E2966-295C-43A2-84BC-C9BC09D6D441}" type="sibTrans" cxnId="{33B0FDBB-E1CF-41A3-99FC-56DA2DD07727}">
      <dgm:prSet/>
      <dgm:spPr/>
      <dgm:t>
        <a:bodyPr/>
        <a:lstStyle/>
        <a:p>
          <a:endParaRPr lang="en-GB"/>
        </a:p>
      </dgm:t>
    </dgm:pt>
    <dgm:pt modelId="{25773FE3-13DB-43CC-8950-2518DCB9991C}">
      <dgm:prSet/>
      <dgm:spPr/>
      <dgm:t>
        <a:bodyPr/>
        <a:lstStyle/>
        <a:p>
          <a:r>
            <a:rPr lang="en-GB" b="0" i="0" dirty="0" smtClean="0"/>
            <a:t>give plenty of water</a:t>
          </a:r>
          <a:endParaRPr lang="en-GB" b="0" i="0" dirty="0"/>
        </a:p>
      </dgm:t>
    </dgm:pt>
    <dgm:pt modelId="{22B499AD-FA9A-411E-8E80-2540C4F70933}" type="parTrans" cxnId="{5DE8F342-A92C-48CB-A63A-F40838443057}">
      <dgm:prSet/>
      <dgm:spPr/>
      <dgm:t>
        <a:bodyPr/>
        <a:lstStyle/>
        <a:p>
          <a:endParaRPr lang="en-GB"/>
        </a:p>
      </dgm:t>
    </dgm:pt>
    <dgm:pt modelId="{E8EC65F0-9518-4C01-9BEE-55D3F9C412D7}" type="sibTrans" cxnId="{5DE8F342-A92C-48CB-A63A-F40838443057}">
      <dgm:prSet/>
      <dgm:spPr/>
      <dgm:t>
        <a:bodyPr/>
        <a:lstStyle/>
        <a:p>
          <a:endParaRPr lang="en-GB"/>
        </a:p>
      </dgm:t>
    </dgm:pt>
    <dgm:pt modelId="{1AABBCAF-F192-4F4F-A010-C9DCD9DE68F6}">
      <dgm:prSet/>
      <dgm:spPr/>
      <dgm:t>
        <a:bodyPr/>
        <a:lstStyle/>
        <a:p>
          <a:r>
            <a:rPr lang="en-GB" b="0" i="1" u="sng" dirty="0" smtClean="0"/>
            <a:t>Hypothermia</a:t>
          </a:r>
          <a:endParaRPr lang="en-GB" b="0" i="0" u="sng" dirty="0"/>
        </a:p>
      </dgm:t>
    </dgm:pt>
    <dgm:pt modelId="{0167B613-3A6F-436E-B78C-707199E80F3C}" type="parTrans" cxnId="{14ECC7FF-28AB-49A8-AF53-B0E3D47A2430}">
      <dgm:prSet/>
      <dgm:spPr/>
      <dgm:t>
        <a:bodyPr/>
        <a:lstStyle/>
        <a:p>
          <a:endParaRPr lang="en-GB"/>
        </a:p>
      </dgm:t>
    </dgm:pt>
    <dgm:pt modelId="{C42E8C6E-DD19-432C-944F-AF0F7C988C46}" type="sibTrans" cxnId="{14ECC7FF-28AB-49A8-AF53-B0E3D47A2430}">
      <dgm:prSet/>
      <dgm:spPr/>
      <dgm:t>
        <a:bodyPr/>
        <a:lstStyle/>
        <a:p>
          <a:endParaRPr lang="en-GB"/>
        </a:p>
      </dgm:t>
    </dgm:pt>
    <dgm:pt modelId="{99A20987-787E-421A-8BB9-43CCACFD69EE}">
      <dgm:prSet/>
      <dgm:spPr/>
      <dgm:t>
        <a:bodyPr/>
        <a:lstStyle/>
        <a:p>
          <a:r>
            <a:rPr lang="en-GB" b="0" i="0" dirty="0" smtClean="0"/>
            <a:t>move sufferer to a warmer, sheltered area</a:t>
          </a:r>
          <a:endParaRPr lang="en-GB" b="0" i="0" dirty="0"/>
        </a:p>
      </dgm:t>
    </dgm:pt>
    <dgm:pt modelId="{617394F3-6858-4314-9E44-B7059C76E926}" type="parTrans" cxnId="{2102DA6B-5B7D-41F7-BD90-79A107DA4077}">
      <dgm:prSet/>
      <dgm:spPr/>
      <dgm:t>
        <a:bodyPr/>
        <a:lstStyle/>
        <a:p>
          <a:endParaRPr lang="en-GB"/>
        </a:p>
      </dgm:t>
    </dgm:pt>
    <dgm:pt modelId="{4240B784-1DCA-46A8-83FE-95E13C349596}" type="sibTrans" cxnId="{2102DA6B-5B7D-41F7-BD90-79A107DA4077}">
      <dgm:prSet/>
      <dgm:spPr/>
      <dgm:t>
        <a:bodyPr/>
        <a:lstStyle/>
        <a:p>
          <a:endParaRPr lang="en-GB"/>
        </a:p>
      </dgm:t>
    </dgm:pt>
    <dgm:pt modelId="{AC46A66C-2629-443B-A621-2A0DBD1D5B22}">
      <dgm:prSet/>
      <dgm:spPr/>
      <dgm:t>
        <a:bodyPr/>
        <a:lstStyle/>
        <a:p>
          <a:r>
            <a:rPr lang="en-GB" b="0" i="0" dirty="0" smtClean="0"/>
            <a:t>provide extra clothing or a survival bag</a:t>
          </a:r>
          <a:endParaRPr lang="en-GB" b="0" i="0" dirty="0"/>
        </a:p>
      </dgm:t>
    </dgm:pt>
    <dgm:pt modelId="{5FF67112-5A21-45EB-BA56-BF27B3465EF9}" type="parTrans" cxnId="{9580E9E5-D38C-49CB-9452-E420E90226AA}">
      <dgm:prSet/>
      <dgm:spPr/>
      <dgm:t>
        <a:bodyPr/>
        <a:lstStyle/>
        <a:p>
          <a:endParaRPr lang="en-GB"/>
        </a:p>
      </dgm:t>
    </dgm:pt>
    <dgm:pt modelId="{0753712E-71A4-4ACC-8354-FB5BBA378B32}" type="sibTrans" cxnId="{9580E9E5-D38C-49CB-9452-E420E90226AA}">
      <dgm:prSet/>
      <dgm:spPr/>
      <dgm:t>
        <a:bodyPr/>
        <a:lstStyle/>
        <a:p>
          <a:endParaRPr lang="en-GB"/>
        </a:p>
      </dgm:t>
    </dgm:pt>
    <dgm:pt modelId="{E103C2DE-CC0B-4E21-A973-A59DF69CB10C}">
      <dgm:prSet/>
      <dgm:spPr/>
      <dgm:t>
        <a:bodyPr/>
        <a:lstStyle/>
        <a:p>
          <a:r>
            <a:rPr lang="en-GB" b="0" i="0" dirty="0" smtClean="0"/>
            <a:t>give warm drinks</a:t>
          </a:r>
          <a:endParaRPr lang="en-GB" b="0" i="0" dirty="0"/>
        </a:p>
      </dgm:t>
    </dgm:pt>
    <dgm:pt modelId="{C8406C14-5C2C-43CA-9D8A-FE6D1B567598}" type="parTrans" cxnId="{08E9148E-A692-4D22-8F0F-30D24079A851}">
      <dgm:prSet/>
      <dgm:spPr/>
      <dgm:t>
        <a:bodyPr/>
        <a:lstStyle/>
        <a:p>
          <a:endParaRPr lang="en-GB"/>
        </a:p>
      </dgm:t>
    </dgm:pt>
    <dgm:pt modelId="{EEEF3D07-9460-4EB4-9315-78F330F3FC36}" type="sibTrans" cxnId="{08E9148E-A692-4D22-8F0F-30D24079A851}">
      <dgm:prSet/>
      <dgm:spPr/>
      <dgm:t>
        <a:bodyPr/>
        <a:lstStyle/>
        <a:p>
          <a:endParaRPr lang="en-GB"/>
        </a:p>
      </dgm:t>
    </dgm:pt>
    <dgm:pt modelId="{8CB8774D-E1EE-4994-9FE8-C394F61384BA}">
      <dgm:prSet/>
      <dgm:spPr/>
      <dgm:t>
        <a:bodyPr/>
        <a:lstStyle/>
        <a:p>
          <a:r>
            <a:rPr lang="en-GB" b="0" i="0" dirty="0" smtClean="0"/>
            <a:t>keep checking for pulse and breathing</a:t>
          </a:r>
          <a:endParaRPr lang="en-GB" b="0" i="0" dirty="0"/>
        </a:p>
      </dgm:t>
    </dgm:pt>
    <dgm:pt modelId="{4223B4E2-3E96-411B-9379-FFF1352C263C}" type="parTrans" cxnId="{52F0C575-2556-454A-8F57-17D51513F5AD}">
      <dgm:prSet/>
      <dgm:spPr/>
      <dgm:t>
        <a:bodyPr/>
        <a:lstStyle/>
        <a:p>
          <a:endParaRPr lang="en-GB"/>
        </a:p>
      </dgm:t>
    </dgm:pt>
    <dgm:pt modelId="{80CBA18A-E0E4-47C5-A95E-C43CBCE2EB65}" type="sibTrans" cxnId="{52F0C575-2556-454A-8F57-17D51513F5AD}">
      <dgm:prSet/>
      <dgm:spPr/>
      <dgm:t>
        <a:bodyPr/>
        <a:lstStyle/>
        <a:p>
          <a:endParaRPr lang="en-GB"/>
        </a:p>
      </dgm:t>
    </dgm:pt>
    <dgm:pt modelId="{89F81F6D-7F3F-4C8F-93D8-64546F1F4205}">
      <dgm:prSet/>
      <dgm:spPr/>
      <dgm:t>
        <a:bodyPr/>
        <a:lstStyle/>
        <a:p>
          <a:r>
            <a:rPr lang="en-GB" b="1" i="0" u="sng" dirty="0" smtClean="0"/>
            <a:t>Unconsciousness/Concussion</a:t>
          </a:r>
          <a:r>
            <a:rPr lang="en-GB" b="0" i="0" dirty="0" smtClean="0"/>
            <a:t> Follow the DRABC (Dr ABC) checklist</a:t>
          </a:r>
          <a:endParaRPr lang="en-GB" b="0" i="0" dirty="0"/>
        </a:p>
      </dgm:t>
    </dgm:pt>
    <dgm:pt modelId="{6EED8A26-F02A-4847-A317-77B10729C19F}" type="parTrans" cxnId="{FF88D153-2BE7-440B-B64E-C9A12CD918D9}">
      <dgm:prSet/>
      <dgm:spPr/>
      <dgm:t>
        <a:bodyPr/>
        <a:lstStyle/>
        <a:p>
          <a:endParaRPr lang="en-GB"/>
        </a:p>
      </dgm:t>
    </dgm:pt>
    <dgm:pt modelId="{4B9E1769-D724-40EA-8477-4853CB93CC44}" type="sibTrans" cxnId="{FF88D153-2BE7-440B-B64E-C9A12CD918D9}">
      <dgm:prSet/>
      <dgm:spPr/>
      <dgm:t>
        <a:bodyPr/>
        <a:lstStyle/>
        <a:p>
          <a:endParaRPr lang="en-GB"/>
        </a:p>
      </dgm:t>
    </dgm:pt>
    <dgm:pt modelId="{738A4DAB-9C94-4301-A647-8F386742604C}" type="pres">
      <dgm:prSet presAssocID="{63E58ED4-0D86-4967-82A7-165EF421385E}" presName="Name0" presStyleCnt="0">
        <dgm:presLayoutVars>
          <dgm:dir/>
          <dgm:resizeHandles val="exact"/>
        </dgm:presLayoutVars>
      </dgm:prSet>
      <dgm:spPr/>
      <dgm:t>
        <a:bodyPr/>
        <a:lstStyle/>
        <a:p>
          <a:endParaRPr lang="en-GB"/>
        </a:p>
      </dgm:t>
    </dgm:pt>
    <dgm:pt modelId="{A8E8056C-3408-497F-8726-9B07AA0DFF17}" type="pres">
      <dgm:prSet presAssocID="{D35F05DD-9BF7-496E-A634-4F971564A151}" presName="composite" presStyleCnt="0"/>
      <dgm:spPr/>
    </dgm:pt>
    <dgm:pt modelId="{3BE1A748-E457-42A4-B189-B52D3137572D}" type="pres">
      <dgm:prSet presAssocID="{D35F05DD-9BF7-496E-A634-4F971564A151}" presName="imagSh" presStyleLbl="bgImgPlace1" presStyleIdx="0" presStyleCnt="3" custLinFactNeighborX="-1739" custLinFactNeighborY="-37888"/>
      <dgm:spPr>
        <a:blipFill rotWithShape="1">
          <a:blip xmlns:r="http://schemas.openxmlformats.org/officeDocument/2006/relationships" r:embed="rId1"/>
          <a:stretch>
            <a:fillRect/>
          </a:stretch>
        </a:blipFill>
      </dgm:spPr>
    </dgm:pt>
    <dgm:pt modelId="{BC56894C-7002-4312-B23A-3EEA14FB3D8C}" type="pres">
      <dgm:prSet presAssocID="{D35F05DD-9BF7-496E-A634-4F971564A151}" presName="txNode" presStyleLbl="node1" presStyleIdx="0" presStyleCnt="3" custScaleX="117753" custScaleY="131910">
        <dgm:presLayoutVars>
          <dgm:bulletEnabled val="1"/>
        </dgm:presLayoutVars>
      </dgm:prSet>
      <dgm:spPr/>
      <dgm:t>
        <a:bodyPr/>
        <a:lstStyle/>
        <a:p>
          <a:endParaRPr lang="en-GB"/>
        </a:p>
      </dgm:t>
    </dgm:pt>
    <dgm:pt modelId="{4D961AB1-8E3C-4E8B-8ED5-503C3D26F22A}" type="pres">
      <dgm:prSet presAssocID="{7D486113-234E-4AB0-B135-C545D770CDB1}" presName="sibTrans" presStyleLbl="sibTrans2D1" presStyleIdx="0" presStyleCnt="2"/>
      <dgm:spPr/>
      <dgm:t>
        <a:bodyPr/>
        <a:lstStyle/>
        <a:p>
          <a:endParaRPr lang="en-GB"/>
        </a:p>
      </dgm:t>
    </dgm:pt>
    <dgm:pt modelId="{C679A6E6-DF98-4DB7-A50F-D9A37D24547A}" type="pres">
      <dgm:prSet presAssocID="{7D486113-234E-4AB0-B135-C545D770CDB1}" presName="connTx" presStyleLbl="sibTrans2D1" presStyleIdx="0" presStyleCnt="2"/>
      <dgm:spPr/>
      <dgm:t>
        <a:bodyPr/>
        <a:lstStyle/>
        <a:p>
          <a:endParaRPr lang="en-GB"/>
        </a:p>
      </dgm:t>
    </dgm:pt>
    <dgm:pt modelId="{7CACB531-8F0F-4250-9C54-88522E79781A}" type="pres">
      <dgm:prSet presAssocID="{ECAB4C14-97D6-4107-BCB7-9882F8E62B82}" presName="composite" presStyleCnt="0"/>
      <dgm:spPr/>
    </dgm:pt>
    <dgm:pt modelId="{0B4265DE-6DF1-429E-B970-57C09FB95E47}" type="pres">
      <dgm:prSet presAssocID="{ECAB4C14-97D6-4107-BCB7-9882F8E62B82}" presName="imagSh" presStyleLbl="bgImgPlace1" presStyleIdx="1" presStyleCnt="3" custLinFactNeighborX="-924" custLinFactNeighborY="-36964"/>
      <dgm:spPr>
        <a:blipFill rotWithShape="1">
          <a:blip xmlns:r="http://schemas.openxmlformats.org/officeDocument/2006/relationships" r:embed="rId2"/>
          <a:stretch>
            <a:fillRect/>
          </a:stretch>
        </a:blipFill>
      </dgm:spPr>
    </dgm:pt>
    <dgm:pt modelId="{068D2D0F-524A-41B7-B622-B8E6D99F0699}" type="pres">
      <dgm:prSet presAssocID="{ECAB4C14-97D6-4107-BCB7-9882F8E62B82}" presName="txNode" presStyleLbl="node1" presStyleIdx="1" presStyleCnt="3" custScaleY="131949">
        <dgm:presLayoutVars>
          <dgm:bulletEnabled val="1"/>
        </dgm:presLayoutVars>
      </dgm:prSet>
      <dgm:spPr/>
      <dgm:t>
        <a:bodyPr/>
        <a:lstStyle/>
        <a:p>
          <a:endParaRPr lang="en-GB"/>
        </a:p>
      </dgm:t>
    </dgm:pt>
    <dgm:pt modelId="{72A378D1-1954-4404-96D2-B67001810349}" type="pres">
      <dgm:prSet presAssocID="{FD001731-FB23-4A4A-B520-E3E41E5A6202}" presName="sibTrans" presStyleLbl="sibTrans2D1" presStyleIdx="1" presStyleCnt="2"/>
      <dgm:spPr/>
      <dgm:t>
        <a:bodyPr/>
        <a:lstStyle/>
        <a:p>
          <a:endParaRPr lang="en-GB"/>
        </a:p>
      </dgm:t>
    </dgm:pt>
    <dgm:pt modelId="{05B6C79A-EBD4-437F-8954-F279D295CE77}" type="pres">
      <dgm:prSet presAssocID="{FD001731-FB23-4A4A-B520-E3E41E5A6202}" presName="connTx" presStyleLbl="sibTrans2D1" presStyleIdx="1" presStyleCnt="2"/>
      <dgm:spPr/>
      <dgm:t>
        <a:bodyPr/>
        <a:lstStyle/>
        <a:p>
          <a:endParaRPr lang="en-GB"/>
        </a:p>
      </dgm:t>
    </dgm:pt>
    <dgm:pt modelId="{4C6B1FDB-E871-4F1D-ADEF-54B9ACEC6581}" type="pres">
      <dgm:prSet presAssocID="{6150B147-F9D5-4AFB-A05E-98E65B343D9B}" presName="composite" presStyleCnt="0"/>
      <dgm:spPr/>
    </dgm:pt>
    <dgm:pt modelId="{848D3E37-A855-4167-870B-335CA968C4C9}" type="pres">
      <dgm:prSet presAssocID="{6150B147-F9D5-4AFB-A05E-98E65B343D9B}" presName="imagSh" presStyleLbl="bgImgPlace1" presStyleIdx="2" presStyleCnt="3" custLinFactNeighborX="924" custLinFactNeighborY="-37426"/>
      <dgm:spPr>
        <a:blipFill rotWithShape="1">
          <a:blip xmlns:r="http://schemas.openxmlformats.org/officeDocument/2006/relationships" r:embed="rId3"/>
          <a:stretch>
            <a:fillRect/>
          </a:stretch>
        </a:blipFill>
      </dgm:spPr>
    </dgm:pt>
    <dgm:pt modelId="{7A4190BE-E570-41A8-B5BD-30A54A478A7C}" type="pres">
      <dgm:prSet presAssocID="{6150B147-F9D5-4AFB-A05E-98E65B343D9B}" presName="txNode" presStyleLbl="node1" presStyleIdx="2" presStyleCnt="3" custScaleY="131949">
        <dgm:presLayoutVars>
          <dgm:bulletEnabled val="1"/>
        </dgm:presLayoutVars>
      </dgm:prSet>
      <dgm:spPr/>
      <dgm:t>
        <a:bodyPr/>
        <a:lstStyle/>
        <a:p>
          <a:endParaRPr lang="en-GB"/>
        </a:p>
      </dgm:t>
    </dgm:pt>
  </dgm:ptLst>
  <dgm:cxnLst>
    <dgm:cxn modelId="{69C6E68D-A209-4CC5-93EB-0868F240D95C}" srcId="{D35F05DD-9BF7-496E-A634-4F971564A151}" destId="{1D9E4A99-78B0-4AD5-89B0-AA6BF5050C69}" srcOrd="1" destOrd="0" parTransId="{1EB9FE82-4A9F-4136-99F5-474B3902DF4F}" sibTransId="{42F24901-1CCC-4F73-8953-308C585DC018}"/>
    <dgm:cxn modelId="{60F4BBA7-10DE-4330-A565-A01E1D6EFC93}" srcId="{6150B147-F9D5-4AFB-A05E-98E65B343D9B}" destId="{D15BA47A-87DE-4F02-8333-449F7232A42F}" srcOrd="1" destOrd="0" parTransId="{A8CCBCE5-C3A2-403F-8C41-8923F2C3FEB8}" sibTransId="{FB64BC8B-A1BC-4050-84F0-11F58F350051}"/>
    <dgm:cxn modelId="{043F6FEC-2444-479D-BEFC-4BE90D620057}" type="presOf" srcId="{CDDB8D9B-C335-495F-8189-9D5DBF9409C5}" destId="{7A4190BE-E570-41A8-B5BD-30A54A478A7C}" srcOrd="0" destOrd="1" presId="urn:microsoft.com/office/officeart/2005/8/layout/hProcess10"/>
    <dgm:cxn modelId="{7C613939-B18B-4884-985B-3AA6A78FD4E7}" srcId="{D35F05DD-9BF7-496E-A634-4F971564A151}" destId="{283547D9-1777-4B2D-BE4D-0C7306985EA8}" srcOrd="7" destOrd="0" parTransId="{EC5AE775-6064-4D41-BC3D-9975D14EA1F7}" sibTransId="{ED5960F2-4D80-4C39-BD58-A16D385AA62C}"/>
    <dgm:cxn modelId="{03963CFD-B9AF-477E-8014-925E452CA736}" type="presOf" srcId="{99A20987-787E-421A-8BB9-43CCACFD69EE}" destId="{7A4190BE-E570-41A8-B5BD-30A54A478A7C}" srcOrd="0" destOrd="6" presId="urn:microsoft.com/office/officeart/2005/8/layout/hProcess10"/>
    <dgm:cxn modelId="{9580E9E5-D38C-49CB-9452-E420E90226AA}" srcId="{6150B147-F9D5-4AFB-A05E-98E65B343D9B}" destId="{AC46A66C-2629-443B-A621-2A0DBD1D5B22}" srcOrd="6" destOrd="0" parTransId="{5FF67112-5A21-45EB-BA56-BF27B3465EF9}" sibTransId="{0753712E-71A4-4ACC-8354-FB5BBA378B32}"/>
    <dgm:cxn modelId="{C00E9632-6B3A-4090-835C-913D0986F4B4}" type="presOf" srcId="{7B769605-A47A-46C9-93C4-BB59D1098C4C}" destId="{068D2D0F-524A-41B7-B622-B8E6D99F0699}" srcOrd="0" destOrd="3" presId="urn:microsoft.com/office/officeart/2005/8/layout/hProcess10"/>
    <dgm:cxn modelId="{2102DA6B-5B7D-41F7-BD90-79A107DA4077}" srcId="{6150B147-F9D5-4AFB-A05E-98E65B343D9B}" destId="{99A20987-787E-421A-8BB9-43CCACFD69EE}" srcOrd="5" destOrd="0" parTransId="{617394F3-6858-4314-9E44-B7059C76E926}" sibTransId="{4240B784-1DCA-46A8-83FE-95E13C349596}"/>
    <dgm:cxn modelId="{56A5B6E3-1A0E-4978-A228-4C885537F22F}" type="presOf" srcId="{FD001731-FB23-4A4A-B520-E3E41E5A6202}" destId="{72A378D1-1954-4404-96D2-B67001810349}" srcOrd="0" destOrd="0" presId="urn:microsoft.com/office/officeart/2005/8/layout/hProcess10"/>
    <dgm:cxn modelId="{2FFA2C04-A5FF-4DBE-9FB0-8A40CDC62D40}" type="presOf" srcId="{AC46A66C-2629-443B-A621-2A0DBD1D5B22}" destId="{7A4190BE-E570-41A8-B5BD-30A54A478A7C}" srcOrd="0" destOrd="7" presId="urn:microsoft.com/office/officeart/2005/8/layout/hProcess10"/>
    <dgm:cxn modelId="{EB0C9514-2C42-4BD8-B3C4-ACED0E69DB06}" srcId="{D35F05DD-9BF7-496E-A634-4F971564A151}" destId="{0F4BC24A-A5AA-4F49-93B4-4EDA89C224AB}" srcOrd="8" destOrd="0" parTransId="{7779A239-ED15-4B95-9AEB-A4F5F26F906C}" sibTransId="{B53FE0DC-CE11-4FE0-9577-0CB2C7A445DB}"/>
    <dgm:cxn modelId="{1BFEF81C-31A0-4081-A4F0-5B111C95C264}" type="presOf" srcId="{63E58ED4-0D86-4967-82A7-165EF421385E}" destId="{738A4DAB-9C94-4301-A647-8F386742604C}" srcOrd="0" destOrd="0" presId="urn:microsoft.com/office/officeart/2005/8/layout/hProcess10"/>
    <dgm:cxn modelId="{F840E57E-932E-49CB-8BE4-F9D70C166297}" srcId="{63E58ED4-0D86-4967-82A7-165EF421385E}" destId="{ECAB4C14-97D6-4107-BCB7-9882F8E62B82}" srcOrd="1" destOrd="0" parTransId="{42C172D6-1541-4217-A039-37C5ACA5F788}" sibTransId="{FD001731-FB23-4A4A-B520-E3E41E5A6202}"/>
    <dgm:cxn modelId="{AC0F0292-2103-452A-8C5A-CDA04E9771B4}" type="presOf" srcId="{31A0DE37-C93F-4A78-BDF2-AC83739A7DE3}" destId="{BC56894C-7002-4312-B23A-3EEA14FB3D8C}" srcOrd="0" destOrd="6" presId="urn:microsoft.com/office/officeart/2005/8/layout/hProcess10"/>
    <dgm:cxn modelId="{9FC56F36-24F2-4F9C-99D3-6C88B65ADF04}" srcId="{ECAB4C14-97D6-4107-BCB7-9882F8E62B82}" destId="{D99AF388-62A3-49B1-AF9B-8DF006F93451}" srcOrd="0" destOrd="0" parTransId="{2749E710-F50F-4664-B5E2-570E769B878C}" sibTransId="{5E337C52-B5C1-4D85-9803-042525B4343A}"/>
    <dgm:cxn modelId="{C32C355A-1A03-41E3-B06B-885B9D829544}" srcId="{ECAB4C14-97D6-4107-BCB7-9882F8E62B82}" destId="{7B769605-A47A-46C9-93C4-BB59D1098C4C}" srcOrd="2" destOrd="0" parTransId="{83780209-056A-4DDF-A667-A491997791DB}" sibTransId="{48690EF0-434A-4575-8002-C895C0E682C0}"/>
    <dgm:cxn modelId="{BAF3ECDC-0683-44A5-884D-55363BF82DD0}" type="presOf" srcId="{413DFAB9-CA8E-4F45-A1B3-BB8DF527172C}" destId="{BC56894C-7002-4312-B23A-3EEA14FB3D8C}" srcOrd="0" destOrd="5" presId="urn:microsoft.com/office/officeart/2005/8/layout/hProcess10"/>
    <dgm:cxn modelId="{B5E93482-7B8E-4830-AFFE-8C039E59BADE}" srcId="{63E58ED4-0D86-4967-82A7-165EF421385E}" destId="{D35F05DD-9BF7-496E-A634-4F971564A151}" srcOrd="0" destOrd="0" parTransId="{01DF3C61-CBFE-45C2-B07C-CF965A3320DB}" sibTransId="{7D486113-234E-4AB0-B135-C545D770CDB1}"/>
    <dgm:cxn modelId="{C0B3F86D-6AC2-46D9-9694-6AE4BE40F367}" srcId="{ECAB4C14-97D6-4107-BCB7-9882F8E62B82}" destId="{EC78E63E-4C1C-4E67-BBE3-77A8FA4F0A78}" srcOrd="1" destOrd="0" parTransId="{65719AC1-675B-4252-928C-D86A757F4A35}" sibTransId="{9405557D-D4A5-47BF-986D-A7D677780941}"/>
    <dgm:cxn modelId="{71A873DC-002A-4C63-B044-F98EAA4A90D7}" type="presOf" srcId="{EC78E63E-4C1C-4E67-BBE3-77A8FA4F0A78}" destId="{068D2D0F-524A-41B7-B622-B8E6D99F0699}" srcOrd="0" destOrd="2" presId="urn:microsoft.com/office/officeart/2005/8/layout/hProcess10"/>
    <dgm:cxn modelId="{0402BE78-2AA3-4C30-A9DD-745B4EC143F2}" type="presOf" srcId="{ECAB4C14-97D6-4107-BCB7-9882F8E62B82}" destId="{068D2D0F-524A-41B7-B622-B8E6D99F0699}" srcOrd="0" destOrd="0" presId="urn:microsoft.com/office/officeart/2005/8/layout/hProcess10"/>
    <dgm:cxn modelId="{DC4B683E-3873-4AB2-974A-0C707C00C05B}" type="presOf" srcId="{E103C2DE-CC0B-4E21-A973-A59DF69CB10C}" destId="{7A4190BE-E570-41A8-B5BD-30A54A478A7C}" srcOrd="0" destOrd="8" presId="urn:microsoft.com/office/officeart/2005/8/layout/hProcess10"/>
    <dgm:cxn modelId="{12E1EC67-B1C4-4157-AC73-86D32F01B919}" srcId="{D35F05DD-9BF7-496E-A634-4F971564A151}" destId="{97D3315E-9A49-4E55-9FB3-2E28EDBFA383}" srcOrd="6" destOrd="0" parTransId="{BF0FAB74-5296-4694-A7C8-BC0557F13173}" sibTransId="{7FA99130-74D0-478C-8E0F-1EBB104BB49E}"/>
    <dgm:cxn modelId="{1EF3945B-4BB6-49F1-B6F6-6E8566CC835E}" type="presOf" srcId="{7D486113-234E-4AB0-B135-C545D770CDB1}" destId="{C679A6E6-DF98-4DB7-A50F-D9A37D24547A}" srcOrd="1" destOrd="0" presId="urn:microsoft.com/office/officeart/2005/8/layout/hProcess10"/>
    <dgm:cxn modelId="{0BCC74EA-F6C2-4E4A-93A7-EB22C16A143A}" type="presOf" srcId="{DC0FF5F8-5FFF-42A3-93B4-6CF169CE4253}" destId="{7A4190BE-E570-41A8-B5BD-30A54A478A7C}" srcOrd="0" destOrd="3" presId="urn:microsoft.com/office/officeart/2005/8/layout/hProcess10"/>
    <dgm:cxn modelId="{C2DC3348-0726-4D4B-85AD-D7FD4C9933EF}" type="presOf" srcId="{283547D9-1777-4B2D-BE4D-0C7306985EA8}" destId="{BC56894C-7002-4312-B23A-3EEA14FB3D8C}" srcOrd="0" destOrd="8" presId="urn:microsoft.com/office/officeart/2005/8/layout/hProcess10"/>
    <dgm:cxn modelId="{14ECC7FF-28AB-49A8-AF53-B0E3D47A2430}" srcId="{6150B147-F9D5-4AFB-A05E-98E65B343D9B}" destId="{1AABBCAF-F192-4F4F-A010-C9DCD9DE68F6}" srcOrd="4" destOrd="0" parTransId="{0167B613-3A6F-436E-B78C-707199E80F3C}" sibTransId="{C42E8C6E-DD19-432C-944F-AF0F7C988C46}"/>
    <dgm:cxn modelId="{A7808DEB-53DC-48EB-8B60-DF21485FF91C}" type="presOf" srcId="{D99AF388-62A3-49B1-AF9B-8DF006F93451}" destId="{068D2D0F-524A-41B7-B622-B8E6D99F0699}" srcOrd="0" destOrd="1" presId="urn:microsoft.com/office/officeart/2005/8/layout/hProcess10"/>
    <dgm:cxn modelId="{5A95AC35-7089-4E40-B370-0DA774FACC7D}" srcId="{6150B147-F9D5-4AFB-A05E-98E65B343D9B}" destId="{CDDB8D9B-C335-495F-8189-9D5DBF9409C5}" srcOrd="0" destOrd="0" parTransId="{20DF9D5C-5BC3-47D4-9D5B-F0658C10984D}" sibTransId="{3C99BB55-EE0C-4441-8744-45B5B23F5AAE}"/>
    <dgm:cxn modelId="{391C934A-03EC-4BA7-BC19-D064EA341B20}" type="presOf" srcId="{6150B147-F9D5-4AFB-A05E-98E65B343D9B}" destId="{7A4190BE-E570-41A8-B5BD-30A54A478A7C}" srcOrd="0" destOrd="0" presId="urn:microsoft.com/office/officeart/2005/8/layout/hProcess10"/>
    <dgm:cxn modelId="{4D7587D0-9F72-4DCF-97D0-91938763B0AA}" type="presOf" srcId="{0F4BC24A-A5AA-4F49-93B4-4EDA89C224AB}" destId="{BC56894C-7002-4312-B23A-3EEA14FB3D8C}" srcOrd="0" destOrd="9" presId="urn:microsoft.com/office/officeart/2005/8/layout/hProcess10"/>
    <dgm:cxn modelId="{C91BD4A1-6B2E-4E66-AE25-AE24F701ED6E}" type="presOf" srcId="{7D486113-234E-4AB0-B135-C545D770CDB1}" destId="{4D961AB1-8E3C-4E8B-8ED5-503C3D26F22A}" srcOrd="0" destOrd="0" presId="urn:microsoft.com/office/officeart/2005/8/layout/hProcess10"/>
    <dgm:cxn modelId="{552B20E1-CDD9-4D96-89DA-40EAF0FE05D4}" type="presOf" srcId="{1D9E4A99-78B0-4AD5-89B0-AA6BF5050C69}" destId="{BC56894C-7002-4312-B23A-3EEA14FB3D8C}" srcOrd="0" destOrd="2" presId="urn:microsoft.com/office/officeart/2005/8/layout/hProcess10"/>
    <dgm:cxn modelId="{885F0A36-809C-4846-A0EA-34F10CAC3BAD}" type="presOf" srcId="{D15BA47A-87DE-4F02-8333-449F7232A42F}" destId="{7A4190BE-E570-41A8-B5BD-30A54A478A7C}" srcOrd="0" destOrd="2" presId="urn:microsoft.com/office/officeart/2005/8/layout/hProcess10"/>
    <dgm:cxn modelId="{A26777E9-686C-4BB9-AB42-B2F9FA82347B}" srcId="{D35F05DD-9BF7-496E-A634-4F971564A151}" destId="{413DFAB9-CA8E-4F45-A1B3-BB8DF527172C}" srcOrd="4" destOrd="0" parTransId="{1DFF8CB3-310A-460C-A8DD-B447982101CE}" sibTransId="{EC1D30C9-2682-4FAD-BBB9-43EC2FC93060}"/>
    <dgm:cxn modelId="{33B0FDBB-E1CF-41A3-99FC-56DA2DD07727}" srcId="{6150B147-F9D5-4AFB-A05E-98E65B343D9B}" destId="{DC0FF5F8-5FFF-42A3-93B4-6CF169CE4253}" srcOrd="2" destOrd="0" parTransId="{E03311B5-F91D-4376-B304-2B397EC0C280}" sibTransId="{B75E2966-295C-43A2-84BC-C9BC09D6D441}"/>
    <dgm:cxn modelId="{522AF734-1759-417C-A07B-CA58CF83C3B9}" type="presOf" srcId="{8CB8774D-E1EE-4994-9FE8-C394F61384BA}" destId="{7A4190BE-E570-41A8-B5BD-30A54A478A7C}" srcOrd="0" destOrd="9" presId="urn:microsoft.com/office/officeart/2005/8/layout/hProcess10"/>
    <dgm:cxn modelId="{DD402FE7-6D2A-464F-88D0-391923D7F046}" type="presOf" srcId="{B8CDBA7A-C23B-4293-A6F7-BBC006FFE02C}" destId="{BC56894C-7002-4312-B23A-3EEA14FB3D8C}" srcOrd="0" destOrd="4" presId="urn:microsoft.com/office/officeart/2005/8/layout/hProcess10"/>
    <dgm:cxn modelId="{2EEDDA6A-55A8-4202-A65E-999B4452CEE7}" type="presOf" srcId="{FD001731-FB23-4A4A-B520-E3E41E5A6202}" destId="{05B6C79A-EBD4-437F-8954-F279D295CE77}" srcOrd="1" destOrd="0" presId="urn:microsoft.com/office/officeart/2005/8/layout/hProcess10"/>
    <dgm:cxn modelId="{D8F1C312-4E11-4795-9ADC-50CCF72303D9}" type="presOf" srcId="{89F81F6D-7F3F-4C8F-93D8-64546F1F4205}" destId="{7A4190BE-E570-41A8-B5BD-30A54A478A7C}" srcOrd="0" destOrd="10" presId="urn:microsoft.com/office/officeart/2005/8/layout/hProcess10"/>
    <dgm:cxn modelId="{08E9148E-A692-4D22-8F0F-30D24079A851}" srcId="{6150B147-F9D5-4AFB-A05E-98E65B343D9B}" destId="{E103C2DE-CC0B-4E21-A973-A59DF69CB10C}" srcOrd="7" destOrd="0" parTransId="{C8406C14-5C2C-43CA-9D8A-FE6D1B567598}" sibTransId="{EEEF3D07-9460-4EB4-9315-78F330F3FC36}"/>
    <dgm:cxn modelId="{B6455CEE-4815-4EA9-9D6C-F72A85CE2E98}" type="presOf" srcId="{1AABBCAF-F192-4F4F-A010-C9DCD9DE68F6}" destId="{7A4190BE-E570-41A8-B5BD-30A54A478A7C}" srcOrd="0" destOrd="5" presId="urn:microsoft.com/office/officeart/2005/8/layout/hProcess10"/>
    <dgm:cxn modelId="{27A5CA16-D399-45A3-8F67-487DA79DA3B3}" srcId="{D35F05DD-9BF7-496E-A634-4F971564A151}" destId="{F06A683B-74E2-4C95-AA9B-470B2BC48837}" srcOrd="0" destOrd="0" parTransId="{3D20B975-6A7F-49B1-AD99-FF07132A66B1}" sibTransId="{9C81E32C-EE86-4549-80D0-43F083558490}"/>
    <dgm:cxn modelId="{FF88D153-2BE7-440B-B64E-C9A12CD918D9}" srcId="{6150B147-F9D5-4AFB-A05E-98E65B343D9B}" destId="{89F81F6D-7F3F-4C8F-93D8-64546F1F4205}" srcOrd="9" destOrd="0" parTransId="{6EED8A26-F02A-4847-A317-77B10729C19F}" sibTransId="{4B9E1769-D724-40EA-8477-4853CB93CC44}"/>
    <dgm:cxn modelId="{52F0C575-2556-454A-8F57-17D51513F5AD}" srcId="{6150B147-F9D5-4AFB-A05E-98E65B343D9B}" destId="{8CB8774D-E1EE-4994-9FE8-C394F61384BA}" srcOrd="8" destOrd="0" parTransId="{4223B4E2-3E96-411B-9379-FFF1352C263C}" sibTransId="{80CBA18A-E0E4-47C5-A95E-C43CBCE2EB65}"/>
    <dgm:cxn modelId="{68829EC2-4AE4-421C-B303-364F393EF686}" type="presOf" srcId="{97D3315E-9A49-4E55-9FB3-2E28EDBFA383}" destId="{BC56894C-7002-4312-B23A-3EEA14FB3D8C}" srcOrd="0" destOrd="7" presId="urn:microsoft.com/office/officeart/2005/8/layout/hProcess10"/>
    <dgm:cxn modelId="{5209CE58-6C4C-438A-B735-AF881C0D7043}" type="presOf" srcId="{F06A683B-74E2-4C95-AA9B-470B2BC48837}" destId="{BC56894C-7002-4312-B23A-3EEA14FB3D8C}" srcOrd="0" destOrd="1" presId="urn:microsoft.com/office/officeart/2005/8/layout/hProcess10"/>
    <dgm:cxn modelId="{058B22C7-B911-4170-9F59-F5B4ECE73C63}" srcId="{63E58ED4-0D86-4967-82A7-165EF421385E}" destId="{6150B147-F9D5-4AFB-A05E-98E65B343D9B}" srcOrd="2" destOrd="0" parTransId="{4868A309-869E-43CD-B52D-74BAB524059E}" sibTransId="{F074DE6D-52AB-480F-8285-708BBB969D5E}"/>
    <dgm:cxn modelId="{6D26F164-320D-4D92-949F-108289837C2C}" srcId="{D35F05DD-9BF7-496E-A634-4F971564A151}" destId="{B8CDBA7A-C23B-4293-A6F7-BBC006FFE02C}" srcOrd="3" destOrd="0" parTransId="{8D04C926-DFEF-4903-8E48-0E0E2F00461E}" sibTransId="{51062784-408D-4109-B8DA-F1A2C169721D}"/>
    <dgm:cxn modelId="{A980C62B-BA9E-4379-AAB7-315353D35822}" srcId="{D35F05DD-9BF7-496E-A634-4F971564A151}" destId="{31A0DE37-C93F-4A78-BDF2-AC83739A7DE3}" srcOrd="5" destOrd="0" parTransId="{70BBE833-E2F1-42A0-96A3-CDFEBBF77EDA}" sibTransId="{C64B6C57-5DE9-4EF2-980A-C841835FC56C}"/>
    <dgm:cxn modelId="{2B8671B7-C796-45CB-8A4F-71649E0FBACC}" srcId="{D35F05DD-9BF7-496E-A634-4F971564A151}" destId="{A67B690A-E258-401C-AACE-A895E7F9AF34}" srcOrd="2" destOrd="0" parTransId="{C7267457-7158-4D40-8774-AA252C749DF5}" sibTransId="{953C7D4D-2855-4CE7-9718-FF2DFA34B435}"/>
    <dgm:cxn modelId="{82ECDC98-62F3-4D9B-A73A-C6F88343DBF4}" type="presOf" srcId="{A67B690A-E258-401C-AACE-A895E7F9AF34}" destId="{BC56894C-7002-4312-B23A-3EEA14FB3D8C}" srcOrd="0" destOrd="3" presId="urn:microsoft.com/office/officeart/2005/8/layout/hProcess10"/>
    <dgm:cxn modelId="{CA3A88F9-9D62-4AB6-9146-DF9BE1C7826D}" type="presOf" srcId="{D35F05DD-9BF7-496E-A634-4F971564A151}" destId="{BC56894C-7002-4312-B23A-3EEA14FB3D8C}" srcOrd="0" destOrd="0" presId="urn:microsoft.com/office/officeart/2005/8/layout/hProcess10"/>
    <dgm:cxn modelId="{5DE8F342-A92C-48CB-A63A-F40838443057}" srcId="{6150B147-F9D5-4AFB-A05E-98E65B343D9B}" destId="{25773FE3-13DB-43CC-8950-2518DCB9991C}" srcOrd="3" destOrd="0" parTransId="{22B499AD-FA9A-411E-8E80-2540C4F70933}" sibTransId="{E8EC65F0-9518-4C01-9BEE-55D3F9C412D7}"/>
    <dgm:cxn modelId="{C40A0754-0452-4461-BB37-B5D94CCEEC96}" type="presOf" srcId="{25773FE3-13DB-43CC-8950-2518DCB9991C}" destId="{7A4190BE-E570-41A8-B5BD-30A54A478A7C}" srcOrd="0" destOrd="4" presId="urn:microsoft.com/office/officeart/2005/8/layout/hProcess10"/>
    <dgm:cxn modelId="{8D2817CE-8520-417D-ACA7-01B91DFAC7F4}" type="presParOf" srcId="{738A4DAB-9C94-4301-A647-8F386742604C}" destId="{A8E8056C-3408-497F-8726-9B07AA0DFF17}" srcOrd="0" destOrd="0" presId="urn:microsoft.com/office/officeart/2005/8/layout/hProcess10"/>
    <dgm:cxn modelId="{A036BAA0-F17A-411A-BA6A-DE99BFF08857}" type="presParOf" srcId="{A8E8056C-3408-497F-8726-9B07AA0DFF17}" destId="{3BE1A748-E457-42A4-B189-B52D3137572D}" srcOrd="0" destOrd="0" presId="urn:microsoft.com/office/officeart/2005/8/layout/hProcess10"/>
    <dgm:cxn modelId="{9E1EBD12-2DDE-4A61-813B-DC070AD828DD}" type="presParOf" srcId="{A8E8056C-3408-497F-8726-9B07AA0DFF17}" destId="{BC56894C-7002-4312-B23A-3EEA14FB3D8C}" srcOrd="1" destOrd="0" presId="urn:microsoft.com/office/officeart/2005/8/layout/hProcess10"/>
    <dgm:cxn modelId="{4FF4FBBF-0E5A-4FAF-815E-9E5FE71EB663}" type="presParOf" srcId="{738A4DAB-9C94-4301-A647-8F386742604C}" destId="{4D961AB1-8E3C-4E8B-8ED5-503C3D26F22A}" srcOrd="1" destOrd="0" presId="urn:microsoft.com/office/officeart/2005/8/layout/hProcess10"/>
    <dgm:cxn modelId="{3625B22D-8051-4D19-84EA-31560C0A5657}" type="presParOf" srcId="{4D961AB1-8E3C-4E8B-8ED5-503C3D26F22A}" destId="{C679A6E6-DF98-4DB7-A50F-D9A37D24547A}" srcOrd="0" destOrd="0" presId="urn:microsoft.com/office/officeart/2005/8/layout/hProcess10"/>
    <dgm:cxn modelId="{D7847BA1-A094-4BAD-B4FA-3219F0AA55F4}" type="presParOf" srcId="{738A4DAB-9C94-4301-A647-8F386742604C}" destId="{7CACB531-8F0F-4250-9C54-88522E79781A}" srcOrd="2" destOrd="0" presId="urn:microsoft.com/office/officeart/2005/8/layout/hProcess10"/>
    <dgm:cxn modelId="{D676A947-78E9-4CE0-A820-EA6A36D9F358}" type="presParOf" srcId="{7CACB531-8F0F-4250-9C54-88522E79781A}" destId="{0B4265DE-6DF1-429E-B970-57C09FB95E47}" srcOrd="0" destOrd="0" presId="urn:microsoft.com/office/officeart/2005/8/layout/hProcess10"/>
    <dgm:cxn modelId="{CF9AE467-BE9E-4A98-BE25-9A1E425AC70B}" type="presParOf" srcId="{7CACB531-8F0F-4250-9C54-88522E79781A}" destId="{068D2D0F-524A-41B7-B622-B8E6D99F0699}" srcOrd="1" destOrd="0" presId="urn:microsoft.com/office/officeart/2005/8/layout/hProcess10"/>
    <dgm:cxn modelId="{F5E655BE-F473-462A-95E7-4B1530770C68}" type="presParOf" srcId="{738A4DAB-9C94-4301-A647-8F386742604C}" destId="{72A378D1-1954-4404-96D2-B67001810349}" srcOrd="3" destOrd="0" presId="urn:microsoft.com/office/officeart/2005/8/layout/hProcess10"/>
    <dgm:cxn modelId="{F52A0269-34D1-4B16-9C72-DF4F4535602A}" type="presParOf" srcId="{72A378D1-1954-4404-96D2-B67001810349}" destId="{05B6C79A-EBD4-437F-8954-F279D295CE77}" srcOrd="0" destOrd="0" presId="urn:microsoft.com/office/officeart/2005/8/layout/hProcess10"/>
    <dgm:cxn modelId="{EF8DA2FC-238B-402F-8A8B-B11F0DCD173C}" type="presParOf" srcId="{738A4DAB-9C94-4301-A647-8F386742604C}" destId="{4C6B1FDB-E871-4F1D-ADEF-54B9ACEC6581}" srcOrd="4" destOrd="0" presId="urn:microsoft.com/office/officeart/2005/8/layout/hProcess10"/>
    <dgm:cxn modelId="{D33BFAB5-6F41-43E4-B9C8-A976331F6FE7}" type="presParOf" srcId="{4C6B1FDB-E871-4F1D-ADEF-54B9ACEC6581}" destId="{848D3E37-A855-4167-870B-335CA968C4C9}" srcOrd="0" destOrd="0" presId="urn:microsoft.com/office/officeart/2005/8/layout/hProcess10"/>
    <dgm:cxn modelId="{AD0BF5CC-72E7-4F4C-8BB7-DDB95F025DCC}" type="presParOf" srcId="{4C6B1FDB-E871-4F1D-ADEF-54B9ACEC6581}" destId="{7A4190BE-E570-41A8-B5BD-30A54A478A7C}"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DB79320-7B68-4896-A5F9-B2811C4D878F}" type="doc">
      <dgm:prSet loTypeId="urn:microsoft.com/office/officeart/2005/8/layout/radial5" loCatId="cycle" qsTypeId="urn:microsoft.com/office/officeart/2005/8/quickstyle/simple1" qsCatId="simple" csTypeId="urn:microsoft.com/office/officeart/2005/8/colors/colorful1" csCatId="colorful" phldr="1"/>
      <dgm:spPr/>
    </dgm:pt>
    <dgm:pt modelId="{FA1C9345-2456-4266-B103-F15C59AB66D2}">
      <dgm:prSet phldrT="[Text]"/>
      <dgm:spPr>
        <a:solidFill>
          <a:srgbClr val="00B0F0"/>
        </a:solidFill>
        <a:ln>
          <a:solidFill>
            <a:schemeClr val="bg1"/>
          </a:solidFill>
        </a:ln>
      </dgm:spPr>
      <dgm:t>
        <a:bodyPr/>
        <a:lstStyle/>
        <a:p>
          <a:r>
            <a:rPr lang="en-GB" dirty="0" smtClean="0"/>
            <a:t>Warming up/ cooling down</a:t>
          </a:r>
          <a:endParaRPr lang="en-GB" dirty="0"/>
        </a:p>
      </dgm:t>
    </dgm:pt>
    <dgm:pt modelId="{9F2C8B05-C81D-495A-9EC6-47D802BEDAE1}" type="parTrans" cxnId="{7CDF41F7-4A0C-48EB-8A86-5A472CD5F8A6}">
      <dgm:prSet/>
      <dgm:spPr>
        <a:ln>
          <a:solidFill>
            <a:schemeClr val="bg1"/>
          </a:solidFill>
        </a:ln>
      </dgm:spPr>
      <dgm:t>
        <a:bodyPr/>
        <a:lstStyle/>
        <a:p>
          <a:endParaRPr lang="en-GB"/>
        </a:p>
      </dgm:t>
    </dgm:pt>
    <dgm:pt modelId="{E52347A0-9C3D-4855-8E58-59E36958DC72}" type="sibTrans" cxnId="{7CDF41F7-4A0C-48EB-8A86-5A472CD5F8A6}">
      <dgm:prSet/>
      <dgm:spPr/>
      <dgm:t>
        <a:bodyPr/>
        <a:lstStyle/>
        <a:p>
          <a:endParaRPr lang="en-GB"/>
        </a:p>
      </dgm:t>
    </dgm:pt>
    <dgm:pt modelId="{84AD2C44-A0BF-4822-A92E-EF7F4666512A}">
      <dgm:prSet phldrT="[Text]"/>
      <dgm:spPr>
        <a:ln>
          <a:solidFill>
            <a:schemeClr val="bg1"/>
          </a:solidFill>
        </a:ln>
      </dgm:spPr>
      <dgm:t>
        <a:bodyPr/>
        <a:lstStyle/>
        <a:p>
          <a:r>
            <a:rPr lang="en-GB" dirty="0" smtClean="0"/>
            <a:t>Checking equipment and facilities</a:t>
          </a:r>
          <a:endParaRPr lang="en-GB" dirty="0"/>
        </a:p>
      </dgm:t>
    </dgm:pt>
    <dgm:pt modelId="{5D6BBDDC-E14C-41C4-88D9-D1B3B64E8AD7}" type="parTrans" cxnId="{4500E88E-4097-4D27-9CA7-3E6F6DAD05E0}">
      <dgm:prSet/>
      <dgm:spPr>
        <a:ln>
          <a:solidFill>
            <a:schemeClr val="bg1"/>
          </a:solidFill>
        </a:ln>
      </dgm:spPr>
      <dgm:t>
        <a:bodyPr/>
        <a:lstStyle/>
        <a:p>
          <a:endParaRPr lang="en-GB"/>
        </a:p>
      </dgm:t>
    </dgm:pt>
    <dgm:pt modelId="{A481A73F-C56A-4E04-8EFE-248CF5C1234A}" type="sibTrans" cxnId="{4500E88E-4097-4D27-9CA7-3E6F6DAD05E0}">
      <dgm:prSet/>
      <dgm:spPr/>
      <dgm:t>
        <a:bodyPr/>
        <a:lstStyle/>
        <a:p>
          <a:endParaRPr lang="en-GB"/>
        </a:p>
      </dgm:t>
    </dgm:pt>
    <dgm:pt modelId="{2EF473EA-3073-48F9-95B3-8B463070A5C8}">
      <dgm:prSet phldrT="[Text]"/>
      <dgm:spPr>
        <a:ln>
          <a:solidFill>
            <a:schemeClr val="bg1"/>
          </a:solidFill>
        </a:ln>
      </dgm:spPr>
      <dgm:t>
        <a:bodyPr/>
        <a:lstStyle/>
        <a:p>
          <a:r>
            <a:rPr lang="en-GB" dirty="0" smtClean="0"/>
            <a:t>Protective equipment and clothing</a:t>
          </a:r>
          <a:endParaRPr lang="en-GB" dirty="0"/>
        </a:p>
      </dgm:t>
    </dgm:pt>
    <dgm:pt modelId="{7400D269-7FA7-400E-AA75-3DC69B802EEC}" type="parTrans" cxnId="{467D0C1E-88E3-4A48-ABFC-6977DB257DBE}">
      <dgm:prSet/>
      <dgm:spPr>
        <a:ln>
          <a:solidFill>
            <a:schemeClr val="bg1"/>
          </a:solidFill>
        </a:ln>
      </dgm:spPr>
      <dgm:t>
        <a:bodyPr/>
        <a:lstStyle/>
        <a:p>
          <a:endParaRPr lang="en-GB"/>
        </a:p>
      </dgm:t>
    </dgm:pt>
    <dgm:pt modelId="{FA27DC8F-9DD4-4CC1-B305-66FFBFA3277F}" type="sibTrans" cxnId="{467D0C1E-88E3-4A48-ABFC-6977DB257DBE}">
      <dgm:prSet/>
      <dgm:spPr/>
      <dgm:t>
        <a:bodyPr/>
        <a:lstStyle/>
        <a:p>
          <a:endParaRPr lang="en-GB"/>
        </a:p>
      </dgm:t>
    </dgm:pt>
    <dgm:pt modelId="{C5553249-44C4-4B69-96D4-CB79D22DCE2B}">
      <dgm:prSet phldrT="[Text]"/>
      <dgm:spPr>
        <a:ln>
          <a:solidFill>
            <a:schemeClr val="bg1"/>
          </a:solidFill>
        </a:ln>
      </dgm:spPr>
      <dgm:t>
        <a:bodyPr/>
        <a:lstStyle/>
        <a:p>
          <a:r>
            <a:rPr lang="en-GB" dirty="0" smtClean="0"/>
            <a:t>Balanced competition</a:t>
          </a:r>
          <a:endParaRPr lang="en-GB" dirty="0"/>
        </a:p>
      </dgm:t>
    </dgm:pt>
    <dgm:pt modelId="{956453B7-8046-4D2F-9C27-302D30E88843}" type="parTrans" cxnId="{DE96400B-7F37-467D-826A-4A2465C373ED}">
      <dgm:prSet/>
      <dgm:spPr>
        <a:ln>
          <a:solidFill>
            <a:schemeClr val="bg1"/>
          </a:solidFill>
        </a:ln>
      </dgm:spPr>
      <dgm:t>
        <a:bodyPr/>
        <a:lstStyle/>
        <a:p>
          <a:endParaRPr lang="en-GB"/>
        </a:p>
      </dgm:t>
    </dgm:pt>
    <dgm:pt modelId="{1BF85328-5B89-4BE1-891B-86F2321417EE}" type="sibTrans" cxnId="{DE96400B-7F37-467D-826A-4A2465C373ED}">
      <dgm:prSet/>
      <dgm:spPr/>
      <dgm:t>
        <a:bodyPr/>
        <a:lstStyle/>
        <a:p>
          <a:endParaRPr lang="en-GB"/>
        </a:p>
      </dgm:t>
    </dgm:pt>
    <dgm:pt modelId="{A1862C55-4598-4440-9E3B-A1BB98AED16A}">
      <dgm:prSet phldrT="[Text]"/>
      <dgm:spPr>
        <a:ln>
          <a:solidFill>
            <a:schemeClr val="bg1"/>
          </a:solidFill>
        </a:ln>
      </dgm:spPr>
      <dgm:t>
        <a:bodyPr/>
        <a:lstStyle/>
        <a:p>
          <a:r>
            <a:rPr lang="en-GB" dirty="0" smtClean="0"/>
            <a:t>Playing to the rules of the competition </a:t>
          </a:r>
          <a:endParaRPr lang="en-GB" dirty="0"/>
        </a:p>
      </dgm:t>
    </dgm:pt>
    <dgm:pt modelId="{2D317601-46B6-4894-8584-C78453703ABF}" type="parTrans" cxnId="{73DBD469-8EAF-4D55-B0F4-64453DDAAE73}">
      <dgm:prSet/>
      <dgm:spPr>
        <a:ln>
          <a:solidFill>
            <a:schemeClr val="bg1"/>
          </a:solidFill>
        </a:ln>
      </dgm:spPr>
      <dgm:t>
        <a:bodyPr/>
        <a:lstStyle/>
        <a:p>
          <a:endParaRPr lang="en-GB"/>
        </a:p>
      </dgm:t>
    </dgm:pt>
    <dgm:pt modelId="{4B1D2C20-AD7E-4C5F-A4A3-D066F943789A}" type="sibTrans" cxnId="{73DBD469-8EAF-4D55-B0F4-64453DDAAE73}">
      <dgm:prSet/>
      <dgm:spPr/>
      <dgm:t>
        <a:bodyPr/>
        <a:lstStyle/>
        <a:p>
          <a:endParaRPr lang="en-GB"/>
        </a:p>
      </dgm:t>
    </dgm:pt>
    <dgm:pt modelId="{4AC21417-54F8-4E67-AB04-30F17C0450C4}">
      <dgm:prSet phldrT="[Text]"/>
      <dgm:spPr>
        <a:ln>
          <a:solidFill>
            <a:schemeClr val="bg1"/>
          </a:solidFill>
        </a:ln>
      </dgm:spPr>
      <dgm:t>
        <a:bodyPr/>
        <a:lstStyle/>
        <a:p>
          <a:r>
            <a:rPr lang="en-GB" dirty="0" smtClean="0"/>
            <a:t>Physical readiness</a:t>
          </a:r>
          <a:endParaRPr lang="en-GB" dirty="0"/>
        </a:p>
      </dgm:t>
    </dgm:pt>
    <dgm:pt modelId="{CC55834E-F46B-4D1E-BD9E-C9544EC6B4E6}" type="parTrans" cxnId="{B551FC8E-4787-41E8-BDF9-ED1D42A66572}">
      <dgm:prSet/>
      <dgm:spPr>
        <a:ln>
          <a:solidFill>
            <a:schemeClr val="bg1"/>
          </a:solidFill>
        </a:ln>
      </dgm:spPr>
      <dgm:t>
        <a:bodyPr/>
        <a:lstStyle/>
        <a:p>
          <a:endParaRPr lang="en-GB"/>
        </a:p>
      </dgm:t>
    </dgm:pt>
    <dgm:pt modelId="{581974E7-1F48-492A-9830-5BA68442461B}" type="sibTrans" cxnId="{B551FC8E-4787-41E8-BDF9-ED1D42A66572}">
      <dgm:prSet/>
      <dgm:spPr/>
      <dgm:t>
        <a:bodyPr/>
        <a:lstStyle/>
        <a:p>
          <a:endParaRPr lang="en-GB"/>
        </a:p>
      </dgm:t>
    </dgm:pt>
    <dgm:pt modelId="{F0D0570C-8F51-4A89-ACDE-A9F14C8802F5}">
      <dgm:prSet phldrT="[Text]"/>
      <dgm:spPr>
        <a:ln>
          <a:solidFill>
            <a:schemeClr val="bg1"/>
          </a:solidFill>
        </a:ln>
      </dgm:spPr>
      <dgm:t>
        <a:bodyPr/>
        <a:lstStyle/>
        <a:p>
          <a:r>
            <a:rPr lang="en-GB" dirty="0" smtClean="0"/>
            <a:t>Preventing injury</a:t>
          </a:r>
          <a:endParaRPr lang="en-GB" dirty="0"/>
        </a:p>
      </dgm:t>
    </dgm:pt>
    <dgm:pt modelId="{91801684-2F9B-4F28-B166-1C5CF6081F06}" type="parTrans" cxnId="{E077F0D9-6FD1-4994-91C8-78F83EDB868B}">
      <dgm:prSet/>
      <dgm:spPr/>
      <dgm:t>
        <a:bodyPr/>
        <a:lstStyle/>
        <a:p>
          <a:endParaRPr lang="en-GB"/>
        </a:p>
      </dgm:t>
    </dgm:pt>
    <dgm:pt modelId="{20BA0040-883B-4A2A-90D8-8D37EC8AC427}" type="sibTrans" cxnId="{E077F0D9-6FD1-4994-91C8-78F83EDB868B}">
      <dgm:prSet/>
      <dgm:spPr/>
      <dgm:t>
        <a:bodyPr/>
        <a:lstStyle/>
        <a:p>
          <a:endParaRPr lang="en-GB"/>
        </a:p>
      </dgm:t>
    </dgm:pt>
    <dgm:pt modelId="{1415EBF9-61B0-4654-9CC8-35128A4B6A6C}" type="pres">
      <dgm:prSet presAssocID="{7DB79320-7B68-4896-A5F9-B2811C4D878F}" presName="Name0" presStyleCnt="0">
        <dgm:presLayoutVars>
          <dgm:chMax val="1"/>
          <dgm:dir/>
          <dgm:animLvl val="ctr"/>
          <dgm:resizeHandles val="exact"/>
        </dgm:presLayoutVars>
      </dgm:prSet>
      <dgm:spPr/>
    </dgm:pt>
    <dgm:pt modelId="{E3C01182-C568-4176-B67A-EAFCBE02D26D}" type="pres">
      <dgm:prSet presAssocID="{F0D0570C-8F51-4A89-ACDE-A9F14C8802F5}" presName="centerShape" presStyleLbl="node0" presStyleIdx="0" presStyleCnt="1"/>
      <dgm:spPr/>
      <dgm:t>
        <a:bodyPr/>
        <a:lstStyle/>
        <a:p>
          <a:endParaRPr lang="en-GB"/>
        </a:p>
      </dgm:t>
    </dgm:pt>
    <dgm:pt modelId="{00AA9A12-5C49-4C1E-8F05-D409D09DCED2}" type="pres">
      <dgm:prSet presAssocID="{9F2C8B05-C81D-495A-9EC6-47D802BEDAE1}" presName="parTrans" presStyleLbl="sibTrans2D1" presStyleIdx="0" presStyleCnt="6"/>
      <dgm:spPr/>
      <dgm:t>
        <a:bodyPr/>
        <a:lstStyle/>
        <a:p>
          <a:endParaRPr lang="en-GB"/>
        </a:p>
      </dgm:t>
    </dgm:pt>
    <dgm:pt modelId="{5EC48118-7269-424D-927B-65D7B39FE9E9}" type="pres">
      <dgm:prSet presAssocID="{9F2C8B05-C81D-495A-9EC6-47D802BEDAE1}" presName="connectorText" presStyleLbl="sibTrans2D1" presStyleIdx="0" presStyleCnt="6"/>
      <dgm:spPr/>
      <dgm:t>
        <a:bodyPr/>
        <a:lstStyle/>
        <a:p>
          <a:endParaRPr lang="en-GB"/>
        </a:p>
      </dgm:t>
    </dgm:pt>
    <dgm:pt modelId="{CEEEA6C1-5A3C-4EA3-90A0-2DB143734290}" type="pres">
      <dgm:prSet presAssocID="{FA1C9345-2456-4266-B103-F15C59AB66D2}" presName="node" presStyleLbl="node1" presStyleIdx="0" presStyleCnt="6">
        <dgm:presLayoutVars>
          <dgm:bulletEnabled val="1"/>
        </dgm:presLayoutVars>
      </dgm:prSet>
      <dgm:spPr/>
      <dgm:t>
        <a:bodyPr/>
        <a:lstStyle/>
        <a:p>
          <a:endParaRPr lang="en-GB"/>
        </a:p>
      </dgm:t>
    </dgm:pt>
    <dgm:pt modelId="{EF54C502-2579-4B13-A2AB-B4DACE58C960}" type="pres">
      <dgm:prSet presAssocID="{5D6BBDDC-E14C-41C4-88D9-D1B3B64E8AD7}" presName="parTrans" presStyleLbl="sibTrans2D1" presStyleIdx="1" presStyleCnt="6"/>
      <dgm:spPr/>
      <dgm:t>
        <a:bodyPr/>
        <a:lstStyle/>
        <a:p>
          <a:endParaRPr lang="en-GB"/>
        </a:p>
      </dgm:t>
    </dgm:pt>
    <dgm:pt modelId="{4E4A75EB-F3CA-4CB7-BA09-57679B91BC0A}" type="pres">
      <dgm:prSet presAssocID="{5D6BBDDC-E14C-41C4-88D9-D1B3B64E8AD7}" presName="connectorText" presStyleLbl="sibTrans2D1" presStyleIdx="1" presStyleCnt="6"/>
      <dgm:spPr/>
      <dgm:t>
        <a:bodyPr/>
        <a:lstStyle/>
        <a:p>
          <a:endParaRPr lang="en-GB"/>
        </a:p>
      </dgm:t>
    </dgm:pt>
    <dgm:pt modelId="{0D88705B-6815-4C09-8FF1-0BBB1F59851C}" type="pres">
      <dgm:prSet presAssocID="{84AD2C44-A0BF-4822-A92E-EF7F4666512A}" presName="node" presStyleLbl="node1" presStyleIdx="1" presStyleCnt="6">
        <dgm:presLayoutVars>
          <dgm:bulletEnabled val="1"/>
        </dgm:presLayoutVars>
      </dgm:prSet>
      <dgm:spPr/>
      <dgm:t>
        <a:bodyPr/>
        <a:lstStyle/>
        <a:p>
          <a:endParaRPr lang="en-GB"/>
        </a:p>
      </dgm:t>
    </dgm:pt>
    <dgm:pt modelId="{17FFF877-0961-45A6-BDA8-5D3109B33E57}" type="pres">
      <dgm:prSet presAssocID="{7400D269-7FA7-400E-AA75-3DC69B802EEC}" presName="parTrans" presStyleLbl="sibTrans2D1" presStyleIdx="2" presStyleCnt="6"/>
      <dgm:spPr/>
      <dgm:t>
        <a:bodyPr/>
        <a:lstStyle/>
        <a:p>
          <a:endParaRPr lang="en-GB"/>
        </a:p>
      </dgm:t>
    </dgm:pt>
    <dgm:pt modelId="{E7E508B9-2050-4358-BB5A-F59B263F1AA1}" type="pres">
      <dgm:prSet presAssocID="{7400D269-7FA7-400E-AA75-3DC69B802EEC}" presName="connectorText" presStyleLbl="sibTrans2D1" presStyleIdx="2" presStyleCnt="6"/>
      <dgm:spPr/>
      <dgm:t>
        <a:bodyPr/>
        <a:lstStyle/>
        <a:p>
          <a:endParaRPr lang="en-GB"/>
        </a:p>
      </dgm:t>
    </dgm:pt>
    <dgm:pt modelId="{35E91191-25D5-40C9-A8F6-ABA77F03891E}" type="pres">
      <dgm:prSet presAssocID="{2EF473EA-3073-48F9-95B3-8B463070A5C8}" presName="node" presStyleLbl="node1" presStyleIdx="2" presStyleCnt="6">
        <dgm:presLayoutVars>
          <dgm:bulletEnabled val="1"/>
        </dgm:presLayoutVars>
      </dgm:prSet>
      <dgm:spPr/>
      <dgm:t>
        <a:bodyPr/>
        <a:lstStyle/>
        <a:p>
          <a:endParaRPr lang="en-GB"/>
        </a:p>
      </dgm:t>
    </dgm:pt>
    <dgm:pt modelId="{7E7F09F9-5F01-4E8D-AD2C-B554D9ED3953}" type="pres">
      <dgm:prSet presAssocID="{956453B7-8046-4D2F-9C27-302D30E88843}" presName="parTrans" presStyleLbl="sibTrans2D1" presStyleIdx="3" presStyleCnt="6"/>
      <dgm:spPr/>
      <dgm:t>
        <a:bodyPr/>
        <a:lstStyle/>
        <a:p>
          <a:endParaRPr lang="en-GB"/>
        </a:p>
      </dgm:t>
    </dgm:pt>
    <dgm:pt modelId="{E2682620-0635-47A3-8362-AC34E48314AA}" type="pres">
      <dgm:prSet presAssocID="{956453B7-8046-4D2F-9C27-302D30E88843}" presName="connectorText" presStyleLbl="sibTrans2D1" presStyleIdx="3" presStyleCnt="6"/>
      <dgm:spPr/>
      <dgm:t>
        <a:bodyPr/>
        <a:lstStyle/>
        <a:p>
          <a:endParaRPr lang="en-GB"/>
        </a:p>
      </dgm:t>
    </dgm:pt>
    <dgm:pt modelId="{D66A4557-2E4B-4573-B306-0A74FC12B1D5}" type="pres">
      <dgm:prSet presAssocID="{C5553249-44C4-4B69-96D4-CB79D22DCE2B}" presName="node" presStyleLbl="node1" presStyleIdx="3" presStyleCnt="6">
        <dgm:presLayoutVars>
          <dgm:bulletEnabled val="1"/>
        </dgm:presLayoutVars>
      </dgm:prSet>
      <dgm:spPr/>
      <dgm:t>
        <a:bodyPr/>
        <a:lstStyle/>
        <a:p>
          <a:endParaRPr lang="en-GB"/>
        </a:p>
      </dgm:t>
    </dgm:pt>
    <dgm:pt modelId="{4E969D37-0D7E-40BF-8496-D0D6B05FEA9C}" type="pres">
      <dgm:prSet presAssocID="{2D317601-46B6-4894-8584-C78453703ABF}" presName="parTrans" presStyleLbl="sibTrans2D1" presStyleIdx="4" presStyleCnt="6"/>
      <dgm:spPr/>
      <dgm:t>
        <a:bodyPr/>
        <a:lstStyle/>
        <a:p>
          <a:endParaRPr lang="en-GB"/>
        </a:p>
      </dgm:t>
    </dgm:pt>
    <dgm:pt modelId="{079E4CA7-0D5C-45DE-AA49-D20BAA8F5A1D}" type="pres">
      <dgm:prSet presAssocID="{2D317601-46B6-4894-8584-C78453703ABF}" presName="connectorText" presStyleLbl="sibTrans2D1" presStyleIdx="4" presStyleCnt="6"/>
      <dgm:spPr/>
      <dgm:t>
        <a:bodyPr/>
        <a:lstStyle/>
        <a:p>
          <a:endParaRPr lang="en-GB"/>
        </a:p>
      </dgm:t>
    </dgm:pt>
    <dgm:pt modelId="{59B5A05B-61CD-48DE-AD8E-CE85074EAEBE}" type="pres">
      <dgm:prSet presAssocID="{A1862C55-4598-4440-9E3B-A1BB98AED16A}" presName="node" presStyleLbl="node1" presStyleIdx="4" presStyleCnt="6">
        <dgm:presLayoutVars>
          <dgm:bulletEnabled val="1"/>
        </dgm:presLayoutVars>
      </dgm:prSet>
      <dgm:spPr/>
      <dgm:t>
        <a:bodyPr/>
        <a:lstStyle/>
        <a:p>
          <a:endParaRPr lang="en-GB"/>
        </a:p>
      </dgm:t>
    </dgm:pt>
    <dgm:pt modelId="{54BC4F5C-BE99-4DE8-99B5-A72F8A978CA7}" type="pres">
      <dgm:prSet presAssocID="{CC55834E-F46B-4D1E-BD9E-C9544EC6B4E6}" presName="parTrans" presStyleLbl="sibTrans2D1" presStyleIdx="5" presStyleCnt="6"/>
      <dgm:spPr/>
      <dgm:t>
        <a:bodyPr/>
        <a:lstStyle/>
        <a:p>
          <a:endParaRPr lang="en-GB"/>
        </a:p>
      </dgm:t>
    </dgm:pt>
    <dgm:pt modelId="{D2A5971A-D9E7-4F79-BCC4-C089B1925640}" type="pres">
      <dgm:prSet presAssocID="{CC55834E-F46B-4D1E-BD9E-C9544EC6B4E6}" presName="connectorText" presStyleLbl="sibTrans2D1" presStyleIdx="5" presStyleCnt="6"/>
      <dgm:spPr/>
      <dgm:t>
        <a:bodyPr/>
        <a:lstStyle/>
        <a:p>
          <a:endParaRPr lang="en-GB"/>
        </a:p>
      </dgm:t>
    </dgm:pt>
    <dgm:pt modelId="{EC040769-F8D5-436B-B197-A1C91795254E}" type="pres">
      <dgm:prSet presAssocID="{4AC21417-54F8-4E67-AB04-30F17C0450C4}" presName="node" presStyleLbl="node1" presStyleIdx="5" presStyleCnt="6">
        <dgm:presLayoutVars>
          <dgm:bulletEnabled val="1"/>
        </dgm:presLayoutVars>
      </dgm:prSet>
      <dgm:spPr/>
      <dgm:t>
        <a:bodyPr/>
        <a:lstStyle/>
        <a:p>
          <a:endParaRPr lang="en-GB"/>
        </a:p>
      </dgm:t>
    </dgm:pt>
  </dgm:ptLst>
  <dgm:cxnLst>
    <dgm:cxn modelId="{18A72044-A276-4377-AB4A-EF20E05A4200}" type="presOf" srcId="{9F2C8B05-C81D-495A-9EC6-47D802BEDAE1}" destId="{00AA9A12-5C49-4C1E-8F05-D409D09DCED2}" srcOrd="0" destOrd="0" presId="urn:microsoft.com/office/officeart/2005/8/layout/radial5"/>
    <dgm:cxn modelId="{FBB517AC-9E60-4B50-BD64-0EA0664F7199}" type="presOf" srcId="{A1862C55-4598-4440-9E3B-A1BB98AED16A}" destId="{59B5A05B-61CD-48DE-AD8E-CE85074EAEBE}" srcOrd="0" destOrd="0" presId="urn:microsoft.com/office/officeart/2005/8/layout/radial5"/>
    <dgm:cxn modelId="{360C4B8F-2698-4EE0-A468-0EFD35BBDC26}" type="presOf" srcId="{2EF473EA-3073-48F9-95B3-8B463070A5C8}" destId="{35E91191-25D5-40C9-A8F6-ABA77F03891E}" srcOrd="0" destOrd="0" presId="urn:microsoft.com/office/officeart/2005/8/layout/radial5"/>
    <dgm:cxn modelId="{73DBD469-8EAF-4D55-B0F4-64453DDAAE73}" srcId="{F0D0570C-8F51-4A89-ACDE-A9F14C8802F5}" destId="{A1862C55-4598-4440-9E3B-A1BB98AED16A}" srcOrd="4" destOrd="0" parTransId="{2D317601-46B6-4894-8584-C78453703ABF}" sibTransId="{4B1D2C20-AD7E-4C5F-A4A3-D066F943789A}"/>
    <dgm:cxn modelId="{DC7FB8FD-FAA0-43AB-AB98-CEA4D133DADB}" type="presOf" srcId="{84AD2C44-A0BF-4822-A92E-EF7F4666512A}" destId="{0D88705B-6815-4C09-8FF1-0BBB1F59851C}" srcOrd="0" destOrd="0" presId="urn:microsoft.com/office/officeart/2005/8/layout/radial5"/>
    <dgm:cxn modelId="{55476640-6FC6-4910-82B2-EA9D11A2101A}" type="presOf" srcId="{7400D269-7FA7-400E-AA75-3DC69B802EEC}" destId="{17FFF877-0961-45A6-BDA8-5D3109B33E57}" srcOrd="0" destOrd="0" presId="urn:microsoft.com/office/officeart/2005/8/layout/radial5"/>
    <dgm:cxn modelId="{467D0C1E-88E3-4A48-ABFC-6977DB257DBE}" srcId="{F0D0570C-8F51-4A89-ACDE-A9F14C8802F5}" destId="{2EF473EA-3073-48F9-95B3-8B463070A5C8}" srcOrd="2" destOrd="0" parTransId="{7400D269-7FA7-400E-AA75-3DC69B802EEC}" sibTransId="{FA27DC8F-9DD4-4CC1-B305-66FFBFA3277F}"/>
    <dgm:cxn modelId="{0FF6F3F1-A0E3-4ED9-913F-68353716BBD0}" type="presOf" srcId="{5D6BBDDC-E14C-41C4-88D9-D1B3B64E8AD7}" destId="{EF54C502-2579-4B13-A2AB-B4DACE58C960}" srcOrd="0" destOrd="0" presId="urn:microsoft.com/office/officeart/2005/8/layout/radial5"/>
    <dgm:cxn modelId="{70957CB0-07F5-485A-8B61-B7CFD03D3537}" type="presOf" srcId="{FA1C9345-2456-4266-B103-F15C59AB66D2}" destId="{CEEEA6C1-5A3C-4EA3-90A0-2DB143734290}" srcOrd="0" destOrd="0" presId="urn:microsoft.com/office/officeart/2005/8/layout/radial5"/>
    <dgm:cxn modelId="{AB3B7E41-58D3-4A6A-B9AA-DF3B9177A658}" type="presOf" srcId="{956453B7-8046-4D2F-9C27-302D30E88843}" destId="{7E7F09F9-5F01-4E8D-AD2C-B554D9ED3953}" srcOrd="0" destOrd="0" presId="urn:microsoft.com/office/officeart/2005/8/layout/radial5"/>
    <dgm:cxn modelId="{E077F0D9-6FD1-4994-91C8-78F83EDB868B}" srcId="{7DB79320-7B68-4896-A5F9-B2811C4D878F}" destId="{F0D0570C-8F51-4A89-ACDE-A9F14C8802F5}" srcOrd="0" destOrd="0" parTransId="{91801684-2F9B-4F28-B166-1C5CF6081F06}" sibTransId="{20BA0040-883B-4A2A-90D8-8D37EC8AC427}"/>
    <dgm:cxn modelId="{6C56200D-C3E7-48C6-8FA9-E35F2C4904D8}" type="presOf" srcId="{5D6BBDDC-E14C-41C4-88D9-D1B3B64E8AD7}" destId="{4E4A75EB-F3CA-4CB7-BA09-57679B91BC0A}" srcOrd="1" destOrd="0" presId="urn:microsoft.com/office/officeart/2005/8/layout/radial5"/>
    <dgm:cxn modelId="{CCC9C2C6-FC66-4BD7-99C6-139B6B3C51F1}" type="presOf" srcId="{7DB79320-7B68-4896-A5F9-B2811C4D878F}" destId="{1415EBF9-61B0-4654-9CC8-35128A4B6A6C}" srcOrd="0" destOrd="0" presId="urn:microsoft.com/office/officeart/2005/8/layout/radial5"/>
    <dgm:cxn modelId="{5A62C0B1-411E-451C-A129-D4FED8DFAF49}" type="presOf" srcId="{CC55834E-F46B-4D1E-BD9E-C9544EC6B4E6}" destId="{54BC4F5C-BE99-4DE8-99B5-A72F8A978CA7}" srcOrd="0" destOrd="0" presId="urn:microsoft.com/office/officeart/2005/8/layout/radial5"/>
    <dgm:cxn modelId="{81D00DAB-A258-4016-86A1-FEF20D80ED4C}" type="presOf" srcId="{2D317601-46B6-4894-8584-C78453703ABF}" destId="{4E969D37-0D7E-40BF-8496-D0D6B05FEA9C}" srcOrd="0" destOrd="0" presId="urn:microsoft.com/office/officeart/2005/8/layout/radial5"/>
    <dgm:cxn modelId="{CDC1B4CA-723A-4413-B362-49259C09F5CE}" type="presOf" srcId="{2D317601-46B6-4894-8584-C78453703ABF}" destId="{079E4CA7-0D5C-45DE-AA49-D20BAA8F5A1D}" srcOrd="1" destOrd="0" presId="urn:microsoft.com/office/officeart/2005/8/layout/radial5"/>
    <dgm:cxn modelId="{13B5F1A9-B137-45E8-A96E-784AA51DF98C}" type="presOf" srcId="{9F2C8B05-C81D-495A-9EC6-47D802BEDAE1}" destId="{5EC48118-7269-424D-927B-65D7B39FE9E9}" srcOrd="1" destOrd="0" presId="urn:microsoft.com/office/officeart/2005/8/layout/radial5"/>
    <dgm:cxn modelId="{7B4ED5C6-03B5-49A9-ADC8-F84053586B0D}" type="presOf" srcId="{CC55834E-F46B-4D1E-BD9E-C9544EC6B4E6}" destId="{D2A5971A-D9E7-4F79-BCC4-C089B1925640}" srcOrd="1" destOrd="0" presId="urn:microsoft.com/office/officeart/2005/8/layout/radial5"/>
    <dgm:cxn modelId="{7CDF41F7-4A0C-48EB-8A86-5A472CD5F8A6}" srcId="{F0D0570C-8F51-4A89-ACDE-A9F14C8802F5}" destId="{FA1C9345-2456-4266-B103-F15C59AB66D2}" srcOrd="0" destOrd="0" parTransId="{9F2C8B05-C81D-495A-9EC6-47D802BEDAE1}" sibTransId="{E52347A0-9C3D-4855-8E58-59E36958DC72}"/>
    <dgm:cxn modelId="{DE96400B-7F37-467D-826A-4A2465C373ED}" srcId="{F0D0570C-8F51-4A89-ACDE-A9F14C8802F5}" destId="{C5553249-44C4-4B69-96D4-CB79D22DCE2B}" srcOrd="3" destOrd="0" parTransId="{956453B7-8046-4D2F-9C27-302D30E88843}" sibTransId="{1BF85328-5B89-4BE1-891B-86F2321417EE}"/>
    <dgm:cxn modelId="{7B26D37D-6F1B-4875-B950-F997EAEEC094}" type="presOf" srcId="{956453B7-8046-4D2F-9C27-302D30E88843}" destId="{E2682620-0635-47A3-8362-AC34E48314AA}" srcOrd="1" destOrd="0" presId="urn:microsoft.com/office/officeart/2005/8/layout/radial5"/>
    <dgm:cxn modelId="{2E7CBA61-2B32-4BB0-85AF-A83F74CC85F5}" type="presOf" srcId="{7400D269-7FA7-400E-AA75-3DC69B802EEC}" destId="{E7E508B9-2050-4358-BB5A-F59B263F1AA1}" srcOrd="1" destOrd="0" presId="urn:microsoft.com/office/officeart/2005/8/layout/radial5"/>
    <dgm:cxn modelId="{4500E88E-4097-4D27-9CA7-3E6F6DAD05E0}" srcId="{F0D0570C-8F51-4A89-ACDE-A9F14C8802F5}" destId="{84AD2C44-A0BF-4822-A92E-EF7F4666512A}" srcOrd="1" destOrd="0" parTransId="{5D6BBDDC-E14C-41C4-88D9-D1B3B64E8AD7}" sibTransId="{A481A73F-C56A-4E04-8EFE-248CF5C1234A}"/>
    <dgm:cxn modelId="{10DF239B-4057-4ED2-98AE-DDB19CE9D9F8}" type="presOf" srcId="{C5553249-44C4-4B69-96D4-CB79D22DCE2B}" destId="{D66A4557-2E4B-4573-B306-0A74FC12B1D5}" srcOrd="0" destOrd="0" presId="urn:microsoft.com/office/officeart/2005/8/layout/radial5"/>
    <dgm:cxn modelId="{6BD0CA61-45C3-4D36-8A58-081E1E3FD13B}" type="presOf" srcId="{F0D0570C-8F51-4A89-ACDE-A9F14C8802F5}" destId="{E3C01182-C568-4176-B67A-EAFCBE02D26D}" srcOrd="0" destOrd="0" presId="urn:microsoft.com/office/officeart/2005/8/layout/radial5"/>
    <dgm:cxn modelId="{B551FC8E-4787-41E8-BDF9-ED1D42A66572}" srcId="{F0D0570C-8F51-4A89-ACDE-A9F14C8802F5}" destId="{4AC21417-54F8-4E67-AB04-30F17C0450C4}" srcOrd="5" destOrd="0" parTransId="{CC55834E-F46B-4D1E-BD9E-C9544EC6B4E6}" sibTransId="{581974E7-1F48-492A-9830-5BA68442461B}"/>
    <dgm:cxn modelId="{E973BDA0-5F56-4EF7-AAF5-9DB014F59E1B}" type="presOf" srcId="{4AC21417-54F8-4E67-AB04-30F17C0450C4}" destId="{EC040769-F8D5-436B-B197-A1C91795254E}" srcOrd="0" destOrd="0" presId="urn:microsoft.com/office/officeart/2005/8/layout/radial5"/>
    <dgm:cxn modelId="{C4EE642D-6C5C-4B80-B591-993938EFDC4B}" type="presParOf" srcId="{1415EBF9-61B0-4654-9CC8-35128A4B6A6C}" destId="{E3C01182-C568-4176-B67A-EAFCBE02D26D}" srcOrd="0" destOrd="0" presId="urn:microsoft.com/office/officeart/2005/8/layout/radial5"/>
    <dgm:cxn modelId="{D6CC4CA5-E06A-42EA-A76A-C18F3DB6CD08}" type="presParOf" srcId="{1415EBF9-61B0-4654-9CC8-35128A4B6A6C}" destId="{00AA9A12-5C49-4C1E-8F05-D409D09DCED2}" srcOrd="1" destOrd="0" presId="urn:microsoft.com/office/officeart/2005/8/layout/radial5"/>
    <dgm:cxn modelId="{B839465D-EAE4-4C2E-970C-35B65DB157D0}" type="presParOf" srcId="{00AA9A12-5C49-4C1E-8F05-D409D09DCED2}" destId="{5EC48118-7269-424D-927B-65D7B39FE9E9}" srcOrd="0" destOrd="0" presId="urn:microsoft.com/office/officeart/2005/8/layout/radial5"/>
    <dgm:cxn modelId="{EBCD54A0-82FD-4E78-A6CF-71D6825CC895}" type="presParOf" srcId="{1415EBF9-61B0-4654-9CC8-35128A4B6A6C}" destId="{CEEEA6C1-5A3C-4EA3-90A0-2DB143734290}" srcOrd="2" destOrd="0" presId="urn:microsoft.com/office/officeart/2005/8/layout/radial5"/>
    <dgm:cxn modelId="{A547433D-A4A8-4D32-B98C-485D5437732B}" type="presParOf" srcId="{1415EBF9-61B0-4654-9CC8-35128A4B6A6C}" destId="{EF54C502-2579-4B13-A2AB-B4DACE58C960}" srcOrd="3" destOrd="0" presId="urn:microsoft.com/office/officeart/2005/8/layout/radial5"/>
    <dgm:cxn modelId="{D1D3C113-399C-495D-9DC2-E4A25AA7D6F2}" type="presParOf" srcId="{EF54C502-2579-4B13-A2AB-B4DACE58C960}" destId="{4E4A75EB-F3CA-4CB7-BA09-57679B91BC0A}" srcOrd="0" destOrd="0" presId="urn:microsoft.com/office/officeart/2005/8/layout/radial5"/>
    <dgm:cxn modelId="{C3515FB1-BCE0-4819-B2DD-F59B71D3382C}" type="presParOf" srcId="{1415EBF9-61B0-4654-9CC8-35128A4B6A6C}" destId="{0D88705B-6815-4C09-8FF1-0BBB1F59851C}" srcOrd="4" destOrd="0" presId="urn:microsoft.com/office/officeart/2005/8/layout/radial5"/>
    <dgm:cxn modelId="{BD36DA5A-645F-49C6-989F-8D908E255263}" type="presParOf" srcId="{1415EBF9-61B0-4654-9CC8-35128A4B6A6C}" destId="{17FFF877-0961-45A6-BDA8-5D3109B33E57}" srcOrd="5" destOrd="0" presId="urn:microsoft.com/office/officeart/2005/8/layout/radial5"/>
    <dgm:cxn modelId="{D29F402C-277D-47F7-8215-CA6C243F5972}" type="presParOf" srcId="{17FFF877-0961-45A6-BDA8-5D3109B33E57}" destId="{E7E508B9-2050-4358-BB5A-F59B263F1AA1}" srcOrd="0" destOrd="0" presId="urn:microsoft.com/office/officeart/2005/8/layout/radial5"/>
    <dgm:cxn modelId="{6C35CC09-06C3-4AFA-AE9C-97D18D10857B}" type="presParOf" srcId="{1415EBF9-61B0-4654-9CC8-35128A4B6A6C}" destId="{35E91191-25D5-40C9-A8F6-ABA77F03891E}" srcOrd="6" destOrd="0" presId="urn:microsoft.com/office/officeart/2005/8/layout/radial5"/>
    <dgm:cxn modelId="{75206743-21F7-482B-8A7E-EE719B4E552D}" type="presParOf" srcId="{1415EBF9-61B0-4654-9CC8-35128A4B6A6C}" destId="{7E7F09F9-5F01-4E8D-AD2C-B554D9ED3953}" srcOrd="7" destOrd="0" presId="urn:microsoft.com/office/officeart/2005/8/layout/radial5"/>
    <dgm:cxn modelId="{E69D24FB-1F23-4064-AEFC-921200FDE882}" type="presParOf" srcId="{7E7F09F9-5F01-4E8D-AD2C-B554D9ED3953}" destId="{E2682620-0635-47A3-8362-AC34E48314AA}" srcOrd="0" destOrd="0" presId="urn:microsoft.com/office/officeart/2005/8/layout/radial5"/>
    <dgm:cxn modelId="{FD6DDC2A-14EC-43F5-AC2A-E5FF42167C20}" type="presParOf" srcId="{1415EBF9-61B0-4654-9CC8-35128A4B6A6C}" destId="{D66A4557-2E4B-4573-B306-0A74FC12B1D5}" srcOrd="8" destOrd="0" presId="urn:microsoft.com/office/officeart/2005/8/layout/radial5"/>
    <dgm:cxn modelId="{FA72B887-F955-49BD-94E2-759A2D60BF91}" type="presParOf" srcId="{1415EBF9-61B0-4654-9CC8-35128A4B6A6C}" destId="{4E969D37-0D7E-40BF-8496-D0D6B05FEA9C}" srcOrd="9" destOrd="0" presId="urn:microsoft.com/office/officeart/2005/8/layout/radial5"/>
    <dgm:cxn modelId="{FAC659C5-7CDF-487D-B41C-11A13E67D926}" type="presParOf" srcId="{4E969D37-0D7E-40BF-8496-D0D6B05FEA9C}" destId="{079E4CA7-0D5C-45DE-AA49-D20BAA8F5A1D}" srcOrd="0" destOrd="0" presId="urn:microsoft.com/office/officeart/2005/8/layout/radial5"/>
    <dgm:cxn modelId="{14C0C432-9554-4BBD-BB75-DE95AC54CFBC}" type="presParOf" srcId="{1415EBF9-61B0-4654-9CC8-35128A4B6A6C}" destId="{59B5A05B-61CD-48DE-AD8E-CE85074EAEBE}" srcOrd="10" destOrd="0" presId="urn:microsoft.com/office/officeart/2005/8/layout/radial5"/>
    <dgm:cxn modelId="{8832AF96-572D-4CCB-AF8A-1A40ED171247}" type="presParOf" srcId="{1415EBF9-61B0-4654-9CC8-35128A4B6A6C}" destId="{54BC4F5C-BE99-4DE8-99B5-A72F8A978CA7}" srcOrd="11" destOrd="0" presId="urn:microsoft.com/office/officeart/2005/8/layout/radial5"/>
    <dgm:cxn modelId="{8144B838-8BFB-4D5F-96A4-0DAC4353ED70}" type="presParOf" srcId="{54BC4F5C-BE99-4DE8-99B5-A72F8A978CA7}" destId="{D2A5971A-D9E7-4F79-BCC4-C089B1925640}" srcOrd="0" destOrd="0" presId="urn:microsoft.com/office/officeart/2005/8/layout/radial5"/>
    <dgm:cxn modelId="{CB1E45BE-54A2-43B1-8770-60D9ED51C3A9}" type="presParOf" srcId="{1415EBF9-61B0-4654-9CC8-35128A4B6A6C}" destId="{EC040769-F8D5-436B-B197-A1C91795254E}" srcOrd="12"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DB79320-7B68-4896-A5F9-B2811C4D878F}" type="doc">
      <dgm:prSet loTypeId="urn:microsoft.com/office/officeart/2005/8/layout/radial5" loCatId="cycle" qsTypeId="urn:microsoft.com/office/officeart/2005/8/quickstyle/simple1" qsCatId="simple" csTypeId="urn:microsoft.com/office/officeart/2005/8/colors/colorful1" csCatId="colorful" phldr="1"/>
      <dgm:spPr/>
    </dgm:pt>
    <dgm:pt modelId="{FA1C9345-2456-4266-B103-F15C59AB66D2}">
      <dgm:prSet phldrT="[Text]"/>
      <dgm:spPr>
        <a:solidFill>
          <a:srgbClr val="00B0F0"/>
        </a:solidFill>
        <a:ln>
          <a:solidFill>
            <a:schemeClr val="bg1"/>
          </a:solidFill>
        </a:ln>
      </dgm:spPr>
      <dgm:t>
        <a:bodyPr/>
        <a:lstStyle/>
        <a:p>
          <a:r>
            <a:rPr lang="en-GB" dirty="0" smtClean="0"/>
            <a:t>Warming up/ cooling down</a:t>
          </a:r>
          <a:endParaRPr lang="en-GB" dirty="0"/>
        </a:p>
      </dgm:t>
    </dgm:pt>
    <dgm:pt modelId="{9F2C8B05-C81D-495A-9EC6-47D802BEDAE1}" type="parTrans" cxnId="{7CDF41F7-4A0C-48EB-8A86-5A472CD5F8A6}">
      <dgm:prSet/>
      <dgm:spPr>
        <a:ln>
          <a:solidFill>
            <a:schemeClr val="bg1"/>
          </a:solidFill>
        </a:ln>
      </dgm:spPr>
      <dgm:t>
        <a:bodyPr/>
        <a:lstStyle/>
        <a:p>
          <a:endParaRPr lang="en-GB"/>
        </a:p>
      </dgm:t>
    </dgm:pt>
    <dgm:pt modelId="{E52347A0-9C3D-4855-8E58-59E36958DC72}" type="sibTrans" cxnId="{7CDF41F7-4A0C-48EB-8A86-5A472CD5F8A6}">
      <dgm:prSet/>
      <dgm:spPr/>
      <dgm:t>
        <a:bodyPr/>
        <a:lstStyle/>
        <a:p>
          <a:endParaRPr lang="en-GB"/>
        </a:p>
      </dgm:t>
    </dgm:pt>
    <dgm:pt modelId="{84AD2C44-A0BF-4822-A92E-EF7F4666512A}">
      <dgm:prSet phldrT="[Text]"/>
      <dgm:spPr>
        <a:ln>
          <a:solidFill>
            <a:schemeClr val="bg1"/>
          </a:solidFill>
        </a:ln>
      </dgm:spPr>
      <dgm:t>
        <a:bodyPr/>
        <a:lstStyle/>
        <a:p>
          <a:r>
            <a:rPr lang="en-GB" dirty="0" smtClean="0"/>
            <a:t>Checking equipment and facilities</a:t>
          </a:r>
          <a:endParaRPr lang="en-GB" dirty="0"/>
        </a:p>
      </dgm:t>
    </dgm:pt>
    <dgm:pt modelId="{5D6BBDDC-E14C-41C4-88D9-D1B3B64E8AD7}" type="parTrans" cxnId="{4500E88E-4097-4D27-9CA7-3E6F6DAD05E0}">
      <dgm:prSet/>
      <dgm:spPr>
        <a:ln>
          <a:solidFill>
            <a:schemeClr val="bg1"/>
          </a:solidFill>
        </a:ln>
      </dgm:spPr>
      <dgm:t>
        <a:bodyPr/>
        <a:lstStyle/>
        <a:p>
          <a:endParaRPr lang="en-GB"/>
        </a:p>
      </dgm:t>
    </dgm:pt>
    <dgm:pt modelId="{A481A73F-C56A-4E04-8EFE-248CF5C1234A}" type="sibTrans" cxnId="{4500E88E-4097-4D27-9CA7-3E6F6DAD05E0}">
      <dgm:prSet/>
      <dgm:spPr/>
      <dgm:t>
        <a:bodyPr/>
        <a:lstStyle/>
        <a:p>
          <a:endParaRPr lang="en-GB"/>
        </a:p>
      </dgm:t>
    </dgm:pt>
    <dgm:pt modelId="{2EF473EA-3073-48F9-95B3-8B463070A5C8}">
      <dgm:prSet phldrT="[Text]"/>
      <dgm:spPr>
        <a:ln>
          <a:solidFill>
            <a:schemeClr val="bg1"/>
          </a:solidFill>
        </a:ln>
      </dgm:spPr>
      <dgm:t>
        <a:bodyPr/>
        <a:lstStyle/>
        <a:p>
          <a:r>
            <a:rPr lang="en-GB" dirty="0" smtClean="0"/>
            <a:t>Protective equipment and clothing</a:t>
          </a:r>
          <a:endParaRPr lang="en-GB" dirty="0"/>
        </a:p>
      </dgm:t>
    </dgm:pt>
    <dgm:pt modelId="{7400D269-7FA7-400E-AA75-3DC69B802EEC}" type="parTrans" cxnId="{467D0C1E-88E3-4A48-ABFC-6977DB257DBE}">
      <dgm:prSet/>
      <dgm:spPr>
        <a:ln>
          <a:solidFill>
            <a:schemeClr val="bg1"/>
          </a:solidFill>
        </a:ln>
      </dgm:spPr>
      <dgm:t>
        <a:bodyPr/>
        <a:lstStyle/>
        <a:p>
          <a:endParaRPr lang="en-GB"/>
        </a:p>
      </dgm:t>
    </dgm:pt>
    <dgm:pt modelId="{FA27DC8F-9DD4-4CC1-B305-66FFBFA3277F}" type="sibTrans" cxnId="{467D0C1E-88E3-4A48-ABFC-6977DB257DBE}">
      <dgm:prSet/>
      <dgm:spPr/>
      <dgm:t>
        <a:bodyPr/>
        <a:lstStyle/>
        <a:p>
          <a:endParaRPr lang="en-GB"/>
        </a:p>
      </dgm:t>
    </dgm:pt>
    <dgm:pt modelId="{C5553249-44C4-4B69-96D4-CB79D22DCE2B}">
      <dgm:prSet phldrT="[Text]"/>
      <dgm:spPr>
        <a:ln>
          <a:solidFill>
            <a:schemeClr val="bg1"/>
          </a:solidFill>
        </a:ln>
      </dgm:spPr>
      <dgm:t>
        <a:bodyPr/>
        <a:lstStyle/>
        <a:p>
          <a:r>
            <a:rPr lang="en-GB" dirty="0" smtClean="0"/>
            <a:t>Balanced competition</a:t>
          </a:r>
          <a:endParaRPr lang="en-GB" dirty="0"/>
        </a:p>
      </dgm:t>
    </dgm:pt>
    <dgm:pt modelId="{956453B7-8046-4D2F-9C27-302D30E88843}" type="parTrans" cxnId="{DE96400B-7F37-467D-826A-4A2465C373ED}">
      <dgm:prSet/>
      <dgm:spPr>
        <a:ln>
          <a:solidFill>
            <a:schemeClr val="bg1"/>
          </a:solidFill>
        </a:ln>
      </dgm:spPr>
      <dgm:t>
        <a:bodyPr/>
        <a:lstStyle/>
        <a:p>
          <a:endParaRPr lang="en-GB"/>
        </a:p>
      </dgm:t>
    </dgm:pt>
    <dgm:pt modelId="{1BF85328-5B89-4BE1-891B-86F2321417EE}" type="sibTrans" cxnId="{DE96400B-7F37-467D-826A-4A2465C373ED}">
      <dgm:prSet/>
      <dgm:spPr/>
      <dgm:t>
        <a:bodyPr/>
        <a:lstStyle/>
        <a:p>
          <a:endParaRPr lang="en-GB"/>
        </a:p>
      </dgm:t>
    </dgm:pt>
    <dgm:pt modelId="{A1862C55-4598-4440-9E3B-A1BB98AED16A}">
      <dgm:prSet phldrT="[Text]"/>
      <dgm:spPr>
        <a:ln>
          <a:solidFill>
            <a:schemeClr val="bg1"/>
          </a:solidFill>
        </a:ln>
      </dgm:spPr>
      <dgm:t>
        <a:bodyPr/>
        <a:lstStyle/>
        <a:p>
          <a:r>
            <a:rPr lang="en-GB" dirty="0" smtClean="0"/>
            <a:t>Playing to the rules of the competition </a:t>
          </a:r>
          <a:endParaRPr lang="en-GB" dirty="0"/>
        </a:p>
      </dgm:t>
    </dgm:pt>
    <dgm:pt modelId="{2D317601-46B6-4894-8584-C78453703ABF}" type="parTrans" cxnId="{73DBD469-8EAF-4D55-B0F4-64453DDAAE73}">
      <dgm:prSet/>
      <dgm:spPr>
        <a:ln>
          <a:solidFill>
            <a:schemeClr val="bg1"/>
          </a:solidFill>
        </a:ln>
      </dgm:spPr>
      <dgm:t>
        <a:bodyPr/>
        <a:lstStyle/>
        <a:p>
          <a:endParaRPr lang="en-GB"/>
        </a:p>
      </dgm:t>
    </dgm:pt>
    <dgm:pt modelId="{4B1D2C20-AD7E-4C5F-A4A3-D066F943789A}" type="sibTrans" cxnId="{73DBD469-8EAF-4D55-B0F4-64453DDAAE73}">
      <dgm:prSet/>
      <dgm:spPr/>
      <dgm:t>
        <a:bodyPr/>
        <a:lstStyle/>
        <a:p>
          <a:endParaRPr lang="en-GB"/>
        </a:p>
      </dgm:t>
    </dgm:pt>
    <dgm:pt modelId="{4AC21417-54F8-4E67-AB04-30F17C0450C4}">
      <dgm:prSet phldrT="[Text]"/>
      <dgm:spPr>
        <a:ln>
          <a:solidFill>
            <a:schemeClr val="bg1"/>
          </a:solidFill>
        </a:ln>
      </dgm:spPr>
      <dgm:t>
        <a:bodyPr/>
        <a:lstStyle/>
        <a:p>
          <a:r>
            <a:rPr lang="en-GB" dirty="0" smtClean="0"/>
            <a:t>Physical readiness</a:t>
          </a:r>
          <a:endParaRPr lang="en-GB" dirty="0"/>
        </a:p>
      </dgm:t>
    </dgm:pt>
    <dgm:pt modelId="{CC55834E-F46B-4D1E-BD9E-C9544EC6B4E6}" type="parTrans" cxnId="{B551FC8E-4787-41E8-BDF9-ED1D42A66572}">
      <dgm:prSet/>
      <dgm:spPr>
        <a:ln>
          <a:solidFill>
            <a:schemeClr val="bg1"/>
          </a:solidFill>
        </a:ln>
      </dgm:spPr>
      <dgm:t>
        <a:bodyPr/>
        <a:lstStyle/>
        <a:p>
          <a:endParaRPr lang="en-GB"/>
        </a:p>
      </dgm:t>
    </dgm:pt>
    <dgm:pt modelId="{581974E7-1F48-492A-9830-5BA68442461B}" type="sibTrans" cxnId="{B551FC8E-4787-41E8-BDF9-ED1D42A66572}">
      <dgm:prSet/>
      <dgm:spPr/>
      <dgm:t>
        <a:bodyPr/>
        <a:lstStyle/>
        <a:p>
          <a:endParaRPr lang="en-GB"/>
        </a:p>
      </dgm:t>
    </dgm:pt>
    <dgm:pt modelId="{F0D0570C-8F51-4A89-ACDE-A9F14C8802F5}">
      <dgm:prSet phldrT="[Text]"/>
      <dgm:spPr>
        <a:ln>
          <a:solidFill>
            <a:schemeClr val="bg1"/>
          </a:solidFill>
        </a:ln>
      </dgm:spPr>
      <dgm:t>
        <a:bodyPr/>
        <a:lstStyle/>
        <a:p>
          <a:r>
            <a:rPr lang="en-GB" dirty="0" smtClean="0"/>
            <a:t>Preventing injury</a:t>
          </a:r>
          <a:endParaRPr lang="en-GB" dirty="0"/>
        </a:p>
      </dgm:t>
    </dgm:pt>
    <dgm:pt modelId="{91801684-2F9B-4F28-B166-1C5CF6081F06}" type="parTrans" cxnId="{E077F0D9-6FD1-4994-91C8-78F83EDB868B}">
      <dgm:prSet/>
      <dgm:spPr/>
      <dgm:t>
        <a:bodyPr/>
        <a:lstStyle/>
        <a:p>
          <a:endParaRPr lang="en-GB"/>
        </a:p>
      </dgm:t>
    </dgm:pt>
    <dgm:pt modelId="{20BA0040-883B-4A2A-90D8-8D37EC8AC427}" type="sibTrans" cxnId="{E077F0D9-6FD1-4994-91C8-78F83EDB868B}">
      <dgm:prSet/>
      <dgm:spPr/>
      <dgm:t>
        <a:bodyPr/>
        <a:lstStyle/>
        <a:p>
          <a:endParaRPr lang="en-GB"/>
        </a:p>
      </dgm:t>
    </dgm:pt>
    <dgm:pt modelId="{1415EBF9-61B0-4654-9CC8-35128A4B6A6C}" type="pres">
      <dgm:prSet presAssocID="{7DB79320-7B68-4896-A5F9-B2811C4D878F}" presName="Name0" presStyleCnt="0">
        <dgm:presLayoutVars>
          <dgm:chMax val="1"/>
          <dgm:dir/>
          <dgm:animLvl val="ctr"/>
          <dgm:resizeHandles val="exact"/>
        </dgm:presLayoutVars>
      </dgm:prSet>
      <dgm:spPr/>
    </dgm:pt>
    <dgm:pt modelId="{E3C01182-C568-4176-B67A-EAFCBE02D26D}" type="pres">
      <dgm:prSet presAssocID="{F0D0570C-8F51-4A89-ACDE-A9F14C8802F5}" presName="centerShape" presStyleLbl="node0" presStyleIdx="0" presStyleCnt="1"/>
      <dgm:spPr/>
      <dgm:t>
        <a:bodyPr/>
        <a:lstStyle/>
        <a:p>
          <a:endParaRPr lang="en-GB"/>
        </a:p>
      </dgm:t>
    </dgm:pt>
    <dgm:pt modelId="{00AA9A12-5C49-4C1E-8F05-D409D09DCED2}" type="pres">
      <dgm:prSet presAssocID="{9F2C8B05-C81D-495A-9EC6-47D802BEDAE1}" presName="parTrans" presStyleLbl="sibTrans2D1" presStyleIdx="0" presStyleCnt="6"/>
      <dgm:spPr/>
      <dgm:t>
        <a:bodyPr/>
        <a:lstStyle/>
        <a:p>
          <a:endParaRPr lang="en-GB"/>
        </a:p>
      </dgm:t>
    </dgm:pt>
    <dgm:pt modelId="{5EC48118-7269-424D-927B-65D7B39FE9E9}" type="pres">
      <dgm:prSet presAssocID="{9F2C8B05-C81D-495A-9EC6-47D802BEDAE1}" presName="connectorText" presStyleLbl="sibTrans2D1" presStyleIdx="0" presStyleCnt="6"/>
      <dgm:spPr/>
      <dgm:t>
        <a:bodyPr/>
        <a:lstStyle/>
        <a:p>
          <a:endParaRPr lang="en-GB"/>
        </a:p>
      </dgm:t>
    </dgm:pt>
    <dgm:pt modelId="{CEEEA6C1-5A3C-4EA3-90A0-2DB143734290}" type="pres">
      <dgm:prSet presAssocID="{FA1C9345-2456-4266-B103-F15C59AB66D2}" presName="node" presStyleLbl="node1" presStyleIdx="0" presStyleCnt="6">
        <dgm:presLayoutVars>
          <dgm:bulletEnabled val="1"/>
        </dgm:presLayoutVars>
      </dgm:prSet>
      <dgm:spPr/>
      <dgm:t>
        <a:bodyPr/>
        <a:lstStyle/>
        <a:p>
          <a:endParaRPr lang="en-GB"/>
        </a:p>
      </dgm:t>
    </dgm:pt>
    <dgm:pt modelId="{EF54C502-2579-4B13-A2AB-B4DACE58C960}" type="pres">
      <dgm:prSet presAssocID="{5D6BBDDC-E14C-41C4-88D9-D1B3B64E8AD7}" presName="parTrans" presStyleLbl="sibTrans2D1" presStyleIdx="1" presStyleCnt="6"/>
      <dgm:spPr/>
      <dgm:t>
        <a:bodyPr/>
        <a:lstStyle/>
        <a:p>
          <a:endParaRPr lang="en-GB"/>
        </a:p>
      </dgm:t>
    </dgm:pt>
    <dgm:pt modelId="{4E4A75EB-F3CA-4CB7-BA09-57679B91BC0A}" type="pres">
      <dgm:prSet presAssocID="{5D6BBDDC-E14C-41C4-88D9-D1B3B64E8AD7}" presName="connectorText" presStyleLbl="sibTrans2D1" presStyleIdx="1" presStyleCnt="6"/>
      <dgm:spPr/>
      <dgm:t>
        <a:bodyPr/>
        <a:lstStyle/>
        <a:p>
          <a:endParaRPr lang="en-GB"/>
        </a:p>
      </dgm:t>
    </dgm:pt>
    <dgm:pt modelId="{0D88705B-6815-4C09-8FF1-0BBB1F59851C}" type="pres">
      <dgm:prSet presAssocID="{84AD2C44-A0BF-4822-A92E-EF7F4666512A}" presName="node" presStyleLbl="node1" presStyleIdx="1" presStyleCnt="6">
        <dgm:presLayoutVars>
          <dgm:bulletEnabled val="1"/>
        </dgm:presLayoutVars>
      </dgm:prSet>
      <dgm:spPr/>
      <dgm:t>
        <a:bodyPr/>
        <a:lstStyle/>
        <a:p>
          <a:endParaRPr lang="en-GB"/>
        </a:p>
      </dgm:t>
    </dgm:pt>
    <dgm:pt modelId="{17FFF877-0961-45A6-BDA8-5D3109B33E57}" type="pres">
      <dgm:prSet presAssocID="{7400D269-7FA7-400E-AA75-3DC69B802EEC}" presName="parTrans" presStyleLbl="sibTrans2D1" presStyleIdx="2" presStyleCnt="6"/>
      <dgm:spPr/>
      <dgm:t>
        <a:bodyPr/>
        <a:lstStyle/>
        <a:p>
          <a:endParaRPr lang="en-GB"/>
        </a:p>
      </dgm:t>
    </dgm:pt>
    <dgm:pt modelId="{E7E508B9-2050-4358-BB5A-F59B263F1AA1}" type="pres">
      <dgm:prSet presAssocID="{7400D269-7FA7-400E-AA75-3DC69B802EEC}" presName="connectorText" presStyleLbl="sibTrans2D1" presStyleIdx="2" presStyleCnt="6"/>
      <dgm:spPr/>
      <dgm:t>
        <a:bodyPr/>
        <a:lstStyle/>
        <a:p>
          <a:endParaRPr lang="en-GB"/>
        </a:p>
      </dgm:t>
    </dgm:pt>
    <dgm:pt modelId="{35E91191-25D5-40C9-A8F6-ABA77F03891E}" type="pres">
      <dgm:prSet presAssocID="{2EF473EA-3073-48F9-95B3-8B463070A5C8}" presName="node" presStyleLbl="node1" presStyleIdx="2" presStyleCnt="6">
        <dgm:presLayoutVars>
          <dgm:bulletEnabled val="1"/>
        </dgm:presLayoutVars>
      </dgm:prSet>
      <dgm:spPr/>
      <dgm:t>
        <a:bodyPr/>
        <a:lstStyle/>
        <a:p>
          <a:endParaRPr lang="en-GB"/>
        </a:p>
      </dgm:t>
    </dgm:pt>
    <dgm:pt modelId="{7E7F09F9-5F01-4E8D-AD2C-B554D9ED3953}" type="pres">
      <dgm:prSet presAssocID="{956453B7-8046-4D2F-9C27-302D30E88843}" presName="parTrans" presStyleLbl="sibTrans2D1" presStyleIdx="3" presStyleCnt="6"/>
      <dgm:spPr/>
      <dgm:t>
        <a:bodyPr/>
        <a:lstStyle/>
        <a:p>
          <a:endParaRPr lang="en-GB"/>
        </a:p>
      </dgm:t>
    </dgm:pt>
    <dgm:pt modelId="{E2682620-0635-47A3-8362-AC34E48314AA}" type="pres">
      <dgm:prSet presAssocID="{956453B7-8046-4D2F-9C27-302D30E88843}" presName="connectorText" presStyleLbl="sibTrans2D1" presStyleIdx="3" presStyleCnt="6"/>
      <dgm:spPr/>
      <dgm:t>
        <a:bodyPr/>
        <a:lstStyle/>
        <a:p>
          <a:endParaRPr lang="en-GB"/>
        </a:p>
      </dgm:t>
    </dgm:pt>
    <dgm:pt modelId="{D66A4557-2E4B-4573-B306-0A74FC12B1D5}" type="pres">
      <dgm:prSet presAssocID="{C5553249-44C4-4B69-96D4-CB79D22DCE2B}" presName="node" presStyleLbl="node1" presStyleIdx="3" presStyleCnt="6">
        <dgm:presLayoutVars>
          <dgm:bulletEnabled val="1"/>
        </dgm:presLayoutVars>
      </dgm:prSet>
      <dgm:spPr/>
      <dgm:t>
        <a:bodyPr/>
        <a:lstStyle/>
        <a:p>
          <a:endParaRPr lang="en-GB"/>
        </a:p>
      </dgm:t>
    </dgm:pt>
    <dgm:pt modelId="{4E969D37-0D7E-40BF-8496-D0D6B05FEA9C}" type="pres">
      <dgm:prSet presAssocID="{2D317601-46B6-4894-8584-C78453703ABF}" presName="parTrans" presStyleLbl="sibTrans2D1" presStyleIdx="4" presStyleCnt="6"/>
      <dgm:spPr/>
      <dgm:t>
        <a:bodyPr/>
        <a:lstStyle/>
        <a:p>
          <a:endParaRPr lang="en-GB"/>
        </a:p>
      </dgm:t>
    </dgm:pt>
    <dgm:pt modelId="{079E4CA7-0D5C-45DE-AA49-D20BAA8F5A1D}" type="pres">
      <dgm:prSet presAssocID="{2D317601-46B6-4894-8584-C78453703ABF}" presName="connectorText" presStyleLbl="sibTrans2D1" presStyleIdx="4" presStyleCnt="6"/>
      <dgm:spPr/>
      <dgm:t>
        <a:bodyPr/>
        <a:lstStyle/>
        <a:p>
          <a:endParaRPr lang="en-GB"/>
        </a:p>
      </dgm:t>
    </dgm:pt>
    <dgm:pt modelId="{59B5A05B-61CD-48DE-AD8E-CE85074EAEBE}" type="pres">
      <dgm:prSet presAssocID="{A1862C55-4598-4440-9E3B-A1BB98AED16A}" presName="node" presStyleLbl="node1" presStyleIdx="4" presStyleCnt="6">
        <dgm:presLayoutVars>
          <dgm:bulletEnabled val="1"/>
        </dgm:presLayoutVars>
      </dgm:prSet>
      <dgm:spPr/>
      <dgm:t>
        <a:bodyPr/>
        <a:lstStyle/>
        <a:p>
          <a:endParaRPr lang="en-GB"/>
        </a:p>
      </dgm:t>
    </dgm:pt>
    <dgm:pt modelId="{54BC4F5C-BE99-4DE8-99B5-A72F8A978CA7}" type="pres">
      <dgm:prSet presAssocID="{CC55834E-F46B-4D1E-BD9E-C9544EC6B4E6}" presName="parTrans" presStyleLbl="sibTrans2D1" presStyleIdx="5" presStyleCnt="6"/>
      <dgm:spPr/>
      <dgm:t>
        <a:bodyPr/>
        <a:lstStyle/>
        <a:p>
          <a:endParaRPr lang="en-GB"/>
        </a:p>
      </dgm:t>
    </dgm:pt>
    <dgm:pt modelId="{D2A5971A-D9E7-4F79-BCC4-C089B1925640}" type="pres">
      <dgm:prSet presAssocID="{CC55834E-F46B-4D1E-BD9E-C9544EC6B4E6}" presName="connectorText" presStyleLbl="sibTrans2D1" presStyleIdx="5" presStyleCnt="6"/>
      <dgm:spPr/>
      <dgm:t>
        <a:bodyPr/>
        <a:lstStyle/>
        <a:p>
          <a:endParaRPr lang="en-GB"/>
        </a:p>
      </dgm:t>
    </dgm:pt>
    <dgm:pt modelId="{EC040769-F8D5-436B-B197-A1C91795254E}" type="pres">
      <dgm:prSet presAssocID="{4AC21417-54F8-4E67-AB04-30F17C0450C4}" presName="node" presStyleLbl="node1" presStyleIdx="5" presStyleCnt="6">
        <dgm:presLayoutVars>
          <dgm:bulletEnabled val="1"/>
        </dgm:presLayoutVars>
      </dgm:prSet>
      <dgm:spPr/>
      <dgm:t>
        <a:bodyPr/>
        <a:lstStyle/>
        <a:p>
          <a:endParaRPr lang="en-GB"/>
        </a:p>
      </dgm:t>
    </dgm:pt>
  </dgm:ptLst>
  <dgm:cxnLst>
    <dgm:cxn modelId="{5F4AF586-B892-4C97-BB97-A8356BA73982}" type="presOf" srcId="{7DB79320-7B68-4896-A5F9-B2811C4D878F}" destId="{1415EBF9-61B0-4654-9CC8-35128A4B6A6C}" srcOrd="0" destOrd="0" presId="urn:microsoft.com/office/officeart/2005/8/layout/radial5"/>
    <dgm:cxn modelId="{73DBD469-8EAF-4D55-B0F4-64453DDAAE73}" srcId="{F0D0570C-8F51-4A89-ACDE-A9F14C8802F5}" destId="{A1862C55-4598-4440-9E3B-A1BB98AED16A}" srcOrd="4" destOrd="0" parTransId="{2D317601-46B6-4894-8584-C78453703ABF}" sibTransId="{4B1D2C20-AD7E-4C5F-A4A3-D066F943789A}"/>
    <dgm:cxn modelId="{A9E288DD-2CEA-40A8-A82D-9FB354152327}" type="presOf" srcId="{956453B7-8046-4D2F-9C27-302D30E88843}" destId="{E2682620-0635-47A3-8362-AC34E48314AA}" srcOrd="1" destOrd="0" presId="urn:microsoft.com/office/officeart/2005/8/layout/radial5"/>
    <dgm:cxn modelId="{F43AEC1D-D77F-4137-BE54-9566744C5113}" type="presOf" srcId="{5D6BBDDC-E14C-41C4-88D9-D1B3B64E8AD7}" destId="{EF54C502-2579-4B13-A2AB-B4DACE58C960}" srcOrd="0" destOrd="0" presId="urn:microsoft.com/office/officeart/2005/8/layout/radial5"/>
    <dgm:cxn modelId="{70D3B85C-96F5-4E1A-83A6-E06B3C2A740D}" type="presOf" srcId="{84AD2C44-A0BF-4822-A92E-EF7F4666512A}" destId="{0D88705B-6815-4C09-8FF1-0BBB1F59851C}" srcOrd="0" destOrd="0" presId="urn:microsoft.com/office/officeart/2005/8/layout/radial5"/>
    <dgm:cxn modelId="{467D0C1E-88E3-4A48-ABFC-6977DB257DBE}" srcId="{F0D0570C-8F51-4A89-ACDE-A9F14C8802F5}" destId="{2EF473EA-3073-48F9-95B3-8B463070A5C8}" srcOrd="2" destOrd="0" parTransId="{7400D269-7FA7-400E-AA75-3DC69B802EEC}" sibTransId="{FA27DC8F-9DD4-4CC1-B305-66FFBFA3277F}"/>
    <dgm:cxn modelId="{8B3ACD4B-4122-4A2E-88EB-8FC53D398AA9}" type="presOf" srcId="{9F2C8B05-C81D-495A-9EC6-47D802BEDAE1}" destId="{5EC48118-7269-424D-927B-65D7B39FE9E9}" srcOrd="1" destOrd="0" presId="urn:microsoft.com/office/officeart/2005/8/layout/radial5"/>
    <dgm:cxn modelId="{2DE904E3-2BFF-484B-BD87-BB548C5CD744}" type="presOf" srcId="{A1862C55-4598-4440-9E3B-A1BB98AED16A}" destId="{59B5A05B-61CD-48DE-AD8E-CE85074EAEBE}" srcOrd="0" destOrd="0" presId="urn:microsoft.com/office/officeart/2005/8/layout/radial5"/>
    <dgm:cxn modelId="{3D514A57-EA3F-4406-B0AA-AF3D7BDD5C95}" type="presOf" srcId="{5D6BBDDC-E14C-41C4-88D9-D1B3B64E8AD7}" destId="{4E4A75EB-F3CA-4CB7-BA09-57679B91BC0A}" srcOrd="1" destOrd="0" presId="urn:microsoft.com/office/officeart/2005/8/layout/radial5"/>
    <dgm:cxn modelId="{F32815F1-28F7-4A52-9736-9548FDB7231A}" type="presOf" srcId="{2D317601-46B6-4894-8584-C78453703ABF}" destId="{4E969D37-0D7E-40BF-8496-D0D6B05FEA9C}" srcOrd="0" destOrd="0" presId="urn:microsoft.com/office/officeart/2005/8/layout/radial5"/>
    <dgm:cxn modelId="{5B04BBBA-510A-444E-8D54-05B829AF934D}" type="presOf" srcId="{9F2C8B05-C81D-495A-9EC6-47D802BEDAE1}" destId="{00AA9A12-5C49-4C1E-8F05-D409D09DCED2}" srcOrd="0" destOrd="0" presId="urn:microsoft.com/office/officeart/2005/8/layout/radial5"/>
    <dgm:cxn modelId="{6E890726-B15C-4EFA-845D-8B59195BC373}" type="presOf" srcId="{4AC21417-54F8-4E67-AB04-30F17C0450C4}" destId="{EC040769-F8D5-436B-B197-A1C91795254E}" srcOrd="0" destOrd="0" presId="urn:microsoft.com/office/officeart/2005/8/layout/radial5"/>
    <dgm:cxn modelId="{37A783DC-6526-4A25-A211-9F875E42CF64}" type="presOf" srcId="{7400D269-7FA7-400E-AA75-3DC69B802EEC}" destId="{17FFF877-0961-45A6-BDA8-5D3109B33E57}" srcOrd="0" destOrd="0" presId="urn:microsoft.com/office/officeart/2005/8/layout/radial5"/>
    <dgm:cxn modelId="{E077F0D9-6FD1-4994-91C8-78F83EDB868B}" srcId="{7DB79320-7B68-4896-A5F9-B2811C4D878F}" destId="{F0D0570C-8F51-4A89-ACDE-A9F14C8802F5}" srcOrd="0" destOrd="0" parTransId="{91801684-2F9B-4F28-B166-1C5CF6081F06}" sibTransId="{20BA0040-883B-4A2A-90D8-8D37EC8AC427}"/>
    <dgm:cxn modelId="{FA8BC1AE-00DC-48F3-9CF9-87705A7BADC3}" type="presOf" srcId="{2EF473EA-3073-48F9-95B3-8B463070A5C8}" destId="{35E91191-25D5-40C9-A8F6-ABA77F03891E}" srcOrd="0" destOrd="0" presId="urn:microsoft.com/office/officeart/2005/8/layout/radial5"/>
    <dgm:cxn modelId="{81EBC540-F8F6-4538-B169-B96CB705DCD1}" type="presOf" srcId="{956453B7-8046-4D2F-9C27-302D30E88843}" destId="{7E7F09F9-5F01-4E8D-AD2C-B554D9ED3953}" srcOrd="0" destOrd="0" presId="urn:microsoft.com/office/officeart/2005/8/layout/radial5"/>
    <dgm:cxn modelId="{7CDF41F7-4A0C-48EB-8A86-5A472CD5F8A6}" srcId="{F0D0570C-8F51-4A89-ACDE-A9F14C8802F5}" destId="{FA1C9345-2456-4266-B103-F15C59AB66D2}" srcOrd="0" destOrd="0" parTransId="{9F2C8B05-C81D-495A-9EC6-47D802BEDAE1}" sibTransId="{E52347A0-9C3D-4855-8E58-59E36958DC72}"/>
    <dgm:cxn modelId="{DE96400B-7F37-467D-826A-4A2465C373ED}" srcId="{F0D0570C-8F51-4A89-ACDE-A9F14C8802F5}" destId="{C5553249-44C4-4B69-96D4-CB79D22DCE2B}" srcOrd="3" destOrd="0" parTransId="{956453B7-8046-4D2F-9C27-302D30E88843}" sibTransId="{1BF85328-5B89-4BE1-891B-86F2321417EE}"/>
    <dgm:cxn modelId="{2566A817-1EF2-4E9E-9668-028ED80746F4}" type="presOf" srcId="{F0D0570C-8F51-4A89-ACDE-A9F14C8802F5}" destId="{E3C01182-C568-4176-B67A-EAFCBE02D26D}" srcOrd="0" destOrd="0" presId="urn:microsoft.com/office/officeart/2005/8/layout/radial5"/>
    <dgm:cxn modelId="{466225D0-760E-434E-B44A-759C357C48A3}" type="presOf" srcId="{FA1C9345-2456-4266-B103-F15C59AB66D2}" destId="{CEEEA6C1-5A3C-4EA3-90A0-2DB143734290}" srcOrd="0" destOrd="0" presId="urn:microsoft.com/office/officeart/2005/8/layout/radial5"/>
    <dgm:cxn modelId="{28D4960F-4849-4410-8467-97AEEAF727B6}" type="presOf" srcId="{CC55834E-F46B-4D1E-BD9E-C9544EC6B4E6}" destId="{54BC4F5C-BE99-4DE8-99B5-A72F8A978CA7}" srcOrd="0" destOrd="0" presId="urn:microsoft.com/office/officeart/2005/8/layout/radial5"/>
    <dgm:cxn modelId="{CEFC501E-4DA8-4A8F-B23A-C9C65613019B}" type="presOf" srcId="{C5553249-44C4-4B69-96D4-CB79D22DCE2B}" destId="{D66A4557-2E4B-4573-B306-0A74FC12B1D5}" srcOrd="0" destOrd="0" presId="urn:microsoft.com/office/officeart/2005/8/layout/radial5"/>
    <dgm:cxn modelId="{930C09C5-BA75-48AA-8555-2E77EFF90505}" type="presOf" srcId="{7400D269-7FA7-400E-AA75-3DC69B802EEC}" destId="{E7E508B9-2050-4358-BB5A-F59B263F1AA1}" srcOrd="1" destOrd="0" presId="urn:microsoft.com/office/officeart/2005/8/layout/radial5"/>
    <dgm:cxn modelId="{4500E88E-4097-4D27-9CA7-3E6F6DAD05E0}" srcId="{F0D0570C-8F51-4A89-ACDE-A9F14C8802F5}" destId="{84AD2C44-A0BF-4822-A92E-EF7F4666512A}" srcOrd="1" destOrd="0" parTransId="{5D6BBDDC-E14C-41C4-88D9-D1B3B64E8AD7}" sibTransId="{A481A73F-C56A-4E04-8EFE-248CF5C1234A}"/>
    <dgm:cxn modelId="{B551FC8E-4787-41E8-BDF9-ED1D42A66572}" srcId="{F0D0570C-8F51-4A89-ACDE-A9F14C8802F5}" destId="{4AC21417-54F8-4E67-AB04-30F17C0450C4}" srcOrd="5" destOrd="0" parTransId="{CC55834E-F46B-4D1E-BD9E-C9544EC6B4E6}" sibTransId="{581974E7-1F48-492A-9830-5BA68442461B}"/>
    <dgm:cxn modelId="{E63584CD-47FD-4D00-8A36-F7807A4DC43F}" type="presOf" srcId="{2D317601-46B6-4894-8584-C78453703ABF}" destId="{079E4CA7-0D5C-45DE-AA49-D20BAA8F5A1D}" srcOrd="1" destOrd="0" presId="urn:microsoft.com/office/officeart/2005/8/layout/radial5"/>
    <dgm:cxn modelId="{A97D375F-7B47-4A69-8B6E-7CE571A49A96}" type="presOf" srcId="{CC55834E-F46B-4D1E-BD9E-C9544EC6B4E6}" destId="{D2A5971A-D9E7-4F79-BCC4-C089B1925640}" srcOrd="1" destOrd="0" presId="urn:microsoft.com/office/officeart/2005/8/layout/radial5"/>
    <dgm:cxn modelId="{0CF1F667-6E25-47D0-BDEC-409CBE947CDB}" type="presParOf" srcId="{1415EBF9-61B0-4654-9CC8-35128A4B6A6C}" destId="{E3C01182-C568-4176-B67A-EAFCBE02D26D}" srcOrd="0" destOrd="0" presId="urn:microsoft.com/office/officeart/2005/8/layout/radial5"/>
    <dgm:cxn modelId="{D23971E4-FD1D-49A3-BC53-63F46ED0DBD9}" type="presParOf" srcId="{1415EBF9-61B0-4654-9CC8-35128A4B6A6C}" destId="{00AA9A12-5C49-4C1E-8F05-D409D09DCED2}" srcOrd="1" destOrd="0" presId="urn:microsoft.com/office/officeart/2005/8/layout/radial5"/>
    <dgm:cxn modelId="{DB07AC87-11D5-4AED-BBC5-2AF78FC42195}" type="presParOf" srcId="{00AA9A12-5C49-4C1E-8F05-D409D09DCED2}" destId="{5EC48118-7269-424D-927B-65D7B39FE9E9}" srcOrd="0" destOrd="0" presId="urn:microsoft.com/office/officeart/2005/8/layout/radial5"/>
    <dgm:cxn modelId="{56BE3DC2-C708-4973-96EF-9A1648B2B6F7}" type="presParOf" srcId="{1415EBF9-61B0-4654-9CC8-35128A4B6A6C}" destId="{CEEEA6C1-5A3C-4EA3-90A0-2DB143734290}" srcOrd="2" destOrd="0" presId="urn:microsoft.com/office/officeart/2005/8/layout/radial5"/>
    <dgm:cxn modelId="{FCDD16A4-89B1-4984-B809-025040682F8E}" type="presParOf" srcId="{1415EBF9-61B0-4654-9CC8-35128A4B6A6C}" destId="{EF54C502-2579-4B13-A2AB-B4DACE58C960}" srcOrd="3" destOrd="0" presId="urn:microsoft.com/office/officeart/2005/8/layout/radial5"/>
    <dgm:cxn modelId="{662548BC-C0E6-4411-8DA8-FF9C3A0FDDA3}" type="presParOf" srcId="{EF54C502-2579-4B13-A2AB-B4DACE58C960}" destId="{4E4A75EB-F3CA-4CB7-BA09-57679B91BC0A}" srcOrd="0" destOrd="0" presId="urn:microsoft.com/office/officeart/2005/8/layout/radial5"/>
    <dgm:cxn modelId="{D6E10A2E-D855-40F1-9F32-5A27036D9349}" type="presParOf" srcId="{1415EBF9-61B0-4654-9CC8-35128A4B6A6C}" destId="{0D88705B-6815-4C09-8FF1-0BBB1F59851C}" srcOrd="4" destOrd="0" presId="urn:microsoft.com/office/officeart/2005/8/layout/radial5"/>
    <dgm:cxn modelId="{F3F28BFA-6A59-45DE-9DE4-FD851AB7A71A}" type="presParOf" srcId="{1415EBF9-61B0-4654-9CC8-35128A4B6A6C}" destId="{17FFF877-0961-45A6-BDA8-5D3109B33E57}" srcOrd="5" destOrd="0" presId="urn:microsoft.com/office/officeart/2005/8/layout/radial5"/>
    <dgm:cxn modelId="{82501BDA-1A16-4638-A17E-B887C9DA406F}" type="presParOf" srcId="{17FFF877-0961-45A6-BDA8-5D3109B33E57}" destId="{E7E508B9-2050-4358-BB5A-F59B263F1AA1}" srcOrd="0" destOrd="0" presId="urn:microsoft.com/office/officeart/2005/8/layout/radial5"/>
    <dgm:cxn modelId="{78A4CD2D-C0A6-44FB-9B3C-32A0185ED254}" type="presParOf" srcId="{1415EBF9-61B0-4654-9CC8-35128A4B6A6C}" destId="{35E91191-25D5-40C9-A8F6-ABA77F03891E}" srcOrd="6" destOrd="0" presId="urn:microsoft.com/office/officeart/2005/8/layout/radial5"/>
    <dgm:cxn modelId="{92FC5CE0-0DB4-480A-B745-ECB7F4E8CEDC}" type="presParOf" srcId="{1415EBF9-61B0-4654-9CC8-35128A4B6A6C}" destId="{7E7F09F9-5F01-4E8D-AD2C-B554D9ED3953}" srcOrd="7" destOrd="0" presId="urn:microsoft.com/office/officeart/2005/8/layout/radial5"/>
    <dgm:cxn modelId="{F6BDED18-5611-4D6C-8BE0-18B29E08EDF2}" type="presParOf" srcId="{7E7F09F9-5F01-4E8D-AD2C-B554D9ED3953}" destId="{E2682620-0635-47A3-8362-AC34E48314AA}" srcOrd="0" destOrd="0" presId="urn:microsoft.com/office/officeart/2005/8/layout/radial5"/>
    <dgm:cxn modelId="{3A4FAC24-A4BE-4C67-9F2F-F380B19BC86D}" type="presParOf" srcId="{1415EBF9-61B0-4654-9CC8-35128A4B6A6C}" destId="{D66A4557-2E4B-4573-B306-0A74FC12B1D5}" srcOrd="8" destOrd="0" presId="urn:microsoft.com/office/officeart/2005/8/layout/radial5"/>
    <dgm:cxn modelId="{69AECFBB-5053-4C8D-9374-79964F7C00D1}" type="presParOf" srcId="{1415EBF9-61B0-4654-9CC8-35128A4B6A6C}" destId="{4E969D37-0D7E-40BF-8496-D0D6B05FEA9C}" srcOrd="9" destOrd="0" presId="urn:microsoft.com/office/officeart/2005/8/layout/radial5"/>
    <dgm:cxn modelId="{55FB00B2-DF85-47EF-8817-02FEF2019302}" type="presParOf" srcId="{4E969D37-0D7E-40BF-8496-D0D6B05FEA9C}" destId="{079E4CA7-0D5C-45DE-AA49-D20BAA8F5A1D}" srcOrd="0" destOrd="0" presId="urn:microsoft.com/office/officeart/2005/8/layout/radial5"/>
    <dgm:cxn modelId="{0DFC2ED3-B74C-4B83-AC4C-3371D8F1618E}" type="presParOf" srcId="{1415EBF9-61B0-4654-9CC8-35128A4B6A6C}" destId="{59B5A05B-61CD-48DE-AD8E-CE85074EAEBE}" srcOrd="10" destOrd="0" presId="urn:microsoft.com/office/officeart/2005/8/layout/radial5"/>
    <dgm:cxn modelId="{3C0757AA-E0A4-4B69-967D-4699C838098E}" type="presParOf" srcId="{1415EBF9-61B0-4654-9CC8-35128A4B6A6C}" destId="{54BC4F5C-BE99-4DE8-99B5-A72F8A978CA7}" srcOrd="11" destOrd="0" presId="urn:microsoft.com/office/officeart/2005/8/layout/radial5"/>
    <dgm:cxn modelId="{1A44E154-5A6B-417D-8276-CEA4DD3414C6}" type="presParOf" srcId="{54BC4F5C-BE99-4DE8-99B5-A72F8A978CA7}" destId="{D2A5971A-D9E7-4F79-BCC4-C089B1925640}" srcOrd="0" destOrd="0" presId="urn:microsoft.com/office/officeart/2005/8/layout/radial5"/>
    <dgm:cxn modelId="{F2ACB5BD-082D-47E4-854F-51523FD926C4}" type="presParOf" srcId="{1415EBF9-61B0-4654-9CC8-35128A4B6A6C}" destId="{EC040769-F8D5-436B-B197-A1C91795254E}" srcOrd="12"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57E4C41-1058-421C-B93D-613E7AA72CD6}" type="doc">
      <dgm:prSet loTypeId="urn:microsoft.com/office/officeart/2008/layout/AccentedPicture" loCatId="picture" qsTypeId="urn:microsoft.com/office/officeart/2005/8/quickstyle/simple1" qsCatId="simple" csTypeId="urn:microsoft.com/office/officeart/2005/8/colors/accent1_1" csCatId="accent1" phldr="1"/>
      <dgm:spPr/>
      <dgm:t>
        <a:bodyPr/>
        <a:lstStyle/>
        <a:p>
          <a:endParaRPr lang="en-GB"/>
        </a:p>
      </dgm:t>
    </dgm:pt>
    <dgm:pt modelId="{79503907-100A-4DC8-8F0A-842E7D09CEC6}">
      <dgm:prSet phldrT="[Text]"/>
      <dgm:spPr/>
      <dgm:t>
        <a:bodyPr/>
        <a:lstStyle/>
        <a:p>
          <a:r>
            <a:rPr lang="en-GB" b="0" i="0" u="none" dirty="0" smtClean="0">
              <a:latin typeface="Adamsky SF" pitchFamily="2" charset="0"/>
            </a:rPr>
            <a:t>Rest must be included in a personal exercise programme to allow time for recovery and adaptations to take place</a:t>
          </a:r>
        </a:p>
        <a:p>
          <a:endParaRPr lang="en-GB" b="0" dirty="0" smtClean="0">
            <a:latin typeface="Adamsky SF" pitchFamily="2" charset="0"/>
          </a:endParaRPr>
        </a:p>
        <a:p>
          <a:pPr rtl="0"/>
          <a:r>
            <a:rPr lang="en-GB" b="0" i="0" u="none" dirty="0" smtClean="0">
              <a:latin typeface="Adamsky SF" pitchFamily="2" charset="0"/>
            </a:rPr>
            <a:t>Example someone training five times a week would probably be training in 3 days and resting two to allow adaptation to take place</a:t>
          </a:r>
        </a:p>
        <a:p>
          <a:pPr rtl="0"/>
          <a:endParaRPr lang="en-GB" b="0" dirty="0" smtClean="0">
            <a:latin typeface="Adamsky SF" pitchFamily="2" charset="0"/>
          </a:endParaRPr>
        </a:p>
        <a:p>
          <a:pPr rtl="0"/>
          <a:r>
            <a:rPr lang="en-GB" b="0" i="0" u="none" dirty="0" smtClean="0">
              <a:latin typeface="Adamsky SF" pitchFamily="2" charset="0"/>
            </a:rPr>
            <a:t>Example, </a:t>
          </a:r>
          <a:endParaRPr lang="en-GB" b="0" dirty="0" smtClean="0">
            <a:latin typeface="Adamsky SF" pitchFamily="2" charset="0"/>
          </a:endParaRPr>
        </a:p>
        <a:p>
          <a:pPr rtl="0"/>
          <a:r>
            <a:rPr lang="en-GB" b="0" i="0" u="none" dirty="0" smtClean="0">
              <a:latin typeface="Adamsky SF" pitchFamily="2" charset="0"/>
            </a:rPr>
            <a:t>Day 1: Training</a:t>
          </a:r>
          <a:endParaRPr lang="en-GB" b="0" dirty="0" smtClean="0">
            <a:latin typeface="Adamsky SF" pitchFamily="2" charset="0"/>
          </a:endParaRPr>
        </a:p>
        <a:p>
          <a:pPr rtl="0"/>
          <a:r>
            <a:rPr lang="en-GB" b="0" i="0" u="none" dirty="0" smtClean="0">
              <a:latin typeface="Adamsky SF" pitchFamily="2" charset="0"/>
            </a:rPr>
            <a:t>Day 2: Rest</a:t>
          </a:r>
          <a:endParaRPr lang="en-GB" b="0" dirty="0" smtClean="0">
            <a:latin typeface="Adamsky SF" pitchFamily="2" charset="0"/>
          </a:endParaRPr>
        </a:p>
        <a:p>
          <a:pPr rtl="0"/>
          <a:r>
            <a:rPr lang="en-GB" b="0" i="0" u="none" dirty="0" smtClean="0">
              <a:latin typeface="Adamsky SF" pitchFamily="2" charset="0"/>
            </a:rPr>
            <a:t>Day 3: Training </a:t>
          </a:r>
          <a:endParaRPr lang="en-GB" b="0" dirty="0" smtClean="0">
            <a:latin typeface="Adamsky SF" pitchFamily="2" charset="0"/>
          </a:endParaRPr>
        </a:p>
        <a:p>
          <a:pPr rtl="0"/>
          <a:r>
            <a:rPr lang="en-GB" b="0" i="0" u="none" dirty="0" smtClean="0">
              <a:latin typeface="Adamsky SF" pitchFamily="2" charset="0"/>
            </a:rPr>
            <a:t>Day 4: Rest</a:t>
          </a:r>
          <a:endParaRPr lang="en-GB" b="0" dirty="0" smtClean="0">
            <a:latin typeface="Adamsky SF" pitchFamily="2" charset="0"/>
          </a:endParaRPr>
        </a:p>
        <a:p>
          <a:pPr rtl="0"/>
          <a:r>
            <a:rPr lang="en-GB" b="0" i="0" u="none" dirty="0" smtClean="0">
              <a:latin typeface="Adamsky SF" pitchFamily="2" charset="0"/>
            </a:rPr>
            <a:t>Day 5: Training </a:t>
          </a:r>
          <a:endParaRPr lang="en-GB" b="0" dirty="0" smtClean="0">
            <a:latin typeface="Adamsky SF" pitchFamily="2" charset="0"/>
          </a:endParaRPr>
        </a:p>
        <a:p>
          <a:pPr rtl="0"/>
          <a:endParaRPr lang="en-GB" dirty="0">
            <a:latin typeface="Adamsky SF" pitchFamily="2" charset="0"/>
          </a:endParaRPr>
        </a:p>
      </dgm:t>
    </dgm:pt>
    <dgm:pt modelId="{EB969C0F-311F-4670-AA6D-CC0DD7906DC4}" type="parTrans" cxnId="{066594AB-B65F-4C67-A582-910EE45BB8D2}">
      <dgm:prSet/>
      <dgm:spPr/>
      <dgm:t>
        <a:bodyPr/>
        <a:lstStyle/>
        <a:p>
          <a:endParaRPr lang="en-GB"/>
        </a:p>
      </dgm:t>
    </dgm:pt>
    <dgm:pt modelId="{0EF97EBC-46D5-41BA-89A8-D17BA1B8200D}" type="sibTrans" cxnId="{066594AB-B65F-4C67-A582-910EE45BB8D2}">
      <dgm:prSet/>
      <dgm:spPr/>
      <dgm:t>
        <a:bodyPr/>
        <a:lstStyle/>
        <a:p>
          <a:endParaRPr lang="en-GB"/>
        </a:p>
      </dgm:t>
    </dgm:pt>
    <dgm:pt modelId="{3087D328-F401-48F9-836A-2272CAC399C2}">
      <dgm:prSet phldrT="[Text]"/>
      <dgm:spPr/>
      <dgm:t>
        <a:bodyPr/>
        <a:lstStyle/>
        <a:p>
          <a:r>
            <a:rPr lang="en-GB" dirty="0" smtClean="0"/>
            <a:t> </a:t>
          </a:r>
          <a:endParaRPr lang="en-GB" dirty="0"/>
        </a:p>
      </dgm:t>
    </dgm:pt>
    <dgm:pt modelId="{4D8DE7B9-0A48-4E74-A716-05D0CC76C852}" type="sibTrans" cxnId="{693A27F7-E69E-4581-8499-EC20A43777A3}">
      <dgm:prSet/>
      <dgm:spPr/>
      <dgm:t>
        <a:bodyPr/>
        <a:lstStyle/>
        <a:p>
          <a:endParaRPr lang="en-GB"/>
        </a:p>
      </dgm:t>
    </dgm:pt>
    <dgm:pt modelId="{58B60DD0-DA3C-45BE-A05D-6DC04B850250}" type="parTrans" cxnId="{693A27F7-E69E-4581-8499-EC20A43777A3}">
      <dgm:prSet/>
      <dgm:spPr/>
      <dgm:t>
        <a:bodyPr/>
        <a:lstStyle/>
        <a:p>
          <a:endParaRPr lang="en-GB"/>
        </a:p>
      </dgm:t>
    </dgm:pt>
    <dgm:pt modelId="{ABDBE49E-CE5F-441F-A592-8BA6BA39F26F}">
      <dgm:prSet phldrT="[Text]"/>
      <dgm:spPr/>
      <dgm:t>
        <a:bodyPr/>
        <a:lstStyle/>
        <a:p>
          <a:r>
            <a:rPr lang="en-GB" dirty="0" smtClean="0"/>
            <a:t> </a:t>
          </a:r>
          <a:endParaRPr lang="en-GB" dirty="0"/>
        </a:p>
      </dgm:t>
    </dgm:pt>
    <dgm:pt modelId="{A34C3BA9-606D-4A8D-B1AB-FB1E96CE677B}" type="sibTrans" cxnId="{0FEE8422-10F1-41DA-988A-FFD021061333}">
      <dgm:prSet/>
      <dgm:spPr/>
      <dgm:t>
        <a:bodyPr/>
        <a:lstStyle/>
        <a:p>
          <a:endParaRPr lang="en-GB"/>
        </a:p>
      </dgm:t>
    </dgm:pt>
    <dgm:pt modelId="{A472E461-A4BC-4BBC-906E-73846FB32C18}" type="parTrans" cxnId="{0FEE8422-10F1-41DA-988A-FFD021061333}">
      <dgm:prSet/>
      <dgm:spPr/>
      <dgm:t>
        <a:bodyPr/>
        <a:lstStyle/>
        <a:p>
          <a:endParaRPr lang="en-GB"/>
        </a:p>
      </dgm:t>
    </dgm:pt>
    <dgm:pt modelId="{88D2A70F-B831-4E77-A0E2-EE6B5C82060A}">
      <dgm:prSet phldrT="[Text]"/>
      <dgm:spPr/>
      <dgm:t>
        <a:bodyPr/>
        <a:lstStyle/>
        <a:p>
          <a:r>
            <a:rPr lang="en-GB" dirty="0" smtClean="0"/>
            <a:t> </a:t>
          </a:r>
          <a:endParaRPr lang="en-GB" dirty="0"/>
        </a:p>
      </dgm:t>
    </dgm:pt>
    <dgm:pt modelId="{C6A759B1-2278-4DFF-9959-E9694E9E281D}" type="sibTrans" cxnId="{CC606DDA-614D-4F55-AA2B-5F5F3196C7E9}">
      <dgm:prSet/>
      <dgm:spPr/>
      <dgm:t>
        <a:bodyPr/>
        <a:lstStyle/>
        <a:p>
          <a:endParaRPr lang="en-GB"/>
        </a:p>
      </dgm:t>
    </dgm:pt>
    <dgm:pt modelId="{FBA8617A-5755-432A-AEE0-ED9D6FFCDD8F}" type="parTrans" cxnId="{CC606DDA-614D-4F55-AA2B-5F5F3196C7E9}">
      <dgm:prSet/>
      <dgm:spPr/>
      <dgm:t>
        <a:bodyPr/>
        <a:lstStyle/>
        <a:p>
          <a:endParaRPr lang="en-GB"/>
        </a:p>
      </dgm:t>
    </dgm:pt>
    <dgm:pt modelId="{26BCAF13-38A5-4122-B272-1171F868B467}" type="pres">
      <dgm:prSet presAssocID="{857E4C41-1058-421C-B93D-613E7AA72CD6}" presName="Name0" presStyleCnt="0">
        <dgm:presLayoutVars>
          <dgm:dir/>
        </dgm:presLayoutVars>
      </dgm:prSet>
      <dgm:spPr/>
      <dgm:t>
        <a:bodyPr/>
        <a:lstStyle/>
        <a:p>
          <a:endParaRPr lang="en-GB"/>
        </a:p>
      </dgm:t>
    </dgm:pt>
    <dgm:pt modelId="{596E4505-E3AD-427A-9E3D-3EC6FC560044}" type="pres">
      <dgm:prSet presAssocID="{0EF97EBC-46D5-41BA-89A8-D17BA1B8200D}" presName="picture_1" presStyleLbl="bgImgPlace1" presStyleIdx="0" presStyleCnt="1"/>
      <dgm:spPr/>
      <dgm:t>
        <a:bodyPr/>
        <a:lstStyle/>
        <a:p>
          <a:endParaRPr lang="en-GB"/>
        </a:p>
      </dgm:t>
    </dgm:pt>
    <dgm:pt modelId="{F61E5D1C-54C8-4E65-91AD-52799E272999}" type="pres">
      <dgm:prSet presAssocID="{79503907-100A-4DC8-8F0A-842E7D09CEC6}" presName="text_1" presStyleLbl="node1" presStyleIdx="0" presStyleCnt="0">
        <dgm:presLayoutVars>
          <dgm:bulletEnabled val="1"/>
        </dgm:presLayoutVars>
      </dgm:prSet>
      <dgm:spPr/>
      <dgm:t>
        <a:bodyPr/>
        <a:lstStyle/>
        <a:p>
          <a:endParaRPr lang="en-GB"/>
        </a:p>
      </dgm:t>
    </dgm:pt>
    <dgm:pt modelId="{6C1B9DD8-ADA1-4AAA-9B09-E5BDE6A33239}" type="pres">
      <dgm:prSet presAssocID="{857E4C41-1058-421C-B93D-613E7AA72CD6}" presName="linV" presStyleCnt="0"/>
      <dgm:spPr/>
    </dgm:pt>
    <dgm:pt modelId="{C6CBDC0B-C028-4745-BF73-75F7BE532400}" type="pres">
      <dgm:prSet presAssocID="{88D2A70F-B831-4E77-A0E2-EE6B5C82060A}" presName="pair" presStyleCnt="0"/>
      <dgm:spPr/>
    </dgm:pt>
    <dgm:pt modelId="{A58747AC-5195-4283-A772-F6F31BF0B8A3}" type="pres">
      <dgm:prSet presAssocID="{88D2A70F-B831-4E77-A0E2-EE6B5C82060A}" presName="spaceH" presStyleLbl="node1" presStyleIdx="0" presStyleCnt="0"/>
      <dgm:spPr/>
    </dgm:pt>
    <dgm:pt modelId="{B6A14A76-549E-4092-81A8-2E1955AC9C35}" type="pres">
      <dgm:prSet presAssocID="{88D2A70F-B831-4E77-A0E2-EE6B5C82060A}" presName="desPictures" presStyleLbl="alignImgPlace1" presStyleIdx="0" presStyleCnt="3"/>
      <dgm:spPr>
        <a:blipFill rotWithShape="1">
          <a:blip xmlns:r="http://schemas.openxmlformats.org/officeDocument/2006/relationships" r:embed="rId1"/>
          <a:stretch>
            <a:fillRect/>
          </a:stretch>
        </a:blipFill>
      </dgm:spPr>
    </dgm:pt>
    <dgm:pt modelId="{7FAB8D57-5BC5-4930-843C-9F0432703C3B}" type="pres">
      <dgm:prSet presAssocID="{88D2A70F-B831-4E77-A0E2-EE6B5C82060A}" presName="desTextWrapper" presStyleCnt="0"/>
      <dgm:spPr/>
    </dgm:pt>
    <dgm:pt modelId="{6297EA8C-37BC-427D-9C70-56FA4BB44FD7}" type="pres">
      <dgm:prSet presAssocID="{88D2A70F-B831-4E77-A0E2-EE6B5C82060A}" presName="desText" presStyleLbl="revTx" presStyleIdx="0" presStyleCnt="3">
        <dgm:presLayoutVars>
          <dgm:bulletEnabled val="1"/>
        </dgm:presLayoutVars>
      </dgm:prSet>
      <dgm:spPr/>
      <dgm:t>
        <a:bodyPr/>
        <a:lstStyle/>
        <a:p>
          <a:endParaRPr lang="en-GB"/>
        </a:p>
      </dgm:t>
    </dgm:pt>
    <dgm:pt modelId="{DCF0CF87-5712-4C76-A01D-A35F4BDFBF8A}" type="pres">
      <dgm:prSet presAssocID="{C6A759B1-2278-4DFF-9959-E9694E9E281D}" presName="spaceV" presStyleCnt="0"/>
      <dgm:spPr/>
    </dgm:pt>
    <dgm:pt modelId="{5EF9252A-75F6-4CE2-8946-7602DFBFFDF7}" type="pres">
      <dgm:prSet presAssocID="{ABDBE49E-CE5F-441F-A592-8BA6BA39F26F}" presName="pair" presStyleCnt="0"/>
      <dgm:spPr/>
    </dgm:pt>
    <dgm:pt modelId="{C328CB40-A81C-4513-8B65-C72FB8004A94}" type="pres">
      <dgm:prSet presAssocID="{ABDBE49E-CE5F-441F-A592-8BA6BA39F26F}" presName="spaceH" presStyleLbl="node1" presStyleIdx="0" presStyleCnt="0"/>
      <dgm:spPr/>
    </dgm:pt>
    <dgm:pt modelId="{1D1DD71F-9982-4708-AF25-C3CC60DB621D}" type="pres">
      <dgm:prSet presAssocID="{ABDBE49E-CE5F-441F-A592-8BA6BA39F26F}" presName="desPictures" presStyleLbl="alignImgPlace1" presStyleIdx="1" presStyleCnt="3"/>
      <dgm:spPr>
        <a:blipFill rotWithShape="1">
          <a:blip xmlns:r="http://schemas.openxmlformats.org/officeDocument/2006/relationships" r:embed="rId2"/>
          <a:stretch>
            <a:fillRect/>
          </a:stretch>
        </a:blipFill>
      </dgm:spPr>
    </dgm:pt>
    <dgm:pt modelId="{667FD57A-5CC4-4284-AE46-E6FA5A50D0B5}" type="pres">
      <dgm:prSet presAssocID="{ABDBE49E-CE5F-441F-A592-8BA6BA39F26F}" presName="desTextWrapper" presStyleCnt="0"/>
      <dgm:spPr/>
    </dgm:pt>
    <dgm:pt modelId="{58474E85-330F-4292-A937-38304FF68BA3}" type="pres">
      <dgm:prSet presAssocID="{ABDBE49E-CE5F-441F-A592-8BA6BA39F26F}" presName="desText" presStyleLbl="revTx" presStyleIdx="1" presStyleCnt="3">
        <dgm:presLayoutVars>
          <dgm:bulletEnabled val="1"/>
        </dgm:presLayoutVars>
      </dgm:prSet>
      <dgm:spPr/>
      <dgm:t>
        <a:bodyPr/>
        <a:lstStyle/>
        <a:p>
          <a:endParaRPr lang="en-GB"/>
        </a:p>
      </dgm:t>
    </dgm:pt>
    <dgm:pt modelId="{408DE740-5B2F-48E9-84AA-5255A0DE293F}" type="pres">
      <dgm:prSet presAssocID="{A34C3BA9-606D-4A8D-B1AB-FB1E96CE677B}" presName="spaceV" presStyleCnt="0"/>
      <dgm:spPr/>
    </dgm:pt>
    <dgm:pt modelId="{51EBBFE7-2015-43E8-84A9-560BA1F8D742}" type="pres">
      <dgm:prSet presAssocID="{3087D328-F401-48F9-836A-2272CAC399C2}" presName="pair" presStyleCnt="0"/>
      <dgm:spPr/>
    </dgm:pt>
    <dgm:pt modelId="{70E48AB6-9177-4F33-80CD-B54767D703CF}" type="pres">
      <dgm:prSet presAssocID="{3087D328-F401-48F9-836A-2272CAC399C2}" presName="spaceH" presStyleLbl="node1" presStyleIdx="0" presStyleCnt="0"/>
      <dgm:spPr/>
    </dgm:pt>
    <dgm:pt modelId="{D78CCB86-B554-40E3-88C9-C4EF811D2197}" type="pres">
      <dgm:prSet presAssocID="{3087D328-F401-48F9-836A-2272CAC399C2}" presName="desPictures" presStyleLbl="alignImgPlace1" presStyleIdx="2" presStyleCnt="3"/>
      <dgm:spPr>
        <a:blipFill rotWithShape="1">
          <a:blip xmlns:r="http://schemas.openxmlformats.org/officeDocument/2006/relationships" r:embed="rId3"/>
          <a:stretch>
            <a:fillRect/>
          </a:stretch>
        </a:blipFill>
      </dgm:spPr>
    </dgm:pt>
    <dgm:pt modelId="{AC4EC7AB-B9DB-4252-9D51-A7EB9E91894C}" type="pres">
      <dgm:prSet presAssocID="{3087D328-F401-48F9-836A-2272CAC399C2}" presName="desTextWrapper" presStyleCnt="0"/>
      <dgm:spPr/>
    </dgm:pt>
    <dgm:pt modelId="{538C2513-E46D-4557-80FA-ED8195F2E8ED}" type="pres">
      <dgm:prSet presAssocID="{3087D328-F401-48F9-836A-2272CAC399C2}" presName="desText" presStyleLbl="revTx" presStyleIdx="2" presStyleCnt="3">
        <dgm:presLayoutVars>
          <dgm:bulletEnabled val="1"/>
        </dgm:presLayoutVars>
      </dgm:prSet>
      <dgm:spPr/>
      <dgm:t>
        <a:bodyPr/>
        <a:lstStyle/>
        <a:p>
          <a:endParaRPr lang="en-GB"/>
        </a:p>
      </dgm:t>
    </dgm:pt>
    <dgm:pt modelId="{E444BBDD-930D-4451-AE58-B13B7F6FE8C2}" type="pres">
      <dgm:prSet presAssocID="{857E4C41-1058-421C-B93D-613E7AA72CD6}" presName="maxNode" presStyleCnt="0"/>
      <dgm:spPr/>
    </dgm:pt>
    <dgm:pt modelId="{8F239D8A-2A23-4F8A-B565-AF8C989BB0AC}" type="pres">
      <dgm:prSet presAssocID="{857E4C41-1058-421C-B93D-613E7AA72CD6}" presName="Name33" presStyleCnt="0"/>
      <dgm:spPr/>
    </dgm:pt>
  </dgm:ptLst>
  <dgm:cxnLst>
    <dgm:cxn modelId="{0FEE8422-10F1-41DA-988A-FFD021061333}" srcId="{857E4C41-1058-421C-B93D-613E7AA72CD6}" destId="{ABDBE49E-CE5F-441F-A592-8BA6BA39F26F}" srcOrd="2" destOrd="0" parTransId="{A472E461-A4BC-4BBC-906E-73846FB32C18}" sibTransId="{A34C3BA9-606D-4A8D-B1AB-FB1E96CE677B}"/>
    <dgm:cxn modelId="{19995511-78AD-4735-94C4-5E6B5D39B608}" type="presOf" srcId="{857E4C41-1058-421C-B93D-613E7AA72CD6}" destId="{26BCAF13-38A5-4122-B272-1171F868B467}" srcOrd="0" destOrd="0" presId="urn:microsoft.com/office/officeart/2008/layout/AccentedPicture"/>
    <dgm:cxn modelId="{066594AB-B65F-4C67-A582-910EE45BB8D2}" srcId="{857E4C41-1058-421C-B93D-613E7AA72CD6}" destId="{79503907-100A-4DC8-8F0A-842E7D09CEC6}" srcOrd="0" destOrd="0" parTransId="{EB969C0F-311F-4670-AA6D-CC0DD7906DC4}" sibTransId="{0EF97EBC-46D5-41BA-89A8-D17BA1B8200D}"/>
    <dgm:cxn modelId="{6BBD9D2E-CA31-45B1-8C4E-DD9BE0594B9F}" type="presOf" srcId="{0EF97EBC-46D5-41BA-89A8-D17BA1B8200D}" destId="{596E4505-E3AD-427A-9E3D-3EC6FC560044}" srcOrd="0" destOrd="0" presId="urn:microsoft.com/office/officeart/2008/layout/AccentedPicture"/>
    <dgm:cxn modelId="{7C5BE4CC-6E07-4B7A-80E9-6C27E9496CF1}" type="presOf" srcId="{ABDBE49E-CE5F-441F-A592-8BA6BA39F26F}" destId="{58474E85-330F-4292-A937-38304FF68BA3}" srcOrd="0" destOrd="0" presId="urn:microsoft.com/office/officeart/2008/layout/AccentedPicture"/>
    <dgm:cxn modelId="{9AB4A6BD-2D92-4D26-80EA-BCEEE7F96D30}" type="presOf" srcId="{88D2A70F-B831-4E77-A0E2-EE6B5C82060A}" destId="{6297EA8C-37BC-427D-9C70-56FA4BB44FD7}" srcOrd="0" destOrd="0" presId="urn:microsoft.com/office/officeart/2008/layout/AccentedPicture"/>
    <dgm:cxn modelId="{693A27F7-E69E-4581-8499-EC20A43777A3}" srcId="{857E4C41-1058-421C-B93D-613E7AA72CD6}" destId="{3087D328-F401-48F9-836A-2272CAC399C2}" srcOrd="3" destOrd="0" parTransId="{58B60DD0-DA3C-45BE-A05D-6DC04B850250}" sibTransId="{4D8DE7B9-0A48-4E74-A716-05D0CC76C852}"/>
    <dgm:cxn modelId="{A2593FF4-E141-4FB6-9C16-C3F1B987EAB9}" type="presOf" srcId="{3087D328-F401-48F9-836A-2272CAC399C2}" destId="{538C2513-E46D-4557-80FA-ED8195F2E8ED}" srcOrd="0" destOrd="0" presId="urn:microsoft.com/office/officeart/2008/layout/AccentedPicture"/>
    <dgm:cxn modelId="{C2B7914B-24EE-47A8-9A74-609B642B38F6}" type="presOf" srcId="{79503907-100A-4DC8-8F0A-842E7D09CEC6}" destId="{F61E5D1C-54C8-4E65-91AD-52799E272999}" srcOrd="0" destOrd="0" presId="urn:microsoft.com/office/officeart/2008/layout/AccentedPicture"/>
    <dgm:cxn modelId="{CC606DDA-614D-4F55-AA2B-5F5F3196C7E9}" srcId="{857E4C41-1058-421C-B93D-613E7AA72CD6}" destId="{88D2A70F-B831-4E77-A0E2-EE6B5C82060A}" srcOrd="1" destOrd="0" parTransId="{FBA8617A-5755-432A-AEE0-ED9D6FFCDD8F}" sibTransId="{C6A759B1-2278-4DFF-9959-E9694E9E281D}"/>
    <dgm:cxn modelId="{409FC4CA-9799-4E45-9192-86D94CB8E705}" type="presParOf" srcId="{26BCAF13-38A5-4122-B272-1171F868B467}" destId="{596E4505-E3AD-427A-9E3D-3EC6FC560044}" srcOrd="0" destOrd="0" presId="urn:microsoft.com/office/officeart/2008/layout/AccentedPicture"/>
    <dgm:cxn modelId="{B3721931-DCEB-4CEC-9B74-A97E33897C88}" type="presParOf" srcId="{26BCAF13-38A5-4122-B272-1171F868B467}" destId="{F61E5D1C-54C8-4E65-91AD-52799E272999}" srcOrd="1" destOrd="0" presId="urn:microsoft.com/office/officeart/2008/layout/AccentedPicture"/>
    <dgm:cxn modelId="{79173A46-D499-4716-8383-80DF24486D30}" type="presParOf" srcId="{26BCAF13-38A5-4122-B272-1171F868B467}" destId="{6C1B9DD8-ADA1-4AAA-9B09-E5BDE6A33239}" srcOrd="2" destOrd="0" presId="urn:microsoft.com/office/officeart/2008/layout/AccentedPicture"/>
    <dgm:cxn modelId="{04D69B39-7456-4AC3-A5C1-23420635E4D1}" type="presParOf" srcId="{6C1B9DD8-ADA1-4AAA-9B09-E5BDE6A33239}" destId="{C6CBDC0B-C028-4745-BF73-75F7BE532400}" srcOrd="0" destOrd="0" presId="urn:microsoft.com/office/officeart/2008/layout/AccentedPicture"/>
    <dgm:cxn modelId="{46EA8DBE-2856-4612-A7DA-CD1BD349377B}" type="presParOf" srcId="{C6CBDC0B-C028-4745-BF73-75F7BE532400}" destId="{A58747AC-5195-4283-A772-F6F31BF0B8A3}" srcOrd="0" destOrd="0" presId="urn:microsoft.com/office/officeart/2008/layout/AccentedPicture"/>
    <dgm:cxn modelId="{41E85670-069D-4D21-8FBB-6B659F4DF6F9}" type="presParOf" srcId="{C6CBDC0B-C028-4745-BF73-75F7BE532400}" destId="{B6A14A76-549E-4092-81A8-2E1955AC9C35}" srcOrd="1" destOrd="0" presId="urn:microsoft.com/office/officeart/2008/layout/AccentedPicture"/>
    <dgm:cxn modelId="{6D2EFCE2-A5C7-486D-9223-268526FB0444}" type="presParOf" srcId="{C6CBDC0B-C028-4745-BF73-75F7BE532400}" destId="{7FAB8D57-5BC5-4930-843C-9F0432703C3B}" srcOrd="2" destOrd="0" presId="urn:microsoft.com/office/officeart/2008/layout/AccentedPicture"/>
    <dgm:cxn modelId="{DB9E99E1-5A74-4766-BB02-2DF9E642C8C8}" type="presParOf" srcId="{7FAB8D57-5BC5-4930-843C-9F0432703C3B}" destId="{6297EA8C-37BC-427D-9C70-56FA4BB44FD7}" srcOrd="0" destOrd="0" presId="urn:microsoft.com/office/officeart/2008/layout/AccentedPicture"/>
    <dgm:cxn modelId="{ABC7A5E5-81FA-4800-97A1-925EFB03B330}" type="presParOf" srcId="{6C1B9DD8-ADA1-4AAA-9B09-E5BDE6A33239}" destId="{DCF0CF87-5712-4C76-A01D-A35F4BDFBF8A}" srcOrd="1" destOrd="0" presId="urn:microsoft.com/office/officeart/2008/layout/AccentedPicture"/>
    <dgm:cxn modelId="{A1882E44-7B0D-4FEF-A60C-FBC863A77FF5}" type="presParOf" srcId="{6C1B9DD8-ADA1-4AAA-9B09-E5BDE6A33239}" destId="{5EF9252A-75F6-4CE2-8946-7602DFBFFDF7}" srcOrd="2" destOrd="0" presId="urn:microsoft.com/office/officeart/2008/layout/AccentedPicture"/>
    <dgm:cxn modelId="{3FBCFA32-9EDC-4D5E-90BB-6476A3166371}" type="presParOf" srcId="{5EF9252A-75F6-4CE2-8946-7602DFBFFDF7}" destId="{C328CB40-A81C-4513-8B65-C72FB8004A94}" srcOrd="0" destOrd="0" presId="urn:microsoft.com/office/officeart/2008/layout/AccentedPicture"/>
    <dgm:cxn modelId="{5D1EFC30-572F-4158-B8B5-4C951D8109DE}" type="presParOf" srcId="{5EF9252A-75F6-4CE2-8946-7602DFBFFDF7}" destId="{1D1DD71F-9982-4708-AF25-C3CC60DB621D}" srcOrd="1" destOrd="0" presId="urn:microsoft.com/office/officeart/2008/layout/AccentedPicture"/>
    <dgm:cxn modelId="{3BC71772-AEDC-407B-8D22-C451D1F024A3}" type="presParOf" srcId="{5EF9252A-75F6-4CE2-8946-7602DFBFFDF7}" destId="{667FD57A-5CC4-4284-AE46-E6FA5A50D0B5}" srcOrd="2" destOrd="0" presId="urn:microsoft.com/office/officeart/2008/layout/AccentedPicture"/>
    <dgm:cxn modelId="{5567D987-E25A-4EB3-858F-56855F3B7144}" type="presParOf" srcId="{667FD57A-5CC4-4284-AE46-E6FA5A50D0B5}" destId="{58474E85-330F-4292-A937-38304FF68BA3}" srcOrd="0" destOrd="0" presId="urn:microsoft.com/office/officeart/2008/layout/AccentedPicture"/>
    <dgm:cxn modelId="{FDDC1DED-5CF8-4FEE-AE79-45BE0967A766}" type="presParOf" srcId="{6C1B9DD8-ADA1-4AAA-9B09-E5BDE6A33239}" destId="{408DE740-5B2F-48E9-84AA-5255A0DE293F}" srcOrd="3" destOrd="0" presId="urn:microsoft.com/office/officeart/2008/layout/AccentedPicture"/>
    <dgm:cxn modelId="{C24CB34B-D9F4-4697-933B-1F7A72D3D053}" type="presParOf" srcId="{6C1B9DD8-ADA1-4AAA-9B09-E5BDE6A33239}" destId="{51EBBFE7-2015-43E8-84A9-560BA1F8D742}" srcOrd="4" destOrd="0" presId="urn:microsoft.com/office/officeart/2008/layout/AccentedPicture"/>
    <dgm:cxn modelId="{648A3943-E11B-475E-9322-FE3F2755BA21}" type="presParOf" srcId="{51EBBFE7-2015-43E8-84A9-560BA1F8D742}" destId="{70E48AB6-9177-4F33-80CD-B54767D703CF}" srcOrd="0" destOrd="0" presId="urn:microsoft.com/office/officeart/2008/layout/AccentedPicture"/>
    <dgm:cxn modelId="{EFA6DE69-2B65-4207-A8C9-4BF9A000477A}" type="presParOf" srcId="{51EBBFE7-2015-43E8-84A9-560BA1F8D742}" destId="{D78CCB86-B554-40E3-88C9-C4EF811D2197}" srcOrd="1" destOrd="0" presId="urn:microsoft.com/office/officeart/2008/layout/AccentedPicture"/>
    <dgm:cxn modelId="{8C644203-2861-4257-88F6-90F6D9C7270C}" type="presParOf" srcId="{51EBBFE7-2015-43E8-84A9-560BA1F8D742}" destId="{AC4EC7AB-B9DB-4252-9D51-A7EB9E91894C}" srcOrd="2" destOrd="0" presId="urn:microsoft.com/office/officeart/2008/layout/AccentedPicture"/>
    <dgm:cxn modelId="{9BBE6A67-E1FA-43F8-B16E-09DFC5AADC76}" type="presParOf" srcId="{AC4EC7AB-B9DB-4252-9D51-A7EB9E91894C}" destId="{538C2513-E46D-4557-80FA-ED8195F2E8ED}" srcOrd="0" destOrd="0" presId="urn:microsoft.com/office/officeart/2008/layout/AccentedPicture"/>
    <dgm:cxn modelId="{6FD912A7-0D5D-4944-AB91-B0B42A80CE83}" type="presParOf" srcId="{26BCAF13-38A5-4122-B272-1171F868B467}" destId="{E444BBDD-930D-4451-AE58-B13B7F6FE8C2}" srcOrd="3" destOrd="0" presId="urn:microsoft.com/office/officeart/2008/layout/AccentedPicture"/>
    <dgm:cxn modelId="{1B32B691-987F-4F34-AFB2-567F54F64E07}" type="presParOf" srcId="{E444BBDD-930D-4451-AE58-B13B7F6FE8C2}" destId="{8F239D8A-2A23-4F8A-B565-AF8C989BB0AC}" srcOrd="0" destOrd="0" presId="urn:microsoft.com/office/officeart/2008/layout/AccentedPicture"/>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593DF8D-6932-4B06-AEAE-780431C2BE0F}" type="doc">
      <dgm:prSet loTypeId="urn:microsoft.com/office/officeart/2005/8/layout/process1" loCatId="process" qsTypeId="urn:microsoft.com/office/officeart/2005/8/quickstyle/simple1" qsCatId="simple" csTypeId="urn:microsoft.com/office/officeart/2005/8/colors/colorful5" csCatId="colorful" phldr="1"/>
      <dgm:spPr/>
    </dgm:pt>
    <dgm:pt modelId="{2BFD3673-F6A6-425A-9469-45D5B93C7748}">
      <dgm:prSet phldrT="[Text]"/>
      <dgm:spPr/>
      <dgm:t>
        <a:bodyPr/>
        <a:lstStyle/>
        <a:p>
          <a:r>
            <a:rPr lang="en-GB" dirty="0" smtClean="0"/>
            <a:t>Alcohol</a:t>
          </a:r>
          <a:endParaRPr lang="en-GB" dirty="0"/>
        </a:p>
      </dgm:t>
    </dgm:pt>
    <dgm:pt modelId="{1DBA3E72-39C6-46FA-BC27-2C787B66C8E3}" type="parTrans" cxnId="{B38DB61D-387A-46F9-AEA9-DBEA377FA966}">
      <dgm:prSet/>
      <dgm:spPr/>
      <dgm:t>
        <a:bodyPr/>
        <a:lstStyle/>
        <a:p>
          <a:endParaRPr lang="en-GB"/>
        </a:p>
      </dgm:t>
    </dgm:pt>
    <dgm:pt modelId="{177035E4-4272-4D23-9070-0982C4A48D0D}" type="sibTrans" cxnId="{B38DB61D-387A-46F9-AEA9-DBEA377FA966}">
      <dgm:prSet/>
      <dgm:spPr/>
      <dgm:t>
        <a:bodyPr/>
        <a:lstStyle/>
        <a:p>
          <a:endParaRPr lang="en-GB"/>
        </a:p>
      </dgm:t>
    </dgm:pt>
    <dgm:pt modelId="{3DFBCC90-4C76-4998-836F-7718CCC3791B}">
      <dgm:prSet phldrT="[Text]"/>
      <dgm:spPr/>
      <dgm:t>
        <a:bodyPr/>
        <a:lstStyle/>
        <a:p>
          <a:r>
            <a:rPr lang="en-GB" dirty="0" smtClean="0"/>
            <a:t>Lowers blood pressure</a:t>
          </a:r>
          <a:endParaRPr lang="en-GB" dirty="0"/>
        </a:p>
      </dgm:t>
    </dgm:pt>
    <dgm:pt modelId="{2FF4CA09-BA15-403E-93C1-37BA13483C78}" type="parTrans" cxnId="{3E8DC67D-D48B-47EC-ACD0-825861712A0F}">
      <dgm:prSet/>
      <dgm:spPr/>
      <dgm:t>
        <a:bodyPr/>
        <a:lstStyle/>
        <a:p>
          <a:endParaRPr lang="en-GB"/>
        </a:p>
      </dgm:t>
    </dgm:pt>
    <dgm:pt modelId="{7F499480-E35B-46CC-8A71-D8510FACB9F5}" type="sibTrans" cxnId="{3E8DC67D-D48B-47EC-ACD0-825861712A0F}">
      <dgm:prSet/>
      <dgm:spPr/>
      <dgm:t>
        <a:bodyPr/>
        <a:lstStyle/>
        <a:p>
          <a:endParaRPr lang="en-GB"/>
        </a:p>
      </dgm:t>
    </dgm:pt>
    <dgm:pt modelId="{65F20B3C-4A30-4BC3-9325-1D3E9ED32D94}">
      <dgm:prSet phldrT="[Text]"/>
      <dgm:spPr/>
      <dgm:t>
        <a:bodyPr/>
        <a:lstStyle/>
        <a:p>
          <a:r>
            <a:rPr lang="en-GB" dirty="0" smtClean="0"/>
            <a:t>Reduces amount of oxygenated blood to the working muscles.</a:t>
          </a:r>
          <a:endParaRPr lang="en-GB" dirty="0"/>
        </a:p>
      </dgm:t>
    </dgm:pt>
    <dgm:pt modelId="{34343A5B-E1F5-4AAC-9242-1E500F088E7B}" type="parTrans" cxnId="{C4564059-9B1E-4DB4-B235-2468FB7C2C1C}">
      <dgm:prSet/>
      <dgm:spPr/>
      <dgm:t>
        <a:bodyPr/>
        <a:lstStyle/>
        <a:p>
          <a:endParaRPr lang="en-GB"/>
        </a:p>
      </dgm:t>
    </dgm:pt>
    <dgm:pt modelId="{95911F94-49B5-49A6-B509-B1598EACAA50}" type="sibTrans" cxnId="{C4564059-9B1E-4DB4-B235-2468FB7C2C1C}">
      <dgm:prSet/>
      <dgm:spPr/>
      <dgm:t>
        <a:bodyPr/>
        <a:lstStyle/>
        <a:p>
          <a:endParaRPr lang="en-GB"/>
        </a:p>
      </dgm:t>
    </dgm:pt>
    <dgm:pt modelId="{6ACD06E7-3E53-4B79-806C-C92CD5850B35}" type="pres">
      <dgm:prSet presAssocID="{B593DF8D-6932-4B06-AEAE-780431C2BE0F}" presName="Name0" presStyleCnt="0">
        <dgm:presLayoutVars>
          <dgm:dir/>
          <dgm:resizeHandles val="exact"/>
        </dgm:presLayoutVars>
      </dgm:prSet>
      <dgm:spPr/>
    </dgm:pt>
    <dgm:pt modelId="{00825B7B-AE7B-43C4-B069-70DF8CDD823D}" type="pres">
      <dgm:prSet presAssocID="{2BFD3673-F6A6-425A-9469-45D5B93C7748}" presName="node" presStyleLbl="node1" presStyleIdx="0" presStyleCnt="3">
        <dgm:presLayoutVars>
          <dgm:bulletEnabled val="1"/>
        </dgm:presLayoutVars>
      </dgm:prSet>
      <dgm:spPr/>
      <dgm:t>
        <a:bodyPr/>
        <a:lstStyle/>
        <a:p>
          <a:endParaRPr lang="en-GB"/>
        </a:p>
      </dgm:t>
    </dgm:pt>
    <dgm:pt modelId="{A5C8F30C-43E1-49A1-BFB1-68B2442C6F9A}" type="pres">
      <dgm:prSet presAssocID="{177035E4-4272-4D23-9070-0982C4A48D0D}" presName="sibTrans" presStyleLbl="sibTrans2D1" presStyleIdx="0" presStyleCnt="2"/>
      <dgm:spPr/>
      <dgm:t>
        <a:bodyPr/>
        <a:lstStyle/>
        <a:p>
          <a:endParaRPr lang="en-GB"/>
        </a:p>
      </dgm:t>
    </dgm:pt>
    <dgm:pt modelId="{A96D4652-C689-44CB-99F2-A8BE14DDA794}" type="pres">
      <dgm:prSet presAssocID="{177035E4-4272-4D23-9070-0982C4A48D0D}" presName="connectorText" presStyleLbl="sibTrans2D1" presStyleIdx="0" presStyleCnt="2"/>
      <dgm:spPr/>
      <dgm:t>
        <a:bodyPr/>
        <a:lstStyle/>
        <a:p>
          <a:endParaRPr lang="en-GB"/>
        </a:p>
      </dgm:t>
    </dgm:pt>
    <dgm:pt modelId="{D68349E5-CA70-4E93-B03F-0CF7E880C4FC}" type="pres">
      <dgm:prSet presAssocID="{3DFBCC90-4C76-4998-836F-7718CCC3791B}" presName="node" presStyleLbl="node1" presStyleIdx="1" presStyleCnt="3">
        <dgm:presLayoutVars>
          <dgm:bulletEnabled val="1"/>
        </dgm:presLayoutVars>
      </dgm:prSet>
      <dgm:spPr/>
      <dgm:t>
        <a:bodyPr/>
        <a:lstStyle/>
        <a:p>
          <a:endParaRPr lang="en-GB"/>
        </a:p>
      </dgm:t>
    </dgm:pt>
    <dgm:pt modelId="{E9B35CD5-A674-487E-8530-DD88B3185795}" type="pres">
      <dgm:prSet presAssocID="{7F499480-E35B-46CC-8A71-D8510FACB9F5}" presName="sibTrans" presStyleLbl="sibTrans2D1" presStyleIdx="1" presStyleCnt="2"/>
      <dgm:spPr/>
      <dgm:t>
        <a:bodyPr/>
        <a:lstStyle/>
        <a:p>
          <a:endParaRPr lang="en-GB"/>
        </a:p>
      </dgm:t>
    </dgm:pt>
    <dgm:pt modelId="{FF79DC1E-A14E-4D20-8939-0F2D6E77E4AC}" type="pres">
      <dgm:prSet presAssocID="{7F499480-E35B-46CC-8A71-D8510FACB9F5}" presName="connectorText" presStyleLbl="sibTrans2D1" presStyleIdx="1" presStyleCnt="2"/>
      <dgm:spPr/>
      <dgm:t>
        <a:bodyPr/>
        <a:lstStyle/>
        <a:p>
          <a:endParaRPr lang="en-GB"/>
        </a:p>
      </dgm:t>
    </dgm:pt>
    <dgm:pt modelId="{BD928EC6-6E25-41FD-B76D-B47F7C5A9ABA}" type="pres">
      <dgm:prSet presAssocID="{65F20B3C-4A30-4BC3-9325-1D3E9ED32D94}" presName="node" presStyleLbl="node1" presStyleIdx="2" presStyleCnt="3">
        <dgm:presLayoutVars>
          <dgm:bulletEnabled val="1"/>
        </dgm:presLayoutVars>
      </dgm:prSet>
      <dgm:spPr/>
      <dgm:t>
        <a:bodyPr/>
        <a:lstStyle/>
        <a:p>
          <a:endParaRPr lang="en-GB"/>
        </a:p>
      </dgm:t>
    </dgm:pt>
  </dgm:ptLst>
  <dgm:cxnLst>
    <dgm:cxn modelId="{BA55246B-64D9-452F-BE85-3EA4DB8F6E0A}" type="presOf" srcId="{7F499480-E35B-46CC-8A71-D8510FACB9F5}" destId="{E9B35CD5-A674-487E-8530-DD88B3185795}" srcOrd="0" destOrd="0" presId="urn:microsoft.com/office/officeart/2005/8/layout/process1"/>
    <dgm:cxn modelId="{C4564059-9B1E-4DB4-B235-2468FB7C2C1C}" srcId="{B593DF8D-6932-4B06-AEAE-780431C2BE0F}" destId="{65F20B3C-4A30-4BC3-9325-1D3E9ED32D94}" srcOrd="2" destOrd="0" parTransId="{34343A5B-E1F5-4AAC-9242-1E500F088E7B}" sibTransId="{95911F94-49B5-49A6-B509-B1598EACAA50}"/>
    <dgm:cxn modelId="{3E8DC67D-D48B-47EC-ACD0-825861712A0F}" srcId="{B593DF8D-6932-4B06-AEAE-780431C2BE0F}" destId="{3DFBCC90-4C76-4998-836F-7718CCC3791B}" srcOrd="1" destOrd="0" parTransId="{2FF4CA09-BA15-403E-93C1-37BA13483C78}" sibTransId="{7F499480-E35B-46CC-8A71-D8510FACB9F5}"/>
    <dgm:cxn modelId="{3376931C-32E0-4D52-8673-658F68EF8F4D}" type="presOf" srcId="{177035E4-4272-4D23-9070-0982C4A48D0D}" destId="{A5C8F30C-43E1-49A1-BFB1-68B2442C6F9A}" srcOrd="0" destOrd="0" presId="urn:microsoft.com/office/officeart/2005/8/layout/process1"/>
    <dgm:cxn modelId="{888D6DAE-CD26-412E-B03D-23FDB6FA4A28}" type="presOf" srcId="{65F20B3C-4A30-4BC3-9325-1D3E9ED32D94}" destId="{BD928EC6-6E25-41FD-B76D-B47F7C5A9ABA}" srcOrd="0" destOrd="0" presId="urn:microsoft.com/office/officeart/2005/8/layout/process1"/>
    <dgm:cxn modelId="{B38DB61D-387A-46F9-AEA9-DBEA377FA966}" srcId="{B593DF8D-6932-4B06-AEAE-780431C2BE0F}" destId="{2BFD3673-F6A6-425A-9469-45D5B93C7748}" srcOrd="0" destOrd="0" parTransId="{1DBA3E72-39C6-46FA-BC27-2C787B66C8E3}" sibTransId="{177035E4-4272-4D23-9070-0982C4A48D0D}"/>
    <dgm:cxn modelId="{39EA4BF9-4037-4F65-B37E-B2C555D4B2C9}" type="presOf" srcId="{3DFBCC90-4C76-4998-836F-7718CCC3791B}" destId="{D68349E5-CA70-4E93-B03F-0CF7E880C4FC}" srcOrd="0" destOrd="0" presId="urn:microsoft.com/office/officeart/2005/8/layout/process1"/>
    <dgm:cxn modelId="{1040E0ED-6C76-4489-AAAB-8FA107FC2C6C}" type="presOf" srcId="{177035E4-4272-4D23-9070-0982C4A48D0D}" destId="{A96D4652-C689-44CB-99F2-A8BE14DDA794}" srcOrd="1" destOrd="0" presId="urn:microsoft.com/office/officeart/2005/8/layout/process1"/>
    <dgm:cxn modelId="{6BF9E7EF-EB01-4892-81AC-AECA348C3F64}" type="presOf" srcId="{7F499480-E35B-46CC-8A71-D8510FACB9F5}" destId="{FF79DC1E-A14E-4D20-8939-0F2D6E77E4AC}" srcOrd="1" destOrd="0" presId="urn:microsoft.com/office/officeart/2005/8/layout/process1"/>
    <dgm:cxn modelId="{CD104016-2A51-42EE-9806-11E21FD1E3FC}" type="presOf" srcId="{2BFD3673-F6A6-425A-9469-45D5B93C7748}" destId="{00825B7B-AE7B-43C4-B069-70DF8CDD823D}" srcOrd="0" destOrd="0" presId="urn:microsoft.com/office/officeart/2005/8/layout/process1"/>
    <dgm:cxn modelId="{727DAD9C-D20E-4DF3-A849-B785DAB33AD8}" type="presOf" srcId="{B593DF8D-6932-4B06-AEAE-780431C2BE0F}" destId="{6ACD06E7-3E53-4B79-806C-C92CD5850B35}" srcOrd="0" destOrd="0" presId="urn:microsoft.com/office/officeart/2005/8/layout/process1"/>
    <dgm:cxn modelId="{343ABF23-0BFA-4EF5-92F0-9186AF5ECF01}" type="presParOf" srcId="{6ACD06E7-3E53-4B79-806C-C92CD5850B35}" destId="{00825B7B-AE7B-43C4-B069-70DF8CDD823D}" srcOrd="0" destOrd="0" presId="urn:microsoft.com/office/officeart/2005/8/layout/process1"/>
    <dgm:cxn modelId="{41EDE1CE-41E3-49CB-8D8E-704DEE5C3D3B}" type="presParOf" srcId="{6ACD06E7-3E53-4B79-806C-C92CD5850B35}" destId="{A5C8F30C-43E1-49A1-BFB1-68B2442C6F9A}" srcOrd="1" destOrd="0" presId="urn:microsoft.com/office/officeart/2005/8/layout/process1"/>
    <dgm:cxn modelId="{9D536590-CC26-40CA-BB6B-9F7732BEF00A}" type="presParOf" srcId="{A5C8F30C-43E1-49A1-BFB1-68B2442C6F9A}" destId="{A96D4652-C689-44CB-99F2-A8BE14DDA794}" srcOrd="0" destOrd="0" presId="urn:microsoft.com/office/officeart/2005/8/layout/process1"/>
    <dgm:cxn modelId="{7BE79521-0B4E-4CE4-80A4-864C73704CE9}" type="presParOf" srcId="{6ACD06E7-3E53-4B79-806C-C92CD5850B35}" destId="{D68349E5-CA70-4E93-B03F-0CF7E880C4FC}" srcOrd="2" destOrd="0" presId="urn:microsoft.com/office/officeart/2005/8/layout/process1"/>
    <dgm:cxn modelId="{30334601-D0E1-43CA-90F9-A2C0189145CE}" type="presParOf" srcId="{6ACD06E7-3E53-4B79-806C-C92CD5850B35}" destId="{E9B35CD5-A674-487E-8530-DD88B3185795}" srcOrd="3" destOrd="0" presId="urn:microsoft.com/office/officeart/2005/8/layout/process1"/>
    <dgm:cxn modelId="{8200F5D5-79F7-4BA2-A770-A5CAB3AD54C1}" type="presParOf" srcId="{E9B35CD5-A674-487E-8530-DD88B3185795}" destId="{FF79DC1E-A14E-4D20-8939-0F2D6E77E4AC}" srcOrd="0" destOrd="0" presId="urn:microsoft.com/office/officeart/2005/8/layout/process1"/>
    <dgm:cxn modelId="{6ECA84B3-5DBB-4F90-B4BD-5C71050C39F8}" type="presParOf" srcId="{6ACD06E7-3E53-4B79-806C-C92CD5850B35}" destId="{BD928EC6-6E25-41FD-B76D-B47F7C5A9ABA}"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593DF8D-6932-4B06-AEAE-780431C2BE0F}" type="doc">
      <dgm:prSet loTypeId="urn:microsoft.com/office/officeart/2005/8/layout/process1" loCatId="process" qsTypeId="urn:microsoft.com/office/officeart/2005/8/quickstyle/simple1" qsCatId="simple" csTypeId="urn:microsoft.com/office/officeart/2005/8/colors/colorful1" csCatId="colorful" phldr="1"/>
      <dgm:spPr/>
    </dgm:pt>
    <dgm:pt modelId="{2BFD3673-F6A6-425A-9469-45D5B93C7748}">
      <dgm:prSet phldrT="[Text]"/>
      <dgm:spPr/>
      <dgm:t>
        <a:bodyPr/>
        <a:lstStyle/>
        <a:p>
          <a:r>
            <a:rPr lang="en-GB" dirty="0" smtClean="0"/>
            <a:t>Nicotine</a:t>
          </a:r>
          <a:endParaRPr lang="en-GB" dirty="0"/>
        </a:p>
      </dgm:t>
    </dgm:pt>
    <dgm:pt modelId="{1DBA3E72-39C6-46FA-BC27-2C787B66C8E3}" type="parTrans" cxnId="{B38DB61D-387A-46F9-AEA9-DBEA377FA966}">
      <dgm:prSet/>
      <dgm:spPr/>
      <dgm:t>
        <a:bodyPr/>
        <a:lstStyle/>
        <a:p>
          <a:endParaRPr lang="en-GB"/>
        </a:p>
      </dgm:t>
    </dgm:pt>
    <dgm:pt modelId="{177035E4-4272-4D23-9070-0982C4A48D0D}" type="sibTrans" cxnId="{B38DB61D-387A-46F9-AEA9-DBEA377FA966}">
      <dgm:prSet/>
      <dgm:spPr/>
      <dgm:t>
        <a:bodyPr/>
        <a:lstStyle/>
        <a:p>
          <a:endParaRPr lang="en-GB"/>
        </a:p>
      </dgm:t>
    </dgm:pt>
    <dgm:pt modelId="{3DFBCC90-4C76-4998-836F-7718CCC3791B}">
      <dgm:prSet phldrT="[Text]"/>
      <dgm:spPr/>
      <dgm:t>
        <a:bodyPr/>
        <a:lstStyle/>
        <a:p>
          <a:r>
            <a:rPr lang="en-GB" dirty="0" smtClean="0"/>
            <a:t>Raises blood pressure</a:t>
          </a:r>
          <a:endParaRPr lang="en-GB" dirty="0"/>
        </a:p>
      </dgm:t>
    </dgm:pt>
    <dgm:pt modelId="{2FF4CA09-BA15-403E-93C1-37BA13483C78}" type="parTrans" cxnId="{3E8DC67D-D48B-47EC-ACD0-825861712A0F}">
      <dgm:prSet/>
      <dgm:spPr/>
      <dgm:t>
        <a:bodyPr/>
        <a:lstStyle/>
        <a:p>
          <a:endParaRPr lang="en-GB"/>
        </a:p>
      </dgm:t>
    </dgm:pt>
    <dgm:pt modelId="{7F499480-E35B-46CC-8A71-D8510FACB9F5}" type="sibTrans" cxnId="{3E8DC67D-D48B-47EC-ACD0-825861712A0F}">
      <dgm:prSet/>
      <dgm:spPr/>
      <dgm:t>
        <a:bodyPr/>
        <a:lstStyle/>
        <a:p>
          <a:endParaRPr lang="en-GB"/>
        </a:p>
      </dgm:t>
    </dgm:pt>
    <dgm:pt modelId="{65F20B3C-4A30-4BC3-9325-1D3E9ED32D94}">
      <dgm:prSet phldrT="[Text]"/>
      <dgm:spPr/>
      <dgm:t>
        <a:bodyPr/>
        <a:lstStyle/>
        <a:p>
          <a:r>
            <a:rPr lang="en-GB" dirty="0" smtClean="0"/>
            <a:t>Puts heart under unnecessary stress</a:t>
          </a:r>
          <a:endParaRPr lang="en-GB" dirty="0"/>
        </a:p>
      </dgm:t>
    </dgm:pt>
    <dgm:pt modelId="{34343A5B-E1F5-4AAC-9242-1E500F088E7B}" type="parTrans" cxnId="{C4564059-9B1E-4DB4-B235-2468FB7C2C1C}">
      <dgm:prSet/>
      <dgm:spPr/>
      <dgm:t>
        <a:bodyPr/>
        <a:lstStyle/>
        <a:p>
          <a:endParaRPr lang="en-GB"/>
        </a:p>
      </dgm:t>
    </dgm:pt>
    <dgm:pt modelId="{95911F94-49B5-49A6-B509-B1598EACAA50}" type="sibTrans" cxnId="{C4564059-9B1E-4DB4-B235-2468FB7C2C1C}">
      <dgm:prSet/>
      <dgm:spPr/>
      <dgm:t>
        <a:bodyPr/>
        <a:lstStyle/>
        <a:p>
          <a:endParaRPr lang="en-GB"/>
        </a:p>
      </dgm:t>
    </dgm:pt>
    <dgm:pt modelId="{6ACD06E7-3E53-4B79-806C-C92CD5850B35}" type="pres">
      <dgm:prSet presAssocID="{B593DF8D-6932-4B06-AEAE-780431C2BE0F}" presName="Name0" presStyleCnt="0">
        <dgm:presLayoutVars>
          <dgm:dir/>
          <dgm:resizeHandles val="exact"/>
        </dgm:presLayoutVars>
      </dgm:prSet>
      <dgm:spPr/>
    </dgm:pt>
    <dgm:pt modelId="{00825B7B-AE7B-43C4-B069-70DF8CDD823D}" type="pres">
      <dgm:prSet presAssocID="{2BFD3673-F6A6-425A-9469-45D5B93C7748}" presName="node" presStyleLbl="node1" presStyleIdx="0" presStyleCnt="3" custLinFactNeighborX="-7760">
        <dgm:presLayoutVars>
          <dgm:bulletEnabled val="1"/>
        </dgm:presLayoutVars>
      </dgm:prSet>
      <dgm:spPr/>
      <dgm:t>
        <a:bodyPr/>
        <a:lstStyle/>
        <a:p>
          <a:endParaRPr lang="en-GB"/>
        </a:p>
      </dgm:t>
    </dgm:pt>
    <dgm:pt modelId="{A5C8F30C-43E1-49A1-BFB1-68B2442C6F9A}" type="pres">
      <dgm:prSet presAssocID="{177035E4-4272-4D23-9070-0982C4A48D0D}" presName="sibTrans" presStyleLbl="sibTrans2D1" presStyleIdx="0" presStyleCnt="2"/>
      <dgm:spPr/>
      <dgm:t>
        <a:bodyPr/>
        <a:lstStyle/>
        <a:p>
          <a:endParaRPr lang="en-GB"/>
        </a:p>
      </dgm:t>
    </dgm:pt>
    <dgm:pt modelId="{A96D4652-C689-44CB-99F2-A8BE14DDA794}" type="pres">
      <dgm:prSet presAssocID="{177035E4-4272-4D23-9070-0982C4A48D0D}" presName="connectorText" presStyleLbl="sibTrans2D1" presStyleIdx="0" presStyleCnt="2"/>
      <dgm:spPr/>
      <dgm:t>
        <a:bodyPr/>
        <a:lstStyle/>
        <a:p>
          <a:endParaRPr lang="en-GB"/>
        </a:p>
      </dgm:t>
    </dgm:pt>
    <dgm:pt modelId="{D68349E5-CA70-4E93-B03F-0CF7E880C4FC}" type="pres">
      <dgm:prSet presAssocID="{3DFBCC90-4C76-4998-836F-7718CCC3791B}" presName="node" presStyleLbl="node1" presStyleIdx="1" presStyleCnt="3">
        <dgm:presLayoutVars>
          <dgm:bulletEnabled val="1"/>
        </dgm:presLayoutVars>
      </dgm:prSet>
      <dgm:spPr/>
      <dgm:t>
        <a:bodyPr/>
        <a:lstStyle/>
        <a:p>
          <a:endParaRPr lang="en-GB"/>
        </a:p>
      </dgm:t>
    </dgm:pt>
    <dgm:pt modelId="{E9B35CD5-A674-487E-8530-DD88B3185795}" type="pres">
      <dgm:prSet presAssocID="{7F499480-E35B-46CC-8A71-D8510FACB9F5}" presName="sibTrans" presStyleLbl="sibTrans2D1" presStyleIdx="1" presStyleCnt="2"/>
      <dgm:spPr/>
      <dgm:t>
        <a:bodyPr/>
        <a:lstStyle/>
        <a:p>
          <a:endParaRPr lang="en-GB"/>
        </a:p>
      </dgm:t>
    </dgm:pt>
    <dgm:pt modelId="{FF79DC1E-A14E-4D20-8939-0F2D6E77E4AC}" type="pres">
      <dgm:prSet presAssocID="{7F499480-E35B-46CC-8A71-D8510FACB9F5}" presName="connectorText" presStyleLbl="sibTrans2D1" presStyleIdx="1" presStyleCnt="2"/>
      <dgm:spPr/>
      <dgm:t>
        <a:bodyPr/>
        <a:lstStyle/>
        <a:p>
          <a:endParaRPr lang="en-GB"/>
        </a:p>
      </dgm:t>
    </dgm:pt>
    <dgm:pt modelId="{BD928EC6-6E25-41FD-B76D-B47F7C5A9ABA}" type="pres">
      <dgm:prSet presAssocID="{65F20B3C-4A30-4BC3-9325-1D3E9ED32D94}" presName="node" presStyleLbl="node1" presStyleIdx="2" presStyleCnt="3">
        <dgm:presLayoutVars>
          <dgm:bulletEnabled val="1"/>
        </dgm:presLayoutVars>
      </dgm:prSet>
      <dgm:spPr/>
      <dgm:t>
        <a:bodyPr/>
        <a:lstStyle/>
        <a:p>
          <a:endParaRPr lang="en-GB"/>
        </a:p>
      </dgm:t>
    </dgm:pt>
  </dgm:ptLst>
  <dgm:cxnLst>
    <dgm:cxn modelId="{B38DB61D-387A-46F9-AEA9-DBEA377FA966}" srcId="{B593DF8D-6932-4B06-AEAE-780431C2BE0F}" destId="{2BFD3673-F6A6-425A-9469-45D5B93C7748}" srcOrd="0" destOrd="0" parTransId="{1DBA3E72-39C6-46FA-BC27-2C787B66C8E3}" sibTransId="{177035E4-4272-4D23-9070-0982C4A48D0D}"/>
    <dgm:cxn modelId="{CB8A9C8E-FE3C-4F33-91B8-9401CA72AEE0}" type="presOf" srcId="{65F20B3C-4A30-4BC3-9325-1D3E9ED32D94}" destId="{BD928EC6-6E25-41FD-B76D-B47F7C5A9ABA}" srcOrd="0" destOrd="0" presId="urn:microsoft.com/office/officeart/2005/8/layout/process1"/>
    <dgm:cxn modelId="{3E8DC67D-D48B-47EC-ACD0-825861712A0F}" srcId="{B593DF8D-6932-4B06-AEAE-780431C2BE0F}" destId="{3DFBCC90-4C76-4998-836F-7718CCC3791B}" srcOrd="1" destOrd="0" parTransId="{2FF4CA09-BA15-403E-93C1-37BA13483C78}" sibTransId="{7F499480-E35B-46CC-8A71-D8510FACB9F5}"/>
    <dgm:cxn modelId="{4A72F2CA-5C8D-4739-A57A-F21CA54A02DB}" type="presOf" srcId="{3DFBCC90-4C76-4998-836F-7718CCC3791B}" destId="{D68349E5-CA70-4E93-B03F-0CF7E880C4FC}" srcOrd="0" destOrd="0" presId="urn:microsoft.com/office/officeart/2005/8/layout/process1"/>
    <dgm:cxn modelId="{E3C60F25-5482-4101-B8C3-F3900DD4A8E9}" type="presOf" srcId="{177035E4-4272-4D23-9070-0982C4A48D0D}" destId="{A5C8F30C-43E1-49A1-BFB1-68B2442C6F9A}" srcOrd="0" destOrd="0" presId="urn:microsoft.com/office/officeart/2005/8/layout/process1"/>
    <dgm:cxn modelId="{F185934A-BE70-46CC-99C8-CF5C6AE39B87}" type="presOf" srcId="{B593DF8D-6932-4B06-AEAE-780431C2BE0F}" destId="{6ACD06E7-3E53-4B79-806C-C92CD5850B35}" srcOrd="0" destOrd="0" presId="urn:microsoft.com/office/officeart/2005/8/layout/process1"/>
    <dgm:cxn modelId="{75D013A1-3B95-41E1-A428-036D1D65EE74}" type="presOf" srcId="{177035E4-4272-4D23-9070-0982C4A48D0D}" destId="{A96D4652-C689-44CB-99F2-A8BE14DDA794}" srcOrd="1" destOrd="0" presId="urn:microsoft.com/office/officeart/2005/8/layout/process1"/>
    <dgm:cxn modelId="{C4564059-9B1E-4DB4-B235-2468FB7C2C1C}" srcId="{B593DF8D-6932-4B06-AEAE-780431C2BE0F}" destId="{65F20B3C-4A30-4BC3-9325-1D3E9ED32D94}" srcOrd="2" destOrd="0" parTransId="{34343A5B-E1F5-4AAC-9242-1E500F088E7B}" sibTransId="{95911F94-49B5-49A6-B509-B1598EACAA50}"/>
    <dgm:cxn modelId="{0E22282A-0186-456E-AB31-9BF2B3F4ADB7}" type="presOf" srcId="{7F499480-E35B-46CC-8A71-D8510FACB9F5}" destId="{FF79DC1E-A14E-4D20-8939-0F2D6E77E4AC}" srcOrd="1" destOrd="0" presId="urn:microsoft.com/office/officeart/2005/8/layout/process1"/>
    <dgm:cxn modelId="{7B0B1217-8182-4D52-865A-1297B81A5823}" type="presOf" srcId="{2BFD3673-F6A6-425A-9469-45D5B93C7748}" destId="{00825B7B-AE7B-43C4-B069-70DF8CDD823D}" srcOrd="0" destOrd="0" presId="urn:microsoft.com/office/officeart/2005/8/layout/process1"/>
    <dgm:cxn modelId="{491CFBC5-A614-4CEB-8A3D-995E26709FE6}" type="presOf" srcId="{7F499480-E35B-46CC-8A71-D8510FACB9F5}" destId="{E9B35CD5-A674-487E-8530-DD88B3185795}" srcOrd="0" destOrd="0" presId="urn:microsoft.com/office/officeart/2005/8/layout/process1"/>
    <dgm:cxn modelId="{0E8CED00-AF42-4728-AC80-402B5BE962E8}" type="presParOf" srcId="{6ACD06E7-3E53-4B79-806C-C92CD5850B35}" destId="{00825B7B-AE7B-43C4-B069-70DF8CDD823D}" srcOrd="0" destOrd="0" presId="urn:microsoft.com/office/officeart/2005/8/layout/process1"/>
    <dgm:cxn modelId="{ACC6596C-EE1E-4678-8FFF-B4FFD44EF384}" type="presParOf" srcId="{6ACD06E7-3E53-4B79-806C-C92CD5850B35}" destId="{A5C8F30C-43E1-49A1-BFB1-68B2442C6F9A}" srcOrd="1" destOrd="0" presId="urn:microsoft.com/office/officeart/2005/8/layout/process1"/>
    <dgm:cxn modelId="{492AEAF6-D621-4DA7-9D60-76610FBE0EEA}" type="presParOf" srcId="{A5C8F30C-43E1-49A1-BFB1-68B2442C6F9A}" destId="{A96D4652-C689-44CB-99F2-A8BE14DDA794}" srcOrd="0" destOrd="0" presId="urn:microsoft.com/office/officeart/2005/8/layout/process1"/>
    <dgm:cxn modelId="{E6442D2F-2FF4-4DFF-B325-2730570474AD}" type="presParOf" srcId="{6ACD06E7-3E53-4B79-806C-C92CD5850B35}" destId="{D68349E5-CA70-4E93-B03F-0CF7E880C4FC}" srcOrd="2" destOrd="0" presId="urn:microsoft.com/office/officeart/2005/8/layout/process1"/>
    <dgm:cxn modelId="{6AC456F6-FF0D-49AB-9C98-A0F45974AB18}" type="presParOf" srcId="{6ACD06E7-3E53-4B79-806C-C92CD5850B35}" destId="{E9B35CD5-A674-487E-8530-DD88B3185795}" srcOrd="3" destOrd="0" presId="urn:microsoft.com/office/officeart/2005/8/layout/process1"/>
    <dgm:cxn modelId="{59B242ED-00AF-45C2-BAEA-233E227D3010}" type="presParOf" srcId="{E9B35CD5-A674-487E-8530-DD88B3185795}" destId="{FF79DC1E-A14E-4D20-8939-0F2D6E77E4AC}" srcOrd="0" destOrd="0" presId="urn:microsoft.com/office/officeart/2005/8/layout/process1"/>
    <dgm:cxn modelId="{0BEF43BE-8A30-47A0-A325-CE0EA38B4378}" type="presParOf" srcId="{6ACD06E7-3E53-4B79-806C-C92CD5850B35}" destId="{BD928EC6-6E25-41FD-B76D-B47F7C5A9ABA}" srcOrd="4"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C24181E-4834-42D2-8F0E-74AABA419D7E}"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6AF72D80-1798-4AD2-8F54-04D50F8A7D4F}">
      <dgm:prSet phldrT="[Text]"/>
      <dgm:spPr/>
      <dgm:t>
        <a:bodyPr/>
        <a:lstStyle/>
        <a:p>
          <a:pPr algn="ctr"/>
          <a:r>
            <a:rPr lang="en-GB" dirty="0" smtClean="0"/>
            <a:t>Immediate effects when first exercising:</a:t>
          </a:r>
          <a:endParaRPr lang="en-GB" dirty="0"/>
        </a:p>
      </dgm:t>
    </dgm:pt>
    <dgm:pt modelId="{412B13D7-EBC9-442C-B496-329CD4D20738}" type="parTrans" cxnId="{83580C48-CC77-4C9D-9C85-DD85D0FE338E}">
      <dgm:prSet/>
      <dgm:spPr/>
      <dgm:t>
        <a:bodyPr/>
        <a:lstStyle/>
        <a:p>
          <a:endParaRPr lang="en-GB"/>
        </a:p>
      </dgm:t>
    </dgm:pt>
    <dgm:pt modelId="{6D2BF120-5541-4035-9202-99ACF208C493}" type="sibTrans" cxnId="{83580C48-CC77-4C9D-9C85-DD85D0FE338E}">
      <dgm:prSet/>
      <dgm:spPr/>
      <dgm:t>
        <a:bodyPr/>
        <a:lstStyle/>
        <a:p>
          <a:endParaRPr lang="en-GB"/>
        </a:p>
      </dgm:t>
    </dgm:pt>
    <dgm:pt modelId="{22D5BB4F-A6A5-493D-B6D9-19C3049CF4C7}">
      <dgm:prSet/>
      <dgm:spPr/>
      <dgm:t>
        <a:bodyPr/>
        <a:lstStyle/>
        <a:p>
          <a:pPr algn="ctr"/>
          <a:r>
            <a:rPr lang="en-GB" dirty="0" smtClean="0"/>
            <a:t>Increased rate of breathing</a:t>
          </a:r>
          <a:endParaRPr lang="en-GB" dirty="0"/>
        </a:p>
      </dgm:t>
    </dgm:pt>
    <dgm:pt modelId="{3A2855D1-4A52-43C1-B458-1CEE17F0E272}" type="parTrans" cxnId="{B59DD49E-9DE2-4850-92AD-AA94A926073A}">
      <dgm:prSet/>
      <dgm:spPr/>
      <dgm:t>
        <a:bodyPr/>
        <a:lstStyle/>
        <a:p>
          <a:endParaRPr lang="en-GB"/>
        </a:p>
      </dgm:t>
    </dgm:pt>
    <dgm:pt modelId="{9A422419-7E36-491A-9A38-F5F5D09952A2}" type="sibTrans" cxnId="{B59DD49E-9DE2-4850-92AD-AA94A926073A}">
      <dgm:prSet/>
      <dgm:spPr/>
      <dgm:t>
        <a:bodyPr/>
        <a:lstStyle/>
        <a:p>
          <a:endParaRPr lang="en-GB"/>
        </a:p>
      </dgm:t>
    </dgm:pt>
    <dgm:pt modelId="{F5925D58-972C-431D-B59A-D4CCE20D823F}">
      <dgm:prSet/>
      <dgm:spPr/>
      <dgm:t>
        <a:bodyPr/>
        <a:lstStyle/>
        <a:p>
          <a:pPr algn="ctr"/>
          <a:r>
            <a:rPr lang="en-GB" dirty="0" smtClean="0"/>
            <a:t>Increased depth of breathing – rise in </a:t>
          </a:r>
          <a:r>
            <a:rPr lang="en-GB" i="1" dirty="0" smtClean="0"/>
            <a:t>tidal volume</a:t>
          </a:r>
          <a:endParaRPr lang="en-GB" dirty="0"/>
        </a:p>
      </dgm:t>
    </dgm:pt>
    <dgm:pt modelId="{F3827CDC-387E-410E-A62A-EF53CFFDAB09}" type="parTrans" cxnId="{F5153705-2879-46D1-9D32-87655FEEC601}">
      <dgm:prSet/>
      <dgm:spPr/>
      <dgm:t>
        <a:bodyPr/>
        <a:lstStyle/>
        <a:p>
          <a:endParaRPr lang="en-GB"/>
        </a:p>
      </dgm:t>
    </dgm:pt>
    <dgm:pt modelId="{F7B6A105-A7E7-470E-8A89-94FDF74D0B74}" type="sibTrans" cxnId="{F5153705-2879-46D1-9D32-87655FEEC601}">
      <dgm:prSet/>
      <dgm:spPr/>
      <dgm:t>
        <a:bodyPr/>
        <a:lstStyle/>
        <a:p>
          <a:endParaRPr lang="en-GB"/>
        </a:p>
      </dgm:t>
    </dgm:pt>
    <dgm:pt modelId="{7D5C1603-794E-4BEA-B6E1-226FFAB4B9A7}">
      <dgm:prSet/>
      <dgm:spPr/>
      <dgm:t>
        <a:bodyPr/>
        <a:lstStyle/>
        <a:p>
          <a:pPr algn="ctr"/>
          <a:r>
            <a:rPr lang="en-GB" dirty="0" smtClean="0"/>
            <a:t>Effects of regular training:</a:t>
          </a:r>
          <a:endParaRPr lang="en-GB" dirty="0"/>
        </a:p>
      </dgm:t>
    </dgm:pt>
    <dgm:pt modelId="{9CC66F5C-96A3-4D7C-9005-5EE01A87CD66}" type="parTrans" cxnId="{1C1656A2-0421-4058-9105-B75780DBE229}">
      <dgm:prSet/>
      <dgm:spPr/>
      <dgm:t>
        <a:bodyPr/>
        <a:lstStyle/>
        <a:p>
          <a:endParaRPr lang="en-GB"/>
        </a:p>
      </dgm:t>
    </dgm:pt>
    <dgm:pt modelId="{04F7C46E-CC20-4094-9706-868D6981DEAE}" type="sibTrans" cxnId="{1C1656A2-0421-4058-9105-B75780DBE229}">
      <dgm:prSet/>
      <dgm:spPr/>
      <dgm:t>
        <a:bodyPr/>
        <a:lstStyle/>
        <a:p>
          <a:endParaRPr lang="en-GB"/>
        </a:p>
      </dgm:t>
    </dgm:pt>
    <dgm:pt modelId="{A87E4723-FCF7-4BF2-9E4E-1560724A317E}">
      <dgm:prSet/>
      <dgm:spPr/>
      <dgm:t>
        <a:bodyPr/>
        <a:lstStyle/>
        <a:p>
          <a:pPr algn="ctr"/>
          <a:r>
            <a:rPr lang="en-GB" dirty="0" smtClean="0"/>
            <a:t>Increased strength of </a:t>
          </a:r>
          <a:r>
            <a:rPr lang="en-GB" i="1" dirty="0" smtClean="0"/>
            <a:t>diaphragm</a:t>
          </a:r>
          <a:r>
            <a:rPr lang="en-GB" dirty="0" smtClean="0"/>
            <a:t> and </a:t>
          </a:r>
          <a:r>
            <a:rPr lang="en-GB" i="1" dirty="0" smtClean="0"/>
            <a:t>intercostal muscles</a:t>
          </a:r>
          <a:r>
            <a:rPr lang="en-GB" dirty="0" smtClean="0"/>
            <a:t>.</a:t>
          </a:r>
          <a:endParaRPr lang="en-GB" dirty="0"/>
        </a:p>
      </dgm:t>
    </dgm:pt>
    <dgm:pt modelId="{514AB70C-C5AF-4F79-B148-00633002E091}" type="parTrans" cxnId="{AC57C1EA-D113-453C-A2B1-3BFAA5320F32}">
      <dgm:prSet/>
      <dgm:spPr/>
      <dgm:t>
        <a:bodyPr/>
        <a:lstStyle/>
        <a:p>
          <a:endParaRPr lang="en-GB"/>
        </a:p>
      </dgm:t>
    </dgm:pt>
    <dgm:pt modelId="{0AE1BDA2-2D67-486A-AFA4-FFD506773AB4}" type="sibTrans" cxnId="{AC57C1EA-D113-453C-A2B1-3BFAA5320F32}">
      <dgm:prSet/>
      <dgm:spPr/>
      <dgm:t>
        <a:bodyPr/>
        <a:lstStyle/>
        <a:p>
          <a:endParaRPr lang="en-GB"/>
        </a:p>
      </dgm:t>
    </dgm:pt>
    <dgm:pt modelId="{7BE21B2E-52DD-4895-9335-F99AABCC3677}">
      <dgm:prSet/>
      <dgm:spPr/>
      <dgm:t>
        <a:bodyPr/>
        <a:lstStyle/>
        <a:p>
          <a:pPr algn="ctr"/>
          <a:r>
            <a:rPr lang="en-GB" dirty="0" smtClean="0"/>
            <a:t>Greater number of </a:t>
          </a:r>
          <a:r>
            <a:rPr lang="en-GB" i="1" dirty="0" smtClean="0"/>
            <a:t>alveoli</a:t>
          </a:r>
          <a:r>
            <a:rPr lang="en-GB" dirty="0" smtClean="0"/>
            <a:t>.</a:t>
          </a:r>
          <a:endParaRPr lang="en-GB" dirty="0"/>
        </a:p>
      </dgm:t>
    </dgm:pt>
    <dgm:pt modelId="{31B44BBD-9670-4EA2-A50D-AA8E73AD52AE}" type="parTrans" cxnId="{9F122921-BD16-443D-8D44-2D8AE8BDD701}">
      <dgm:prSet/>
      <dgm:spPr/>
      <dgm:t>
        <a:bodyPr/>
        <a:lstStyle/>
        <a:p>
          <a:endParaRPr lang="en-GB"/>
        </a:p>
      </dgm:t>
    </dgm:pt>
    <dgm:pt modelId="{53DFCA91-AB07-4BE7-A2C2-07906B91C66D}" type="sibTrans" cxnId="{9F122921-BD16-443D-8D44-2D8AE8BDD701}">
      <dgm:prSet/>
      <dgm:spPr/>
      <dgm:t>
        <a:bodyPr/>
        <a:lstStyle/>
        <a:p>
          <a:endParaRPr lang="en-GB"/>
        </a:p>
      </dgm:t>
    </dgm:pt>
    <dgm:pt modelId="{FBAFFB90-3769-4CA0-81F0-937AD3959142}">
      <dgm:prSet/>
      <dgm:spPr/>
      <dgm:t>
        <a:bodyPr/>
        <a:lstStyle/>
        <a:p>
          <a:pPr algn="ctr"/>
          <a:r>
            <a:rPr lang="en-GB" dirty="0" smtClean="0"/>
            <a:t>Increased ability of the lungs to extract oxygen from the air.</a:t>
          </a:r>
          <a:endParaRPr lang="en-GB" dirty="0"/>
        </a:p>
      </dgm:t>
    </dgm:pt>
    <dgm:pt modelId="{45A53A7F-DB43-46F4-A8F6-8BCF5FCC9955}" type="parTrans" cxnId="{F8586E25-2150-4972-8CDC-91D40DAF8630}">
      <dgm:prSet/>
      <dgm:spPr/>
      <dgm:t>
        <a:bodyPr/>
        <a:lstStyle/>
        <a:p>
          <a:endParaRPr lang="en-GB"/>
        </a:p>
      </dgm:t>
    </dgm:pt>
    <dgm:pt modelId="{311B4F86-6425-4B36-9976-333AA3B61C06}" type="sibTrans" cxnId="{F8586E25-2150-4972-8CDC-91D40DAF8630}">
      <dgm:prSet/>
      <dgm:spPr/>
      <dgm:t>
        <a:bodyPr/>
        <a:lstStyle/>
        <a:p>
          <a:endParaRPr lang="en-GB"/>
        </a:p>
      </dgm:t>
    </dgm:pt>
    <dgm:pt modelId="{BCBFB0E5-BE8F-4965-BDB2-3ECDB6C33644}">
      <dgm:prSet/>
      <dgm:spPr/>
      <dgm:t>
        <a:bodyPr/>
        <a:lstStyle/>
        <a:p>
          <a:pPr algn="ctr"/>
          <a:r>
            <a:rPr lang="en-GB" dirty="0" smtClean="0"/>
            <a:t>Increased </a:t>
          </a:r>
          <a:r>
            <a:rPr lang="en-GB" i="1" dirty="0" smtClean="0"/>
            <a:t>vital capacity</a:t>
          </a:r>
          <a:r>
            <a:rPr lang="en-GB" dirty="0" smtClean="0"/>
            <a:t>.</a:t>
          </a:r>
          <a:endParaRPr lang="en-GB" dirty="0"/>
        </a:p>
      </dgm:t>
    </dgm:pt>
    <dgm:pt modelId="{D6E6BC96-BC46-437D-A9D6-EEFF576A5991}" type="parTrans" cxnId="{5078EDCE-B50A-4143-8270-A6EB4E78550C}">
      <dgm:prSet/>
      <dgm:spPr/>
      <dgm:t>
        <a:bodyPr/>
        <a:lstStyle/>
        <a:p>
          <a:endParaRPr lang="en-GB"/>
        </a:p>
      </dgm:t>
    </dgm:pt>
    <dgm:pt modelId="{E83B94FE-8A74-4C81-AFF3-15C4F1A7C443}" type="sibTrans" cxnId="{5078EDCE-B50A-4143-8270-A6EB4E78550C}">
      <dgm:prSet/>
      <dgm:spPr/>
      <dgm:t>
        <a:bodyPr/>
        <a:lstStyle/>
        <a:p>
          <a:endParaRPr lang="en-GB"/>
        </a:p>
      </dgm:t>
    </dgm:pt>
    <dgm:pt modelId="{0AEEAA39-85C6-4765-933A-1AE5E905FEDF}">
      <dgm:prSet/>
      <dgm:spPr/>
      <dgm:t>
        <a:bodyPr/>
        <a:lstStyle/>
        <a:p>
          <a:pPr algn="ctr"/>
          <a:r>
            <a:rPr lang="en-GB" dirty="0" smtClean="0"/>
            <a:t>Increased amount of oxygen delivered to, and carbon dioxide removed from, the body.</a:t>
          </a:r>
          <a:endParaRPr lang="en-GB" dirty="0"/>
        </a:p>
      </dgm:t>
    </dgm:pt>
    <dgm:pt modelId="{63C5B96E-3CAC-432B-8D0B-9FB6658491B3}" type="parTrans" cxnId="{534D0D26-7F52-4C81-93BC-BCD2FAFAB5BE}">
      <dgm:prSet/>
      <dgm:spPr/>
      <dgm:t>
        <a:bodyPr/>
        <a:lstStyle/>
        <a:p>
          <a:endParaRPr lang="en-GB"/>
        </a:p>
      </dgm:t>
    </dgm:pt>
    <dgm:pt modelId="{78B235CD-F38A-4F16-8C9F-4AECE2F6F032}" type="sibTrans" cxnId="{534D0D26-7F52-4C81-93BC-BCD2FAFAB5BE}">
      <dgm:prSet/>
      <dgm:spPr/>
      <dgm:t>
        <a:bodyPr/>
        <a:lstStyle/>
        <a:p>
          <a:endParaRPr lang="en-GB"/>
        </a:p>
      </dgm:t>
    </dgm:pt>
    <dgm:pt modelId="{95956366-883D-43B0-BC36-D72DFD5E716E}" type="pres">
      <dgm:prSet presAssocID="{EC24181E-4834-42D2-8F0E-74AABA419D7E}" presName="Name0" presStyleCnt="0">
        <dgm:presLayoutVars>
          <dgm:dir/>
          <dgm:animLvl val="lvl"/>
          <dgm:resizeHandles val="exact"/>
        </dgm:presLayoutVars>
      </dgm:prSet>
      <dgm:spPr/>
      <dgm:t>
        <a:bodyPr/>
        <a:lstStyle/>
        <a:p>
          <a:endParaRPr lang="en-GB"/>
        </a:p>
      </dgm:t>
    </dgm:pt>
    <dgm:pt modelId="{D785BC66-5901-48B0-9F29-FDEFEFA3F71F}" type="pres">
      <dgm:prSet presAssocID="{6AF72D80-1798-4AD2-8F54-04D50F8A7D4F}" presName="composite" presStyleCnt="0"/>
      <dgm:spPr/>
    </dgm:pt>
    <dgm:pt modelId="{5CAE5F0E-AAB0-4AD2-9356-88B66AC50BA6}" type="pres">
      <dgm:prSet presAssocID="{6AF72D80-1798-4AD2-8F54-04D50F8A7D4F}" presName="parTx" presStyleLbl="alignNode1" presStyleIdx="0" presStyleCnt="2">
        <dgm:presLayoutVars>
          <dgm:chMax val="0"/>
          <dgm:chPref val="0"/>
          <dgm:bulletEnabled val="1"/>
        </dgm:presLayoutVars>
      </dgm:prSet>
      <dgm:spPr/>
      <dgm:t>
        <a:bodyPr/>
        <a:lstStyle/>
        <a:p>
          <a:endParaRPr lang="en-GB"/>
        </a:p>
      </dgm:t>
    </dgm:pt>
    <dgm:pt modelId="{0662F15E-EF12-44BE-A650-350A90C16A21}" type="pres">
      <dgm:prSet presAssocID="{6AF72D80-1798-4AD2-8F54-04D50F8A7D4F}" presName="desTx" presStyleLbl="alignAccFollowNode1" presStyleIdx="0" presStyleCnt="2">
        <dgm:presLayoutVars>
          <dgm:bulletEnabled val="1"/>
        </dgm:presLayoutVars>
      </dgm:prSet>
      <dgm:spPr/>
      <dgm:t>
        <a:bodyPr/>
        <a:lstStyle/>
        <a:p>
          <a:endParaRPr lang="en-GB"/>
        </a:p>
      </dgm:t>
    </dgm:pt>
    <dgm:pt modelId="{174CD7F0-FA22-49D9-9383-92C92A147BE6}" type="pres">
      <dgm:prSet presAssocID="{6D2BF120-5541-4035-9202-99ACF208C493}" presName="space" presStyleCnt="0"/>
      <dgm:spPr/>
    </dgm:pt>
    <dgm:pt modelId="{DA62AF56-3050-40E6-AF2F-74F8F5A2FAD6}" type="pres">
      <dgm:prSet presAssocID="{7D5C1603-794E-4BEA-B6E1-226FFAB4B9A7}" presName="composite" presStyleCnt="0"/>
      <dgm:spPr/>
    </dgm:pt>
    <dgm:pt modelId="{405D1E17-09D7-41E6-8103-E665D4FE1A73}" type="pres">
      <dgm:prSet presAssocID="{7D5C1603-794E-4BEA-B6E1-226FFAB4B9A7}" presName="parTx" presStyleLbl="alignNode1" presStyleIdx="1" presStyleCnt="2">
        <dgm:presLayoutVars>
          <dgm:chMax val="0"/>
          <dgm:chPref val="0"/>
          <dgm:bulletEnabled val="1"/>
        </dgm:presLayoutVars>
      </dgm:prSet>
      <dgm:spPr/>
      <dgm:t>
        <a:bodyPr/>
        <a:lstStyle/>
        <a:p>
          <a:endParaRPr lang="en-GB"/>
        </a:p>
      </dgm:t>
    </dgm:pt>
    <dgm:pt modelId="{2435D69F-55C5-4182-8840-CA03B719B12C}" type="pres">
      <dgm:prSet presAssocID="{7D5C1603-794E-4BEA-B6E1-226FFAB4B9A7}" presName="desTx" presStyleLbl="alignAccFollowNode1" presStyleIdx="1" presStyleCnt="2">
        <dgm:presLayoutVars>
          <dgm:bulletEnabled val="1"/>
        </dgm:presLayoutVars>
      </dgm:prSet>
      <dgm:spPr/>
      <dgm:t>
        <a:bodyPr/>
        <a:lstStyle/>
        <a:p>
          <a:endParaRPr lang="en-GB"/>
        </a:p>
      </dgm:t>
    </dgm:pt>
  </dgm:ptLst>
  <dgm:cxnLst>
    <dgm:cxn modelId="{534D0D26-7F52-4C81-93BC-BCD2FAFAB5BE}" srcId="{7D5C1603-794E-4BEA-B6E1-226FFAB4B9A7}" destId="{0AEEAA39-85C6-4765-933A-1AE5E905FEDF}" srcOrd="4" destOrd="0" parTransId="{63C5B96E-3CAC-432B-8D0B-9FB6658491B3}" sibTransId="{78B235CD-F38A-4F16-8C9F-4AECE2F6F032}"/>
    <dgm:cxn modelId="{3645605B-5225-40FC-86D7-3E0E11DF1239}" type="presOf" srcId="{F5925D58-972C-431D-B59A-D4CCE20D823F}" destId="{0662F15E-EF12-44BE-A650-350A90C16A21}" srcOrd="0" destOrd="1" presId="urn:microsoft.com/office/officeart/2005/8/layout/hList1"/>
    <dgm:cxn modelId="{5078EDCE-B50A-4143-8270-A6EB4E78550C}" srcId="{7D5C1603-794E-4BEA-B6E1-226FFAB4B9A7}" destId="{BCBFB0E5-BE8F-4965-BDB2-3ECDB6C33644}" srcOrd="3" destOrd="0" parTransId="{D6E6BC96-BC46-437D-A9D6-EEFF576A5991}" sibTransId="{E83B94FE-8A74-4C81-AFF3-15C4F1A7C443}"/>
    <dgm:cxn modelId="{D43B29AC-8D28-4C3F-8DFC-18A83EE47B11}" type="presOf" srcId="{EC24181E-4834-42D2-8F0E-74AABA419D7E}" destId="{95956366-883D-43B0-BC36-D72DFD5E716E}" srcOrd="0" destOrd="0" presId="urn:microsoft.com/office/officeart/2005/8/layout/hList1"/>
    <dgm:cxn modelId="{AD21B4A1-EBEC-4EA2-903A-38B40110059C}" type="presOf" srcId="{7BE21B2E-52DD-4895-9335-F99AABCC3677}" destId="{2435D69F-55C5-4182-8840-CA03B719B12C}" srcOrd="0" destOrd="1" presId="urn:microsoft.com/office/officeart/2005/8/layout/hList1"/>
    <dgm:cxn modelId="{7143B13C-7318-4E57-B362-113ACE06141C}" type="presOf" srcId="{BCBFB0E5-BE8F-4965-BDB2-3ECDB6C33644}" destId="{2435D69F-55C5-4182-8840-CA03B719B12C}" srcOrd="0" destOrd="3" presId="urn:microsoft.com/office/officeart/2005/8/layout/hList1"/>
    <dgm:cxn modelId="{CC058B8F-C28B-484B-818B-7C4AE163A5E6}" type="presOf" srcId="{6AF72D80-1798-4AD2-8F54-04D50F8A7D4F}" destId="{5CAE5F0E-AAB0-4AD2-9356-88B66AC50BA6}" srcOrd="0" destOrd="0" presId="urn:microsoft.com/office/officeart/2005/8/layout/hList1"/>
    <dgm:cxn modelId="{93439BF6-72E6-4023-BFFC-8A5CE07C2928}" type="presOf" srcId="{22D5BB4F-A6A5-493D-B6D9-19C3049CF4C7}" destId="{0662F15E-EF12-44BE-A650-350A90C16A21}" srcOrd="0" destOrd="0" presId="urn:microsoft.com/office/officeart/2005/8/layout/hList1"/>
    <dgm:cxn modelId="{83FB73CF-A15B-4137-B668-1CF8A3482921}" type="presOf" srcId="{7D5C1603-794E-4BEA-B6E1-226FFAB4B9A7}" destId="{405D1E17-09D7-41E6-8103-E665D4FE1A73}" srcOrd="0" destOrd="0" presId="urn:microsoft.com/office/officeart/2005/8/layout/hList1"/>
    <dgm:cxn modelId="{AC57C1EA-D113-453C-A2B1-3BFAA5320F32}" srcId="{7D5C1603-794E-4BEA-B6E1-226FFAB4B9A7}" destId="{A87E4723-FCF7-4BF2-9E4E-1560724A317E}" srcOrd="0" destOrd="0" parTransId="{514AB70C-C5AF-4F79-B148-00633002E091}" sibTransId="{0AE1BDA2-2D67-486A-AFA4-FFD506773AB4}"/>
    <dgm:cxn modelId="{1C1656A2-0421-4058-9105-B75780DBE229}" srcId="{EC24181E-4834-42D2-8F0E-74AABA419D7E}" destId="{7D5C1603-794E-4BEA-B6E1-226FFAB4B9A7}" srcOrd="1" destOrd="0" parTransId="{9CC66F5C-96A3-4D7C-9005-5EE01A87CD66}" sibTransId="{04F7C46E-CC20-4094-9706-868D6981DEAE}"/>
    <dgm:cxn modelId="{1F03FDFE-3B6C-4715-AE6B-32C4DCCC29E1}" type="presOf" srcId="{A87E4723-FCF7-4BF2-9E4E-1560724A317E}" destId="{2435D69F-55C5-4182-8840-CA03B719B12C}" srcOrd="0" destOrd="0" presId="urn:microsoft.com/office/officeart/2005/8/layout/hList1"/>
    <dgm:cxn modelId="{B59DD49E-9DE2-4850-92AD-AA94A926073A}" srcId="{6AF72D80-1798-4AD2-8F54-04D50F8A7D4F}" destId="{22D5BB4F-A6A5-493D-B6D9-19C3049CF4C7}" srcOrd="0" destOrd="0" parTransId="{3A2855D1-4A52-43C1-B458-1CEE17F0E272}" sibTransId="{9A422419-7E36-491A-9A38-F5F5D09952A2}"/>
    <dgm:cxn modelId="{E9EA7E09-EECE-48C1-AC5C-47536F0F5924}" type="presOf" srcId="{FBAFFB90-3769-4CA0-81F0-937AD3959142}" destId="{2435D69F-55C5-4182-8840-CA03B719B12C}" srcOrd="0" destOrd="2" presId="urn:microsoft.com/office/officeart/2005/8/layout/hList1"/>
    <dgm:cxn modelId="{F8586E25-2150-4972-8CDC-91D40DAF8630}" srcId="{7D5C1603-794E-4BEA-B6E1-226FFAB4B9A7}" destId="{FBAFFB90-3769-4CA0-81F0-937AD3959142}" srcOrd="2" destOrd="0" parTransId="{45A53A7F-DB43-46F4-A8F6-8BCF5FCC9955}" sibTransId="{311B4F86-6425-4B36-9976-333AA3B61C06}"/>
    <dgm:cxn modelId="{84E8F32F-3961-4E15-AF6B-8BF21593F1FE}" type="presOf" srcId="{0AEEAA39-85C6-4765-933A-1AE5E905FEDF}" destId="{2435D69F-55C5-4182-8840-CA03B719B12C}" srcOrd="0" destOrd="4" presId="urn:microsoft.com/office/officeart/2005/8/layout/hList1"/>
    <dgm:cxn modelId="{83580C48-CC77-4C9D-9C85-DD85D0FE338E}" srcId="{EC24181E-4834-42D2-8F0E-74AABA419D7E}" destId="{6AF72D80-1798-4AD2-8F54-04D50F8A7D4F}" srcOrd="0" destOrd="0" parTransId="{412B13D7-EBC9-442C-B496-329CD4D20738}" sibTransId="{6D2BF120-5541-4035-9202-99ACF208C493}"/>
    <dgm:cxn modelId="{F5153705-2879-46D1-9D32-87655FEEC601}" srcId="{6AF72D80-1798-4AD2-8F54-04D50F8A7D4F}" destId="{F5925D58-972C-431D-B59A-D4CCE20D823F}" srcOrd="1" destOrd="0" parTransId="{F3827CDC-387E-410E-A62A-EF53CFFDAB09}" sibTransId="{F7B6A105-A7E7-470E-8A89-94FDF74D0B74}"/>
    <dgm:cxn modelId="{9F122921-BD16-443D-8D44-2D8AE8BDD701}" srcId="{7D5C1603-794E-4BEA-B6E1-226FFAB4B9A7}" destId="{7BE21B2E-52DD-4895-9335-F99AABCC3677}" srcOrd="1" destOrd="0" parTransId="{31B44BBD-9670-4EA2-A50D-AA8E73AD52AE}" sibTransId="{53DFCA91-AB07-4BE7-A2C2-07906B91C66D}"/>
    <dgm:cxn modelId="{EB47BECB-15B6-4589-A3F5-CCDB07A80E2D}" type="presParOf" srcId="{95956366-883D-43B0-BC36-D72DFD5E716E}" destId="{D785BC66-5901-48B0-9F29-FDEFEFA3F71F}" srcOrd="0" destOrd="0" presId="urn:microsoft.com/office/officeart/2005/8/layout/hList1"/>
    <dgm:cxn modelId="{2CBE788E-1871-4B03-BAE3-906A6CB7A063}" type="presParOf" srcId="{D785BC66-5901-48B0-9F29-FDEFEFA3F71F}" destId="{5CAE5F0E-AAB0-4AD2-9356-88B66AC50BA6}" srcOrd="0" destOrd="0" presId="urn:microsoft.com/office/officeart/2005/8/layout/hList1"/>
    <dgm:cxn modelId="{B0FC0D79-25C5-49D0-A3C2-E9429737EE3E}" type="presParOf" srcId="{D785BC66-5901-48B0-9F29-FDEFEFA3F71F}" destId="{0662F15E-EF12-44BE-A650-350A90C16A21}" srcOrd="1" destOrd="0" presId="urn:microsoft.com/office/officeart/2005/8/layout/hList1"/>
    <dgm:cxn modelId="{D172D9C8-2E76-47AC-BC81-402DC2F45C9F}" type="presParOf" srcId="{95956366-883D-43B0-BC36-D72DFD5E716E}" destId="{174CD7F0-FA22-49D9-9383-92C92A147BE6}" srcOrd="1" destOrd="0" presId="urn:microsoft.com/office/officeart/2005/8/layout/hList1"/>
    <dgm:cxn modelId="{C46289AA-CF23-485C-B115-D0D0D3DA017E}" type="presParOf" srcId="{95956366-883D-43B0-BC36-D72DFD5E716E}" destId="{DA62AF56-3050-40E6-AF2F-74F8F5A2FAD6}" srcOrd="2" destOrd="0" presId="urn:microsoft.com/office/officeart/2005/8/layout/hList1"/>
    <dgm:cxn modelId="{C88430D8-D73F-4EA6-B691-2A288C29BE41}" type="presParOf" srcId="{DA62AF56-3050-40E6-AF2F-74F8F5A2FAD6}" destId="{405D1E17-09D7-41E6-8103-E665D4FE1A73}" srcOrd="0" destOrd="0" presId="urn:microsoft.com/office/officeart/2005/8/layout/hList1"/>
    <dgm:cxn modelId="{787388DB-4988-4886-9887-9ABDF304E8D6}" type="presParOf" srcId="{DA62AF56-3050-40E6-AF2F-74F8F5A2FAD6}" destId="{2435D69F-55C5-4182-8840-CA03B719B12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4A136DD-BC78-4E7E-851F-679A59B352D1}"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GB"/>
        </a:p>
      </dgm:t>
    </dgm:pt>
    <dgm:pt modelId="{678E69D1-E57B-488F-AF2A-706ED66A3B2A}">
      <dgm:prSet phldrT="[Text]"/>
      <dgm:spPr/>
      <dgm:t>
        <a:bodyPr/>
        <a:lstStyle/>
        <a:p>
          <a:r>
            <a:rPr lang="en-GB" dirty="0" smtClean="0">
              <a:latin typeface="Cambria" panose="02040503050406030204" pitchFamily="18" charset="0"/>
              <a:ea typeface="Cambria" panose="02040503050406030204" pitchFamily="18" charset="0"/>
              <a:cs typeface="Arial" panose="020B0604020202020204" pitchFamily="34" charset="0"/>
            </a:rPr>
            <a:t>Regular training can effect the respiratory system in the following ways</a:t>
          </a:r>
          <a:endParaRPr lang="en-GB" dirty="0"/>
        </a:p>
      </dgm:t>
    </dgm:pt>
    <dgm:pt modelId="{F0F4E174-18DB-4034-99C5-C00E14887DF1}" type="parTrans" cxnId="{C2261D53-66C4-4851-9F74-896EE977BEA1}">
      <dgm:prSet/>
      <dgm:spPr/>
      <dgm:t>
        <a:bodyPr/>
        <a:lstStyle/>
        <a:p>
          <a:endParaRPr lang="en-GB"/>
        </a:p>
      </dgm:t>
    </dgm:pt>
    <dgm:pt modelId="{B221D92F-FE06-4281-8366-561453B0A04E}" type="sibTrans" cxnId="{C2261D53-66C4-4851-9F74-896EE977BEA1}">
      <dgm:prSet/>
      <dgm:spPr/>
      <dgm:t>
        <a:bodyPr/>
        <a:lstStyle/>
        <a:p>
          <a:endParaRPr lang="en-GB"/>
        </a:p>
      </dgm:t>
    </dgm:pt>
    <dgm:pt modelId="{17FAFB8C-D279-4B86-BD2A-08EEE5249ABD}">
      <dgm:prSet/>
      <dgm:spPr/>
      <dgm:t>
        <a:bodyPr/>
        <a:lstStyle/>
        <a:p>
          <a:r>
            <a:rPr lang="en-GB" dirty="0" smtClean="0">
              <a:latin typeface="Cambria" panose="02040503050406030204" pitchFamily="18" charset="0"/>
              <a:ea typeface="Cambria" panose="02040503050406030204" pitchFamily="18" charset="0"/>
              <a:cs typeface="Arial" panose="020B0604020202020204" pitchFamily="34" charset="0"/>
            </a:rPr>
            <a:t>Increased lung volumes, </a:t>
          </a:r>
        </a:p>
      </dgm:t>
    </dgm:pt>
    <dgm:pt modelId="{E9FB181E-AC14-4256-AE63-6011B8D00B5D}" type="parTrans" cxnId="{38D2C873-0E50-4062-BC5C-FC16EF2B0413}">
      <dgm:prSet/>
      <dgm:spPr/>
      <dgm:t>
        <a:bodyPr/>
        <a:lstStyle/>
        <a:p>
          <a:endParaRPr lang="en-GB"/>
        </a:p>
      </dgm:t>
    </dgm:pt>
    <dgm:pt modelId="{3A9AA5EC-BCB9-427E-9AA1-513A81B0F0CB}" type="sibTrans" cxnId="{38D2C873-0E50-4062-BC5C-FC16EF2B0413}">
      <dgm:prSet/>
      <dgm:spPr/>
      <dgm:t>
        <a:bodyPr/>
        <a:lstStyle/>
        <a:p>
          <a:endParaRPr lang="en-GB"/>
        </a:p>
      </dgm:t>
    </dgm:pt>
    <dgm:pt modelId="{E97586FB-550B-4C21-8ACC-B57BF22BF375}">
      <dgm:prSet/>
      <dgm:spPr/>
      <dgm:t>
        <a:bodyPr/>
        <a:lstStyle/>
        <a:p>
          <a:r>
            <a:rPr lang="en-GB" dirty="0" smtClean="0">
              <a:latin typeface="Cambria" panose="02040503050406030204" pitchFamily="18" charset="0"/>
              <a:ea typeface="Cambria" panose="02040503050406030204" pitchFamily="18" charset="0"/>
              <a:cs typeface="Arial" panose="020B0604020202020204" pitchFamily="34" charset="0"/>
            </a:rPr>
            <a:t>Increased number of alveoli,</a:t>
          </a:r>
        </a:p>
      </dgm:t>
    </dgm:pt>
    <dgm:pt modelId="{471B6D8C-DF26-40D6-B2A3-FACE9B1F8AFF}" type="parTrans" cxnId="{C01D426A-522C-4E95-A7D5-856A7EAE63E0}">
      <dgm:prSet/>
      <dgm:spPr/>
      <dgm:t>
        <a:bodyPr/>
        <a:lstStyle/>
        <a:p>
          <a:endParaRPr lang="en-GB"/>
        </a:p>
      </dgm:t>
    </dgm:pt>
    <dgm:pt modelId="{4D79D2C7-817D-43A0-A892-7C2A40DCB74B}" type="sibTrans" cxnId="{C01D426A-522C-4E95-A7D5-856A7EAE63E0}">
      <dgm:prSet/>
      <dgm:spPr/>
      <dgm:t>
        <a:bodyPr/>
        <a:lstStyle/>
        <a:p>
          <a:endParaRPr lang="en-GB"/>
        </a:p>
      </dgm:t>
    </dgm:pt>
    <dgm:pt modelId="{2B28470B-8C18-4D4C-B710-3469138BA5D8}">
      <dgm:prSet/>
      <dgm:spPr/>
      <dgm:t>
        <a:bodyPr/>
        <a:lstStyle/>
        <a:p>
          <a:r>
            <a:rPr lang="en-GB" dirty="0" smtClean="0">
              <a:latin typeface="Cambria" panose="02040503050406030204" pitchFamily="18" charset="0"/>
              <a:ea typeface="Cambria" panose="02040503050406030204" pitchFamily="18" charset="0"/>
              <a:cs typeface="Arial" panose="020B0604020202020204" pitchFamily="34" charset="0"/>
            </a:rPr>
            <a:t>Increased number of blood vessels</a:t>
          </a:r>
          <a:endParaRPr lang="en-GB" dirty="0"/>
        </a:p>
      </dgm:t>
    </dgm:pt>
    <dgm:pt modelId="{9807CA66-A763-450F-998D-DB37020BD592}" type="parTrans" cxnId="{6B1799F7-2AE6-4471-9A35-CCFD51708ED8}">
      <dgm:prSet/>
      <dgm:spPr/>
      <dgm:t>
        <a:bodyPr/>
        <a:lstStyle/>
        <a:p>
          <a:endParaRPr lang="en-GB"/>
        </a:p>
      </dgm:t>
    </dgm:pt>
    <dgm:pt modelId="{20484997-D687-418E-9A4D-D5E3EFCDAF4B}" type="sibTrans" cxnId="{6B1799F7-2AE6-4471-9A35-CCFD51708ED8}">
      <dgm:prSet/>
      <dgm:spPr/>
      <dgm:t>
        <a:bodyPr/>
        <a:lstStyle/>
        <a:p>
          <a:endParaRPr lang="en-GB"/>
        </a:p>
      </dgm:t>
    </dgm:pt>
    <dgm:pt modelId="{CB8F89D3-7431-4133-AFDB-4DFC8A247183}">
      <dgm:prSet phldrT="[Text]"/>
      <dgm:spPr/>
      <dgm:t>
        <a:bodyPr/>
        <a:lstStyle/>
        <a:p>
          <a:r>
            <a:rPr lang="en-GB" dirty="0" smtClean="0">
              <a:latin typeface="Cambria" panose="02040503050406030204" pitchFamily="18" charset="0"/>
              <a:ea typeface="Cambria" panose="02040503050406030204" pitchFamily="18" charset="0"/>
              <a:cs typeface="Arial" panose="020B0604020202020204" pitchFamily="34" charset="0"/>
            </a:rPr>
            <a:t>Better delivery of O2 and removal of CO2 to/from the working muscles, </a:t>
          </a:r>
          <a:endParaRPr lang="en-GB" dirty="0"/>
        </a:p>
      </dgm:t>
    </dgm:pt>
    <dgm:pt modelId="{49B48123-331A-4892-AE65-9A1D3CFDA6EB}" type="parTrans" cxnId="{F3DD1D67-D4F5-4118-88F7-FDEE92CFDE7D}">
      <dgm:prSet/>
      <dgm:spPr/>
      <dgm:t>
        <a:bodyPr/>
        <a:lstStyle/>
        <a:p>
          <a:endParaRPr lang="en-GB"/>
        </a:p>
      </dgm:t>
    </dgm:pt>
    <dgm:pt modelId="{7094F0B7-4E77-4386-A5A1-E5EA50551A1D}" type="sibTrans" cxnId="{F3DD1D67-D4F5-4118-88F7-FDEE92CFDE7D}">
      <dgm:prSet/>
      <dgm:spPr/>
      <dgm:t>
        <a:bodyPr/>
        <a:lstStyle/>
        <a:p>
          <a:endParaRPr lang="en-GB"/>
        </a:p>
      </dgm:t>
    </dgm:pt>
    <dgm:pt modelId="{98CEFB2A-45D9-4C9B-9C04-0205835DE785}" type="pres">
      <dgm:prSet presAssocID="{74A136DD-BC78-4E7E-851F-679A59B352D1}" presName="Name0" presStyleCnt="0">
        <dgm:presLayoutVars>
          <dgm:dir/>
          <dgm:animLvl val="lvl"/>
          <dgm:resizeHandles val="exact"/>
        </dgm:presLayoutVars>
      </dgm:prSet>
      <dgm:spPr/>
      <dgm:t>
        <a:bodyPr/>
        <a:lstStyle/>
        <a:p>
          <a:endParaRPr lang="en-GB"/>
        </a:p>
      </dgm:t>
    </dgm:pt>
    <dgm:pt modelId="{6570359F-92BC-49AF-8FD0-E8E0014B8B9E}" type="pres">
      <dgm:prSet presAssocID="{2B28470B-8C18-4D4C-B710-3469138BA5D8}" presName="boxAndChildren" presStyleCnt="0"/>
      <dgm:spPr/>
    </dgm:pt>
    <dgm:pt modelId="{055F2AE8-0EC8-4A2E-AB27-8E5E41CC46BE}" type="pres">
      <dgm:prSet presAssocID="{2B28470B-8C18-4D4C-B710-3469138BA5D8}" presName="parentTextBox" presStyleLbl="node1" presStyleIdx="0" presStyleCnt="5"/>
      <dgm:spPr/>
      <dgm:t>
        <a:bodyPr/>
        <a:lstStyle/>
        <a:p>
          <a:endParaRPr lang="en-GB"/>
        </a:p>
      </dgm:t>
    </dgm:pt>
    <dgm:pt modelId="{E13B7DD7-ADA7-4E23-85D9-AE80C1271B41}" type="pres">
      <dgm:prSet presAssocID="{4D79D2C7-817D-43A0-A892-7C2A40DCB74B}" presName="sp" presStyleCnt="0"/>
      <dgm:spPr/>
    </dgm:pt>
    <dgm:pt modelId="{2570C226-51FA-4498-AFF7-37148BD228CC}" type="pres">
      <dgm:prSet presAssocID="{E97586FB-550B-4C21-8ACC-B57BF22BF375}" presName="arrowAndChildren" presStyleCnt="0"/>
      <dgm:spPr/>
    </dgm:pt>
    <dgm:pt modelId="{AA31BA89-42E7-41EF-B83C-69270CA48BF0}" type="pres">
      <dgm:prSet presAssocID="{E97586FB-550B-4C21-8ACC-B57BF22BF375}" presName="parentTextArrow" presStyleLbl="node1" presStyleIdx="1" presStyleCnt="5"/>
      <dgm:spPr/>
      <dgm:t>
        <a:bodyPr/>
        <a:lstStyle/>
        <a:p>
          <a:endParaRPr lang="en-GB"/>
        </a:p>
      </dgm:t>
    </dgm:pt>
    <dgm:pt modelId="{FF7F7446-D7AA-4872-921B-3C5DD6F8B16C}" type="pres">
      <dgm:prSet presAssocID="{3A9AA5EC-BCB9-427E-9AA1-513A81B0F0CB}" presName="sp" presStyleCnt="0"/>
      <dgm:spPr/>
    </dgm:pt>
    <dgm:pt modelId="{8B375388-610F-4C4E-8181-975E768AA7A0}" type="pres">
      <dgm:prSet presAssocID="{17FAFB8C-D279-4B86-BD2A-08EEE5249ABD}" presName="arrowAndChildren" presStyleCnt="0"/>
      <dgm:spPr/>
    </dgm:pt>
    <dgm:pt modelId="{04641A9F-62FF-465E-889C-19411E1E550D}" type="pres">
      <dgm:prSet presAssocID="{17FAFB8C-D279-4B86-BD2A-08EEE5249ABD}" presName="parentTextArrow" presStyleLbl="node1" presStyleIdx="2" presStyleCnt="5"/>
      <dgm:spPr/>
      <dgm:t>
        <a:bodyPr/>
        <a:lstStyle/>
        <a:p>
          <a:endParaRPr lang="en-GB"/>
        </a:p>
      </dgm:t>
    </dgm:pt>
    <dgm:pt modelId="{9BA5DB72-CCF7-4F7F-B2C5-4E4CB511C857}" type="pres">
      <dgm:prSet presAssocID="{7094F0B7-4E77-4386-A5A1-E5EA50551A1D}" presName="sp" presStyleCnt="0"/>
      <dgm:spPr/>
    </dgm:pt>
    <dgm:pt modelId="{2F057C1E-C589-4BAF-AFE5-C6794117DB88}" type="pres">
      <dgm:prSet presAssocID="{CB8F89D3-7431-4133-AFDB-4DFC8A247183}" presName="arrowAndChildren" presStyleCnt="0"/>
      <dgm:spPr/>
    </dgm:pt>
    <dgm:pt modelId="{2B04EEEA-BCA5-4773-996B-D018BA754BCE}" type="pres">
      <dgm:prSet presAssocID="{CB8F89D3-7431-4133-AFDB-4DFC8A247183}" presName="parentTextArrow" presStyleLbl="node1" presStyleIdx="3" presStyleCnt="5"/>
      <dgm:spPr/>
      <dgm:t>
        <a:bodyPr/>
        <a:lstStyle/>
        <a:p>
          <a:endParaRPr lang="en-GB"/>
        </a:p>
      </dgm:t>
    </dgm:pt>
    <dgm:pt modelId="{4FEFEE41-4ACD-406F-BD75-B8E5DDA2E2B2}" type="pres">
      <dgm:prSet presAssocID="{B221D92F-FE06-4281-8366-561453B0A04E}" presName="sp" presStyleCnt="0"/>
      <dgm:spPr/>
    </dgm:pt>
    <dgm:pt modelId="{35D0FBED-F5B7-4963-AC93-300625BAA918}" type="pres">
      <dgm:prSet presAssocID="{678E69D1-E57B-488F-AF2A-706ED66A3B2A}" presName="arrowAndChildren" presStyleCnt="0"/>
      <dgm:spPr/>
    </dgm:pt>
    <dgm:pt modelId="{C5ADC71E-B2F3-4722-9A0D-04C02BF7CC6D}" type="pres">
      <dgm:prSet presAssocID="{678E69D1-E57B-488F-AF2A-706ED66A3B2A}" presName="parentTextArrow" presStyleLbl="node1" presStyleIdx="4" presStyleCnt="5"/>
      <dgm:spPr/>
      <dgm:t>
        <a:bodyPr/>
        <a:lstStyle/>
        <a:p>
          <a:endParaRPr lang="en-GB"/>
        </a:p>
      </dgm:t>
    </dgm:pt>
  </dgm:ptLst>
  <dgm:cxnLst>
    <dgm:cxn modelId="{C2261D53-66C4-4851-9F74-896EE977BEA1}" srcId="{74A136DD-BC78-4E7E-851F-679A59B352D1}" destId="{678E69D1-E57B-488F-AF2A-706ED66A3B2A}" srcOrd="0" destOrd="0" parTransId="{F0F4E174-18DB-4034-99C5-C00E14887DF1}" sibTransId="{B221D92F-FE06-4281-8366-561453B0A04E}"/>
    <dgm:cxn modelId="{8938F1C8-F363-4AC1-B8BC-15BE9249784A}" type="presOf" srcId="{CB8F89D3-7431-4133-AFDB-4DFC8A247183}" destId="{2B04EEEA-BCA5-4773-996B-D018BA754BCE}" srcOrd="0" destOrd="0" presId="urn:microsoft.com/office/officeart/2005/8/layout/process4"/>
    <dgm:cxn modelId="{C01D426A-522C-4E95-A7D5-856A7EAE63E0}" srcId="{74A136DD-BC78-4E7E-851F-679A59B352D1}" destId="{E97586FB-550B-4C21-8ACC-B57BF22BF375}" srcOrd="3" destOrd="0" parTransId="{471B6D8C-DF26-40D6-B2A3-FACE9B1F8AFF}" sibTransId="{4D79D2C7-817D-43A0-A892-7C2A40DCB74B}"/>
    <dgm:cxn modelId="{F3DD1D67-D4F5-4118-88F7-FDEE92CFDE7D}" srcId="{74A136DD-BC78-4E7E-851F-679A59B352D1}" destId="{CB8F89D3-7431-4133-AFDB-4DFC8A247183}" srcOrd="1" destOrd="0" parTransId="{49B48123-331A-4892-AE65-9A1D3CFDA6EB}" sibTransId="{7094F0B7-4E77-4386-A5A1-E5EA50551A1D}"/>
    <dgm:cxn modelId="{4C512374-1944-48D9-8449-328632EEE547}" type="presOf" srcId="{17FAFB8C-D279-4B86-BD2A-08EEE5249ABD}" destId="{04641A9F-62FF-465E-889C-19411E1E550D}" srcOrd="0" destOrd="0" presId="urn:microsoft.com/office/officeart/2005/8/layout/process4"/>
    <dgm:cxn modelId="{38D2C873-0E50-4062-BC5C-FC16EF2B0413}" srcId="{74A136DD-BC78-4E7E-851F-679A59B352D1}" destId="{17FAFB8C-D279-4B86-BD2A-08EEE5249ABD}" srcOrd="2" destOrd="0" parTransId="{E9FB181E-AC14-4256-AE63-6011B8D00B5D}" sibTransId="{3A9AA5EC-BCB9-427E-9AA1-513A81B0F0CB}"/>
    <dgm:cxn modelId="{C1827E37-0218-4F33-B1AB-7112052C4E00}" type="presOf" srcId="{74A136DD-BC78-4E7E-851F-679A59B352D1}" destId="{98CEFB2A-45D9-4C9B-9C04-0205835DE785}" srcOrd="0" destOrd="0" presId="urn:microsoft.com/office/officeart/2005/8/layout/process4"/>
    <dgm:cxn modelId="{02F7BA74-463A-40D1-BC64-A5172B19FEB2}" type="presOf" srcId="{678E69D1-E57B-488F-AF2A-706ED66A3B2A}" destId="{C5ADC71E-B2F3-4722-9A0D-04C02BF7CC6D}" srcOrd="0" destOrd="0" presId="urn:microsoft.com/office/officeart/2005/8/layout/process4"/>
    <dgm:cxn modelId="{946760B5-7915-4A21-AA5B-5AEFB3451DE5}" type="presOf" srcId="{2B28470B-8C18-4D4C-B710-3469138BA5D8}" destId="{055F2AE8-0EC8-4A2E-AB27-8E5E41CC46BE}" srcOrd="0" destOrd="0" presId="urn:microsoft.com/office/officeart/2005/8/layout/process4"/>
    <dgm:cxn modelId="{6B1799F7-2AE6-4471-9A35-CCFD51708ED8}" srcId="{74A136DD-BC78-4E7E-851F-679A59B352D1}" destId="{2B28470B-8C18-4D4C-B710-3469138BA5D8}" srcOrd="4" destOrd="0" parTransId="{9807CA66-A763-450F-998D-DB37020BD592}" sibTransId="{20484997-D687-418E-9A4D-D5E3EFCDAF4B}"/>
    <dgm:cxn modelId="{20C2EB4C-E1FC-4D93-B248-06B5D759D874}" type="presOf" srcId="{E97586FB-550B-4C21-8ACC-B57BF22BF375}" destId="{AA31BA89-42E7-41EF-B83C-69270CA48BF0}" srcOrd="0" destOrd="0" presId="urn:microsoft.com/office/officeart/2005/8/layout/process4"/>
    <dgm:cxn modelId="{94FD4B8C-E833-46B1-AB02-83E07723AE77}" type="presParOf" srcId="{98CEFB2A-45D9-4C9B-9C04-0205835DE785}" destId="{6570359F-92BC-49AF-8FD0-E8E0014B8B9E}" srcOrd="0" destOrd="0" presId="urn:microsoft.com/office/officeart/2005/8/layout/process4"/>
    <dgm:cxn modelId="{A296C4A0-2046-47D7-A317-903DCF3567A5}" type="presParOf" srcId="{6570359F-92BC-49AF-8FD0-E8E0014B8B9E}" destId="{055F2AE8-0EC8-4A2E-AB27-8E5E41CC46BE}" srcOrd="0" destOrd="0" presId="urn:microsoft.com/office/officeart/2005/8/layout/process4"/>
    <dgm:cxn modelId="{6DEE12D3-6D3F-4846-9B16-85CBF90189DE}" type="presParOf" srcId="{98CEFB2A-45D9-4C9B-9C04-0205835DE785}" destId="{E13B7DD7-ADA7-4E23-85D9-AE80C1271B41}" srcOrd="1" destOrd="0" presId="urn:microsoft.com/office/officeart/2005/8/layout/process4"/>
    <dgm:cxn modelId="{B8089D26-E758-4658-AD70-4BEAA2F69DD0}" type="presParOf" srcId="{98CEFB2A-45D9-4C9B-9C04-0205835DE785}" destId="{2570C226-51FA-4498-AFF7-37148BD228CC}" srcOrd="2" destOrd="0" presId="urn:microsoft.com/office/officeart/2005/8/layout/process4"/>
    <dgm:cxn modelId="{584F13AA-BB85-4805-B32E-6948B4E2204D}" type="presParOf" srcId="{2570C226-51FA-4498-AFF7-37148BD228CC}" destId="{AA31BA89-42E7-41EF-B83C-69270CA48BF0}" srcOrd="0" destOrd="0" presId="urn:microsoft.com/office/officeart/2005/8/layout/process4"/>
    <dgm:cxn modelId="{5EA61F7C-ADC7-4989-A397-3046397577A3}" type="presParOf" srcId="{98CEFB2A-45D9-4C9B-9C04-0205835DE785}" destId="{FF7F7446-D7AA-4872-921B-3C5DD6F8B16C}" srcOrd="3" destOrd="0" presId="urn:microsoft.com/office/officeart/2005/8/layout/process4"/>
    <dgm:cxn modelId="{7581388B-141C-4C89-9200-5B2271AC11E6}" type="presParOf" srcId="{98CEFB2A-45D9-4C9B-9C04-0205835DE785}" destId="{8B375388-610F-4C4E-8181-975E768AA7A0}" srcOrd="4" destOrd="0" presId="urn:microsoft.com/office/officeart/2005/8/layout/process4"/>
    <dgm:cxn modelId="{CFD8BBF1-2569-4B35-AE73-DFA1823239C3}" type="presParOf" srcId="{8B375388-610F-4C4E-8181-975E768AA7A0}" destId="{04641A9F-62FF-465E-889C-19411E1E550D}" srcOrd="0" destOrd="0" presId="urn:microsoft.com/office/officeart/2005/8/layout/process4"/>
    <dgm:cxn modelId="{E456002E-9AD1-46D2-A758-EA7BCFA7E72D}" type="presParOf" srcId="{98CEFB2A-45D9-4C9B-9C04-0205835DE785}" destId="{9BA5DB72-CCF7-4F7F-B2C5-4E4CB511C857}" srcOrd="5" destOrd="0" presId="urn:microsoft.com/office/officeart/2005/8/layout/process4"/>
    <dgm:cxn modelId="{B9EF6F32-E5E2-488B-BEDA-6390DDBB8E78}" type="presParOf" srcId="{98CEFB2A-45D9-4C9B-9C04-0205835DE785}" destId="{2F057C1E-C589-4BAF-AFE5-C6794117DB88}" srcOrd="6" destOrd="0" presId="urn:microsoft.com/office/officeart/2005/8/layout/process4"/>
    <dgm:cxn modelId="{EFC17216-9BAD-42F7-9735-5B198A861C4A}" type="presParOf" srcId="{2F057C1E-C589-4BAF-AFE5-C6794117DB88}" destId="{2B04EEEA-BCA5-4773-996B-D018BA754BCE}" srcOrd="0" destOrd="0" presId="urn:microsoft.com/office/officeart/2005/8/layout/process4"/>
    <dgm:cxn modelId="{1DFE879F-B231-4E26-80E0-7377390D2905}" type="presParOf" srcId="{98CEFB2A-45D9-4C9B-9C04-0205835DE785}" destId="{4FEFEE41-4ACD-406F-BD75-B8E5DDA2E2B2}" srcOrd="7" destOrd="0" presId="urn:microsoft.com/office/officeart/2005/8/layout/process4"/>
    <dgm:cxn modelId="{09BF6329-0295-473F-B5E5-BA7F08F584D6}" type="presParOf" srcId="{98CEFB2A-45D9-4C9B-9C04-0205835DE785}" destId="{35D0FBED-F5B7-4963-AC93-300625BAA918}" srcOrd="8" destOrd="0" presId="urn:microsoft.com/office/officeart/2005/8/layout/process4"/>
    <dgm:cxn modelId="{E3C17652-95FA-4FC2-82A2-7865B2A0F832}" type="presParOf" srcId="{35D0FBED-F5B7-4963-AC93-300625BAA918}" destId="{C5ADC71E-B2F3-4722-9A0D-04C02BF7CC6D}"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DFED25B-83AF-49DF-968D-F0C9AE77C335}"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en-GB"/>
        </a:p>
      </dgm:t>
    </dgm:pt>
    <dgm:pt modelId="{781F016F-6F59-42AA-B437-D16A61463640}">
      <dgm:prSet phldrT="[Text]"/>
      <dgm:spPr/>
      <dgm:t>
        <a:bodyPr/>
        <a:lstStyle/>
        <a:p>
          <a:pPr algn="ctr"/>
          <a:r>
            <a:rPr lang="en-GB" dirty="0" smtClean="0">
              <a:solidFill>
                <a:schemeClr val="bg1"/>
              </a:solidFill>
              <a:latin typeface="Accent SF" pitchFamily="2" charset="0"/>
            </a:rPr>
            <a:t>Oxygen Debt</a:t>
          </a:r>
          <a:endParaRPr lang="en-GB" dirty="0">
            <a:solidFill>
              <a:schemeClr val="bg1"/>
            </a:solidFill>
            <a:latin typeface="Accent SF" pitchFamily="2" charset="0"/>
          </a:endParaRPr>
        </a:p>
      </dgm:t>
    </dgm:pt>
    <dgm:pt modelId="{4EEBCC76-53BC-4D3A-A227-65E83B5B7BAC}" type="parTrans" cxnId="{392BB05D-4813-40AF-9CCA-4A5B59B77AFF}">
      <dgm:prSet/>
      <dgm:spPr/>
      <dgm:t>
        <a:bodyPr/>
        <a:lstStyle/>
        <a:p>
          <a:endParaRPr lang="en-GB"/>
        </a:p>
      </dgm:t>
    </dgm:pt>
    <dgm:pt modelId="{8E9A32FB-D5FD-481C-B5AA-CDBE83413C9D}" type="sibTrans" cxnId="{392BB05D-4813-40AF-9CCA-4A5B59B77AFF}">
      <dgm:prSet/>
      <dgm:spPr/>
      <dgm:t>
        <a:bodyPr/>
        <a:lstStyle/>
        <a:p>
          <a:endParaRPr lang="en-GB"/>
        </a:p>
      </dgm:t>
    </dgm:pt>
    <dgm:pt modelId="{31FDBF4E-70D8-462C-AFB0-2F9B13672BDC}">
      <dgm:prSet phldrT="[Text]"/>
      <dgm:spPr/>
      <dgm:t>
        <a:bodyPr/>
        <a:lstStyle/>
        <a:p>
          <a:pPr algn="ctr"/>
          <a:r>
            <a:rPr lang="en-GB" dirty="0" smtClean="0">
              <a:solidFill>
                <a:schemeClr val="bg1"/>
              </a:solidFill>
              <a:latin typeface="Accord SF" pitchFamily="2" charset="0"/>
            </a:rPr>
            <a:t>The extra oxygen consumed during recovery from a period of strenuous physical activity, compared with the amount which would usually have been consumed over the same length of time at rest.</a:t>
          </a:r>
          <a:endParaRPr lang="en-GB" dirty="0">
            <a:solidFill>
              <a:schemeClr val="bg1"/>
            </a:solidFill>
            <a:latin typeface="Accord SF" pitchFamily="2" charset="0"/>
          </a:endParaRPr>
        </a:p>
      </dgm:t>
    </dgm:pt>
    <dgm:pt modelId="{E859A4B3-FB39-4536-9C79-DF23DA295A58}" type="parTrans" cxnId="{AE6AA2B7-267F-4AC5-ADEA-68E844EB5ADA}">
      <dgm:prSet/>
      <dgm:spPr/>
      <dgm:t>
        <a:bodyPr/>
        <a:lstStyle/>
        <a:p>
          <a:endParaRPr lang="en-GB"/>
        </a:p>
      </dgm:t>
    </dgm:pt>
    <dgm:pt modelId="{7673E331-3DAC-43D8-B956-31B80638358B}" type="sibTrans" cxnId="{AE6AA2B7-267F-4AC5-ADEA-68E844EB5ADA}">
      <dgm:prSet/>
      <dgm:spPr/>
      <dgm:t>
        <a:bodyPr/>
        <a:lstStyle/>
        <a:p>
          <a:endParaRPr lang="en-GB"/>
        </a:p>
      </dgm:t>
    </dgm:pt>
    <dgm:pt modelId="{55815F9B-C583-4129-B4BF-CDBD4925D666}">
      <dgm:prSet phldrT="[Text]"/>
      <dgm:spPr/>
      <dgm:t>
        <a:bodyPr/>
        <a:lstStyle/>
        <a:p>
          <a:pPr algn="ctr"/>
          <a:r>
            <a:rPr lang="en-GB" dirty="0" smtClean="0">
              <a:solidFill>
                <a:schemeClr val="bg1"/>
              </a:solidFill>
              <a:latin typeface="Accent SF" pitchFamily="2" charset="0"/>
            </a:rPr>
            <a:t>Tidal volume</a:t>
          </a:r>
          <a:endParaRPr lang="en-GB" dirty="0">
            <a:solidFill>
              <a:schemeClr val="bg1"/>
            </a:solidFill>
            <a:latin typeface="Accent SF" pitchFamily="2" charset="0"/>
          </a:endParaRPr>
        </a:p>
      </dgm:t>
    </dgm:pt>
    <dgm:pt modelId="{37CF781C-F2CC-40BC-A61D-432BE9272A5D}" type="parTrans" cxnId="{58F4F2D3-91B7-4693-9E68-8FD8AEE02AE6}">
      <dgm:prSet/>
      <dgm:spPr/>
      <dgm:t>
        <a:bodyPr/>
        <a:lstStyle/>
        <a:p>
          <a:endParaRPr lang="en-GB"/>
        </a:p>
      </dgm:t>
    </dgm:pt>
    <dgm:pt modelId="{738AEDEB-F05E-4834-A394-393EA3792041}" type="sibTrans" cxnId="{58F4F2D3-91B7-4693-9E68-8FD8AEE02AE6}">
      <dgm:prSet/>
      <dgm:spPr/>
      <dgm:t>
        <a:bodyPr/>
        <a:lstStyle/>
        <a:p>
          <a:endParaRPr lang="en-GB"/>
        </a:p>
      </dgm:t>
    </dgm:pt>
    <dgm:pt modelId="{5F2472EF-1EE9-4460-887E-71E23F5F9EDB}">
      <dgm:prSet phldrT="[Text]"/>
      <dgm:spPr/>
      <dgm:t>
        <a:bodyPr/>
        <a:lstStyle/>
        <a:p>
          <a:pPr algn="ctr"/>
          <a:r>
            <a:rPr lang="en-GB" dirty="0" smtClean="0">
              <a:solidFill>
                <a:schemeClr val="bg1"/>
              </a:solidFill>
              <a:latin typeface="Accord SF" pitchFamily="2" charset="0"/>
            </a:rPr>
            <a:t>The amount of air inspired and expired with each normal breath at rest or during exercise </a:t>
          </a:r>
          <a:endParaRPr lang="en-GB" dirty="0">
            <a:solidFill>
              <a:schemeClr val="bg1"/>
            </a:solidFill>
            <a:latin typeface="Accord SF" pitchFamily="2" charset="0"/>
          </a:endParaRPr>
        </a:p>
      </dgm:t>
    </dgm:pt>
    <dgm:pt modelId="{1D2B8CBA-F86A-41BB-ACAA-ADE88D287B0C}" type="parTrans" cxnId="{4AF11357-7C84-4617-A2B7-AB316B5CE967}">
      <dgm:prSet/>
      <dgm:spPr/>
      <dgm:t>
        <a:bodyPr/>
        <a:lstStyle/>
        <a:p>
          <a:endParaRPr lang="en-GB"/>
        </a:p>
      </dgm:t>
    </dgm:pt>
    <dgm:pt modelId="{4AC21A55-FBCB-4F37-849C-FD84C6031648}" type="sibTrans" cxnId="{4AF11357-7C84-4617-A2B7-AB316B5CE967}">
      <dgm:prSet/>
      <dgm:spPr/>
      <dgm:t>
        <a:bodyPr/>
        <a:lstStyle/>
        <a:p>
          <a:endParaRPr lang="en-GB"/>
        </a:p>
      </dgm:t>
    </dgm:pt>
    <dgm:pt modelId="{D4A03A8C-B978-4EBE-905F-317700BD4B54}">
      <dgm:prSet phldrT="[Text]"/>
      <dgm:spPr/>
      <dgm:t>
        <a:bodyPr/>
        <a:lstStyle/>
        <a:p>
          <a:pPr algn="ctr"/>
          <a:r>
            <a:rPr lang="en-GB" dirty="0" smtClean="0">
              <a:solidFill>
                <a:schemeClr val="bg1"/>
              </a:solidFill>
              <a:latin typeface="Accent SF" pitchFamily="2" charset="0"/>
            </a:rPr>
            <a:t>Vital capacity</a:t>
          </a:r>
          <a:endParaRPr lang="en-GB" dirty="0">
            <a:solidFill>
              <a:schemeClr val="bg1"/>
            </a:solidFill>
            <a:latin typeface="Accent SF" pitchFamily="2" charset="0"/>
          </a:endParaRPr>
        </a:p>
      </dgm:t>
    </dgm:pt>
    <dgm:pt modelId="{B3A7B116-A287-48CD-ABBD-35164B445220}" type="parTrans" cxnId="{4ACB6879-EDEA-4F4C-A6F9-CAD1EAA6565F}">
      <dgm:prSet/>
      <dgm:spPr/>
      <dgm:t>
        <a:bodyPr/>
        <a:lstStyle/>
        <a:p>
          <a:endParaRPr lang="en-GB"/>
        </a:p>
      </dgm:t>
    </dgm:pt>
    <dgm:pt modelId="{39C28386-543B-4D6C-8D0D-F52F61459A2F}" type="sibTrans" cxnId="{4ACB6879-EDEA-4F4C-A6F9-CAD1EAA6565F}">
      <dgm:prSet/>
      <dgm:spPr/>
      <dgm:t>
        <a:bodyPr/>
        <a:lstStyle/>
        <a:p>
          <a:endParaRPr lang="en-GB"/>
        </a:p>
      </dgm:t>
    </dgm:pt>
    <dgm:pt modelId="{EA3A05C0-09C3-400D-A41F-EF1CAF575591}">
      <dgm:prSet phldrT="[Text]"/>
      <dgm:spPr/>
      <dgm:t>
        <a:bodyPr/>
        <a:lstStyle/>
        <a:p>
          <a:pPr algn="ctr"/>
          <a:r>
            <a:rPr lang="en-GB" dirty="0" smtClean="0">
              <a:solidFill>
                <a:schemeClr val="bg1"/>
              </a:solidFill>
              <a:latin typeface="Accord SF" pitchFamily="2" charset="0"/>
            </a:rPr>
            <a:t>The greatest amount of air that can be made to pass into and out of the lungs by the most forceful inspiration and expiration. </a:t>
          </a:r>
          <a:endParaRPr lang="en-GB" dirty="0">
            <a:solidFill>
              <a:schemeClr val="bg1"/>
            </a:solidFill>
            <a:latin typeface="Accord SF" pitchFamily="2" charset="0"/>
          </a:endParaRPr>
        </a:p>
      </dgm:t>
    </dgm:pt>
    <dgm:pt modelId="{CD04E670-488E-4D5E-990B-8F243FADA039}" type="parTrans" cxnId="{0E85380F-76F6-4363-99FA-E4D81A1A3D6A}">
      <dgm:prSet/>
      <dgm:spPr/>
      <dgm:t>
        <a:bodyPr/>
        <a:lstStyle/>
        <a:p>
          <a:endParaRPr lang="en-GB"/>
        </a:p>
      </dgm:t>
    </dgm:pt>
    <dgm:pt modelId="{A911F305-180E-4881-B97B-B888A7AC8665}" type="sibTrans" cxnId="{0E85380F-76F6-4363-99FA-E4D81A1A3D6A}">
      <dgm:prSet/>
      <dgm:spPr/>
      <dgm:t>
        <a:bodyPr/>
        <a:lstStyle/>
        <a:p>
          <a:endParaRPr lang="en-GB"/>
        </a:p>
      </dgm:t>
    </dgm:pt>
    <dgm:pt modelId="{70A56DC4-F7C6-40BB-A30E-4760D918DAB0}">
      <dgm:prSet phldrT="[Text]"/>
      <dgm:spPr/>
      <dgm:t>
        <a:bodyPr/>
        <a:lstStyle/>
        <a:p>
          <a:pPr algn="ctr"/>
          <a:r>
            <a:rPr lang="en-GB" dirty="0" smtClean="0">
              <a:solidFill>
                <a:schemeClr val="bg1"/>
              </a:solidFill>
              <a:latin typeface="Accord SF" pitchFamily="2" charset="0"/>
            </a:rPr>
            <a:t>Normally this is about 4-5 litres</a:t>
          </a:r>
          <a:endParaRPr lang="en-GB" dirty="0">
            <a:solidFill>
              <a:schemeClr val="bg1"/>
            </a:solidFill>
            <a:latin typeface="Accord SF" pitchFamily="2" charset="0"/>
          </a:endParaRPr>
        </a:p>
      </dgm:t>
    </dgm:pt>
    <dgm:pt modelId="{2AA6C553-290D-4D20-856F-BA8A94D1D6C1}" type="parTrans" cxnId="{67421224-4AD5-424E-8D47-3FEEC9AE1772}">
      <dgm:prSet/>
      <dgm:spPr/>
      <dgm:t>
        <a:bodyPr/>
        <a:lstStyle/>
        <a:p>
          <a:endParaRPr lang="en-GB"/>
        </a:p>
      </dgm:t>
    </dgm:pt>
    <dgm:pt modelId="{CBE92FA6-0E9F-48F1-9295-7C5B203F6E5E}" type="sibTrans" cxnId="{67421224-4AD5-424E-8D47-3FEEC9AE1772}">
      <dgm:prSet/>
      <dgm:spPr/>
      <dgm:t>
        <a:bodyPr/>
        <a:lstStyle/>
        <a:p>
          <a:endParaRPr lang="en-GB"/>
        </a:p>
      </dgm:t>
    </dgm:pt>
    <dgm:pt modelId="{A9170A94-2C5D-4AD4-9AE7-2C669BCA42B7}" type="pres">
      <dgm:prSet presAssocID="{4DFED25B-83AF-49DF-968D-F0C9AE77C335}" presName="linearFlow" presStyleCnt="0">
        <dgm:presLayoutVars>
          <dgm:dir/>
          <dgm:animLvl val="lvl"/>
          <dgm:resizeHandles/>
        </dgm:presLayoutVars>
      </dgm:prSet>
      <dgm:spPr/>
      <dgm:t>
        <a:bodyPr/>
        <a:lstStyle/>
        <a:p>
          <a:endParaRPr lang="en-GB"/>
        </a:p>
      </dgm:t>
    </dgm:pt>
    <dgm:pt modelId="{69247202-E151-483D-9C1B-C6370FA678BF}" type="pres">
      <dgm:prSet presAssocID="{781F016F-6F59-42AA-B437-D16A61463640}" presName="compositeNode" presStyleCnt="0">
        <dgm:presLayoutVars>
          <dgm:bulletEnabled val="1"/>
        </dgm:presLayoutVars>
      </dgm:prSet>
      <dgm:spPr/>
    </dgm:pt>
    <dgm:pt modelId="{D768ACDA-5AFD-4A1A-94D8-1F7EF6EBFC79}" type="pres">
      <dgm:prSet presAssocID="{781F016F-6F59-42AA-B437-D16A61463640}" presName="image" presStyleLbl="fgImgPlace1" presStyleIdx="0" presStyleCnt="3"/>
      <dgm:spPr>
        <a:blipFill rotWithShape="1">
          <a:blip xmlns:r="http://schemas.openxmlformats.org/officeDocument/2006/relationships" r:embed="rId1"/>
          <a:stretch>
            <a:fillRect/>
          </a:stretch>
        </a:blipFill>
      </dgm:spPr>
    </dgm:pt>
    <dgm:pt modelId="{7E7E3377-BA49-45F2-910D-644442623F5D}" type="pres">
      <dgm:prSet presAssocID="{781F016F-6F59-42AA-B437-D16A61463640}" presName="childNode" presStyleLbl="node1" presStyleIdx="0" presStyleCnt="3">
        <dgm:presLayoutVars>
          <dgm:bulletEnabled val="1"/>
        </dgm:presLayoutVars>
      </dgm:prSet>
      <dgm:spPr/>
      <dgm:t>
        <a:bodyPr/>
        <a:lstStyle/>
        <a:p>
          <a:endParaRPr lang="en-GB"/>
        </a:p>
      </dgm:t>
    </dgm:pt>
    <dgm:pt modelId="{04DE61D8-8CB3-44E1-B48E-A1F2D9DA141D}" type="pres">
      <dgm:prSet presAssocID="{781F016F-6F59-42AA-B437-D16A61463640}" presName="parentNode" presStyleLbl="revTx" presStyleIdx="0" presStyleCnt="3">
        <dgm:presLayoutVars>
          <dgm:chMax val="0"/>
          <dgm:bulletEnabled val="1"/>
        </dgm:presLayoutVars>
      </dgm:prSet>
      <dgm:spPr/>
      <dgm:t>
        <a:bodyPr/>
        <a:lstStyle/>
        <a:p>
          <a:endParaRPr lang="en-GB"/>
        </a:p>
      </dgm:t>
    </dgm:pt>
    <dgm:pt modelId="{26B2B466-A8E4-4671-826A-FC90F9E6393D}" type="pres">
      <dgm:prSet presAssocID="{8E9A32FB-D5FD-481C-B5AA-CDBE83413C9D}" presName="sibTrans" presStyleCnt="0"/>
      <dgm:spPr/>
    </dgm:pt>
    <dgm:pt modelId="{FDA5D99D-E969-48D6-8312-19C05ED9EAF3}" type="pres">
      <dgm:prSet presAssocID="{55815F9B-C583-4129-B4BF-CDBD4925D666}" presName="compositeNode" presStyleCnt="0">
        <dgm:presLayoutVars>
          <dgm:bulletEnabled val="1"/>
        </dgm:presLayoutVars>
      </dgm:prSet>
      <dgm:spPr/>
    </dgm:pt>
    <dgm:pt modelId="{53C25551-7919-434F-A805-3CB9F910F670}" type="pres">
      <dgm:prSet presAssocID="{55815F9B-C583-4129-B4BF-CDBD4925D666}" presName="image" presStyleLbl="fgImgPlace1" presStyleIdx="1" presStyleCnt="3"/>
      <dgm:spPr>
        <a:blipFill rotWithShape="1">
          <a:blip xmlns:r="http://schemas.openxmlformats.org/officeDocument/2006/relationships" r:embed="rId2"/>
          <a:stretch>
            <a:fillRect/>
          </a:stretch>
        </a:blipFill>
      </dgm:spPr>
    </dgm:pt>
    <dgm:pt modelId="{D9D418F2-5480-4442-BF0A-DCD557D848B2}" type="pres">
      <dgm:prSet presAssocID="{55815F9B-C583-4129-B4BF-CDBD4925D666}" presName="childNode" presStyleLbl="node1" presStyleIdx="1" presStyleCnt="3">
        <dgm:presLayoutVars>
          <dgm:bulletEnabled val="1"/>
        </dgm:presLayoutVars>
      </dgm:prSet>
      <dgm:spPr/>
      <dgm:t>
        <a:bodyPr/>
        <a:lstStyle/>
        <a:p>
          <a:endParaRPr lang="en-GB"/>
        </a:p>
      </dgm:t>
    </dgm:pt>
    <dgm:pt modelId="{E27079EF-F8D5-4FDC-ADBF-423DCCCEB5BC}" type="pres">
      <dgm:prSet presAssocID="{55815F9B-C583-4129-B4BF-CDBD4925D666}" presName="parentNode" presStyleLbl="revTx" presStyleIdx="1" presStyleCnt="3">
        <dgm:presLayoutVars>
          <dgm:chMax val="0"/>
          <dgm:bulletEnabled val="1"/>
        </dgm:presLayoutVars>
      </dgm:prSet>
      <dgm:spPr/>
      <dgm:t>
        <a:bodyPr/>
        <a:lstStyle/>
        <a:p>
          <a:endParaRPr lang="en-GB"/>
        </a:p>
      </dgm:t>
    </dgm:pt>
    <dgm:pt modelId="{6DB9D6C8-F13C-47B0-AB24-CA429172C55C}" type="pres">
      <dgm:prSet presAssocID="{738AEDEB-F05E-4834-A394-393EA3792041}" presName="sibTrans" presStyleCnt="0"/>
      <dgm:spPr/>
    </dgm:pt>
    <dgm:pt modelId="{4656152F-C6C4-4096-8DD7-6EEE79FB03E1}" type="pres">
      <dgm:prSet presAssocID="{D4A03A8C-B978-4EBE-905F-317700BD4B54}" presName="compositeNode" presStyleCnt="0">
        <dgm:presLayoutVars>
          <dgm:bulletEnabled val="1"/>
        </dgm:presLayoutVars>
      </dgm:prSet>
      <dgm:spPr/>
    </dgm:pt>
    <dgm:pt modelId="{A30EA82B-CF48-4E97-BD48-FBE05724F4EB}" type="pres">
      <dgm:prSet presAssocID="{D4A03A8C-B978-4EBE-905F-317700BD4B54}" presName="image" presStyleLbl="fgImgPlace1" presStyleIdx="2" presStyleCnt="3"/>
      <dgm:spPr>
        <a:blipFill rotWithShape="1">
          <a:blip xmlns:r="http://schemas.openxmlformats.org/officeDocument/2006/relationships" r:embed="rId3"/>
          <a:stretch>
            <a:fillRect/>
          </a:stretch>
        </a:blipFill>
      </dgm:spPr>
    </dgm:pt>
    <dgm:pt modelId="{5AD45D67-10A7-44B8-9011-B31F71B8395C}" type="pres">
      <dgm:prSet presAssocID="{D4A03A8C-B978-4EBE-905F-317700BD4B54}" presName="childNode" presStyleLbl="node1" presStyleIdx="2" presStyleCnt="3">
        <dgm:presLayoutVars>
          <dgm:bulletEnabled val="1"/>
        </dgm:presLayoutVars>
      </dgm:prSet>
      <dgm:spPr/>
      <dgm:t>
        <a:bodyPr/>
        <a:lstStyle/>
        <a:p>
          <a:endParaRPr lang="en-GB"/>
        </a:p>
      </dgm:t>
    </dgm:pt>
    <dgm:pt modelId="{B9B69F50-94DE-4470-A4C9-5B09EC9ED85C}" type="pres">
      <dgm:prSet presAssocID="{D4A03A8C-B978-4EBE-905F-317700BD4B54}" presName="parentNode" presStyleLbl="revTx" presStyleIdx="2" presStyleCnt="3">
        <dgm:presLayoutVars>
          <dgm:chMax val="0"/>
          <dgm:bulletEnabled val="1"/>
        </dgm:presLayoutVars>
      </dgm:prSet>
      <dgm:spPr/>
      <dgm:t>
        <a:bodyPr/>
        <a:lstStyle/>
        <a:p>
          <a:endParaRPr lang="en-GB"/>
        </a:p>
      </dgm:t>
    </dgm:pt>
  </dgm:ptLst>
  <dgm:cxnLst>
    <dgm:cxn modelId="{D4849385-66D8-4E95-A172-2447EF508B7F}" type="presOf" srcId="{55815F9B-C583-4129-B4BF-CDBD4925D666}" destId="{E27079EF-F8D5-4FDC-ADBF-423DCCCEB5BC}" srcOrd="0" destOrd="0" presId="urn:microsoft.com/office/officeart/2005/8/layout/hList2"/>
    <dgm:cxn modelId="{4ACB6879-EDEA-4F4C-A6F9-CAD1EAA6565F}" srcId="{4DFED25B-83AF-49DF-968D-F0C9AE77C335}" destId="{D4A03A8C-B978-4EBE-905F-317700BD4B54}" srcOrd="2" destOrd="0" parTransId="{B3A7B116-A287-48CD-ABBD-35164B445220}" sibTransId="{39C28386-543B-4D6C-8D0D-F52F61459A2F}"/>
    <dgm:cxn modelId="{297A63AC-F935-4DBD-A9E8-A7F593317124}" type="presOf" srcId="{70A56DC4-F7C6-40BB-A30E-4760D918DAB0}" destId="{5AD45D67-10A7-44B8-9011-B31F71B8395C}" srcOrd="0" destOrd="1" presId="urn:microsoft.com/office/officeart/2005/8/layout/hList2"/>
    <dgm:cxn modelId="{AE6AA2B7-267F-4AC5-ADEA-68E844EB5ADA}" srcId="{781F016F-6F59-42AA-B437-D16A61463640}" destId="{31FDBF4E-70D8-462C-AFB0-2F9B13672BDC}" srcOrd="0" destOrd="0" parTransId="{E859A4B3-FB39-4536-9C79-DF23DA295A58}" sibTransId="{7673E331-3DAC-43D8-B956-31B80638358B}"/>
    <dgm:cxn modelId="{0DA08DC0-A7B4-4450-AC0E-E49A1C87DE2C}" type="presOf" srcId="{5F2472EF-1EE9-4460-887E-71E23F5F9EDB}" destId="{D9D418F2-5480-4442-BF0A-DCD557D848B2}" srcOrd="0" destOrd="0" presId="urn:microsoft.com/office/officeart/2005/8/layout/hList2"/>
    <dgm:cxn modelId="{392BB05D-4813-40AF-9CCA-4A5B59B77AFF}" srcId="{4DFED25B-83AF-49DF-968D-F0C9AE77C335}" destId="{781F016F-6F59-42AA-B437-D16A61463640}" srcOrd="0" destOrd="0" parTransId="{4EEBCC76-53BC-4D3A-A227-65E83B5B7BAC}" sibTransId="{8E9A32FB-D5FD-481C-B5AA-CDBE83413C9D}"/>
    <dgm:cxn modelId="{0E85380F-76F6-4363-99FA-E4D81A1A3D6A}" srcId="{D4A03A8C-B978-4EBE-905F-317700BD4B54}" destId="{EA3A05C0-09C3-400D-A41F-EF1CAF575591}" srcOrd="0" destOrd="0" parTransId="{CD04E670-488E-4D5E-990B-8F243FADA039}" sibTransId="{A911F305-180E-4881-B97B-B888A7AC8665}"/>
    <dgm:cxn modelId="{3810EAE5-5D02-4730-8454-6FA43FD908DF}" type="presOf" srcId="{781F016F-6F59-42AA-B437-D16A61463640}" destId="{04DE61D8-8CB3-44E1-B48E-A1F2D9DA141D}" srcOrd="0" destOrd="0" presId="urn:microsoft.com/office/officeart/2005/8/layout/hList2"/>
    <dgm:cxn modelId="{84C3E272-AE3D-475E-9B87-0646B8A975C9}" type="presOf" srcId="{D4A03A8C-B978-4EBE-905F-317700BD4B54}" destId="{B9B69F50-94DE-4470-A4C9-5B09EC9ED85C}" srcOrd="0" destOrd="0" presId="urn:microsoft.com/office/officeart/2005/8/layout/hList2"/>
    <dgm:cxn modelId="{3EC31B68-20B4-401C-8107-AD4C974C6D9D}" type="presOf" srcId="{4DFED25B-83AF-49DF-968D-F0C9AE77C335}" destId="{A9170A94-2C5D-4AD4-9AE7-2C669BCA42B7}" srcOrd="0" destOrd="0" presId="urn:microsoft.com/office/officeart/2005/8/layout/hList2"/>
    <dgm:cxn modelId="{4AF11357-7C84-4617-A2B7-AB316B5CE967}" srcId="{55815F9B-C583-4129-B4BF-CDBD4925D666}" destId="{5F2472EF-1EE9-4460-887E-71E23F5F9EDB}" srcOrd="0" destOrd="0" parTransId="{1D2B8CBA-F86A-41BB-ACAA-ADE88D287B0C}" sibTransId="{4AC21A55-FBCB-4F37-849C-FD84C6031648}"/>
    <dgm:cxn modelId="{36AA3F2B-8AB7-41DF-9AD7-742445292FA5}" type="presOf" srcId="{31FDBF4E-70D8-462C-AFB0-2F9B13672BDC}" destId="{7E7E3377-BA49-45F2-910D-644442623F5D}" srcOrd="0" destOrd="0" presId="urn:microsoft.com/office/officeart/2005/8/layout/hList2"/>
    <dgm:cxn modelId="{E23C8B26-3BD7-4342-9A29-DC319C63B7EB}" type="presOf" srcId="{EA3A05C0-09C3-400D-A41F-EF1CAF575591}" destId="{5AD45D67-10A7-44B8-9011-B31F71B8395C}" srcOrd="0" destOrd="0" presId="urn:microsoft.com/office/officeart/2005/8/layout/hList2"/>
    <dgm:cxn modelId="{67421224-4AD5-424E-8D47-3FEEC9AE1772}" srcId="{D4A03A8C-B978-4EBE-905F-317700BD4B54}" destId="{70A56DC4-F7C6-40BB-A30E-4760D918DAB0}" srcOrd="1" destOrd="0" parTransId="{2AA6C553-290D-4D20-856F-BA8A94D1D6C1}" sibTransId="{CBE92FA6-0E9F-48F1-9295-7C5B203F6E5E}"/>
    <dgm:cxn modelId="{58F4F2D3-91B7-4693-9E68-8FD8AEE02AE6}" srcId="{4DFED25B-83AF-49DF-968D-F0C9AE77C335}" destId="{55815F9B-C583-4129-B4BF-CDBD4925D666}" srcOrd="1" destOrd="0" parTransId="{37CF781C-F2CC-40BC-A61D-432BE9272A5D}" sibTransId="{738AEDEB-F05E-4834-A394-393EA3792041}"/>
    <dgm:cxn modelId="{F322D39C-1E18-49F1-A21A-7C7AC903038D}" type="presParOf" srcId="{A9170A94-2C5D-4AD4-9AE7-2C669BCA42B7}" destId="{69247202-E151-483D-9C1B-C6370FA678BF}" srcOrd="0" destOrd="0" presId="urn:microsoft.com/office/officeart/2005/8/layout/hList2"/>
    <dgm:cxn modelId="{317B75BF-3514-4721-89B9-57BB0B9690D7}" type="presParOf" srcId="{69247202-E151-483D-9C1B-C6370FA678BF}" destId="{D768ACDA-5AFD-4A1A-94D8-1F7EF6EBFC79}" srcOrd="0" destOrd="0" presId="urn:microsoft.com/office/officeart/2005/8/layout/hList2"/>
    <dgm:cxn modelId="{A7D05CB8-241D-4E10-9A11-BFA646173063}" type="presParOf" srcId="{69247202-E151-483D-9C1B-C6370FA678BF}" destId="{7E7E3377-BA49-45F2-910D-644442623F5D}" srcOrd="1" destOrd="0" presId="urn:microsoft.com/office/officeart/2005/8/layout/hList2"/>
    <dgm:cxn modelId="{E6410C50-32DB-4444-A83E-07D9DBD07FA5}" type="presParOf" srcId="{69247202-E151-483D-9C1B-C6370FA678BF}" destId="{04DE61D8-8CB3-44E1-B48E-A1F2D9DA141D}" srcOrd="2" destOrd="0" presId="urn:microsoft.com/office/officeart/2005/8/layout/hList2"/>
    <dgm:cxn modelId="{601B7288-7902-47C4-B6F6-372CFC4D58AA}" type="presParOf" srcId="{A9170A94-2C5D-4AD4-9AE7-2C669BCA42B7}" destId="{26B2B466-A8E4-4671-826A-FC90F9E6393D}" srcOrd="1" destOrd="0" presId="urn:microsoft.com/office/officeart/2005/8/layout/hList2"/>
    <dgm:cxn modelId="{B4BCEE10-6CBF-4808-9F1B-FFABBF9FFDBB}" type="presParOf" srcId="{A9170A94-2C5D-4AD4-9AE7-2C669BCA42B7}" destId="{FDA5D99D-E969-48D6-8312-19C05ED9EAF3}" srcOrd="2" destOrd="0" presId="urn:microsoft.com/office/officeart/2005/8/layout/hList2"/>
    <dgm:cxn modelId="{E2681FB3-DB7F-4CB3-82E4-8A9620C9F91E}" type="presParOf" srcId="{FDA5D99D-E969-48D6-8312-19C05ED9EAF3}" destId="{53C25551-7919-434F-A805-3CB9F910F670}" srcOrd="0" destOrd="0" presId="urn:microsoft.com/office/officeart/2005/8/layout/hList2"/>
    <dgm:cxn modelId="{A1A74E83-B854-4FC5-BB4F-105DA424AB82}" type="presParOf" srcId="{FDA5D99D-E969-48D6-8312-19C05ED9EAF3}" destId="{D9D418F2-5480-4442-BF0A-DCD557D848B2}" srcOrd="1" destOrd="0" presId="urn:microsoft.com/office/officeart/2005/8/layout/hList2"/>
    <dgm:cxn modelId="{63AD421F-C155-4436-B1D3-9BA49402A834}" type="presParOf" srcId="{FDA5D99D-E969-48D6-8312-19C05ED9EAF3}" destId="{E27079EF-F8D5-4FDC-ADBF-423DCCCEB5BC}" srcOrd="2" destOrd="0" presId="urn:microsoft.com/office/officeart/2005/8/layout/hList2"/>
    <dgm:cxn modelId="{2A50AA5E-D65C-42EB-A0FC-8D90700979FF}" type="presParOf" srcId="{A9170A94-2C5D-4AD4-9AE7-2C669BCA42B7}" destId="{6DB9D6C8-F13C-47B0-AB24-CA429172C55C}" srcOrd="3" destOrd="0" presId="urn:microsoft.com/office/officeart/2005/8/layout/hList2"/>
    <dgm:cxn modelId="{53EF74FC-86D6-482E-941D-8808ACF39D19}" type="presParOf" srcId="{A9170A94-2C5D-4AD4-9AE7-2C669BCA42B7}" destId="{4656152F-C6C4-4096-8DD7-6EEE79FB03E1}" srcOrd="4" destOrd="0" presId="urn:microsoft.com/office/officeart/2005/8/layout/hList2"/>
    <dgm:cxn modelId="{B16AB81D-4E30-4C70-B11A-6C45A11D0716}" type="presParOf" srcId="{4656152F-C6C4-4096-8DD7-6EEE79FB03E1}" destId="{A30EA82B-CF48-4E97-BD48-FBE05724F4EB}" srcOrd="0" destOrd="0" presId="urn:microsoft.com/office/officeart/2005/8/layout/hList2"/>
    <dgm:cxn modelId="{9707E1F0-5BB5-488A-A801-3403D3FCDF2C}" type="presParOf" srcId="{4656152F-C6C4-4096-8DD7-6EEE79FB03E1}" destId="{5AD45D67-10A7-44B8-9011-B31F71B8395C}" srcOrd="1" destOrd="0" presId="urn:microsoft.com/office/officeart/2005/8/layout/hList2"/>
    <dgm:cxn modelId="{56A14519-DD3D-4993-A3EF-0AEABCD3573D}" type="presParOf" srcId="{4656152F-C6C4-4096-8DD7-6EEE79FB03E1}" destId="{B9B69F50-94DE-4470-A4C9-5B09EC9ED85C}"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24BBCA-F4F6-4483-AF92-D2077A8F3B6F}"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A2B8DE75-4F91-496D-A978-92C128EBCC3F}">
      <dgm:prSet phldrT="[Text]"/>
      <dgm:spPr/>
      <dgm:t>
        <a:bodyPr/>
        <a:lstStyle/>
        <a:p>
          <a:r>
            <a:rPr lang="en-GB" dirty="0" smtClean="0"/>
            <a:t>People: family, peers, role models</a:t>
          </a:r>
          <a:endParaRPr lang="en-GB" dirty="0"/>
        </a:p>
      </dgm:t>
    </dgm:pt>
    <dgm:pt modelId="{84685707-205D-4881-98B2-201006B3FA7B}" type="parTrans" cxnId="{962F9347-4418-4B4E-97BA-CD6431FD4B5B}">
      <dgm:prSet/>
      <dgm:spPr/>
      <dgm:t>
        <a:bodyPr/>
        <a:lstStyle/>
        <a:p>
          <a:endParaRPr lang="en-GB"/>
        </a:p>
      </dgm:t>
    </dgm:pt>
    <dgm:pt modelId="{374F5FD9-519A-4FF2-84A3-6D09B1D28181}" type="sibTrans" cxnId="{962F9347-4418-4B4E-97BA-CD6431FD4B5B}">
      <dgm:prSet/>
      <dgm:spPr/>
      <dgm:t>
        <a:bodyPr/>
        <a:lstStyle/>
        <a:p>
          <a:endParaRPr lang="en-GB"/>
        </a:p>
      </dgm:t>
    </dgm:pt>
    <dgm:pt modelId="{7143C0FE-8D19-4AE0-90F2-73852AFCD9AA}">
      <dgm:prSet phldrT="[Text]"/>
      <dgm:spPr/>
      <dgm:t>
        <a:bodyPr/>
        <a:lstStyle/>
        <a:p>
          <a:r>
            <a:rPr lang="en-GB" dirty="0" smtClean="0"/>
            <a:t>Image: fashion, media coverage</a:t>
          </a:r>
          <a:endParaRPr lang="en-GB" dirty="0"/>
        </a:p>
      </dgm:t>
    </dgm:pt>
    <dgm:pt modelId="{B77CB5C0-AF53-4CF0-8BDD-5B3BF3C40169}" type="parTrans" cxnId="{F3F99E98-7F93-4D44-B910-A00F86BAE91D}">
      <dgm:prSet/>
      <dgm:spPr/>
      <dgm:t>
        <a:bodyPr/>
        <a:lstStyle/>
        <a:p>
          <a:endParaRPr lang="en-GB"/>
        </a:p>
      </dgm:t>
    </dgm:pt>
    <dgm:pt modelId="{C58301CD-C0C4-4EE4-8FA8-16F050C4AAC5}" type="sibTrans" cxnId="{F3F99E98-7F93-4D44-B910-A00F86BAE91D}">
      <dgm:prSet/>
      <dgm:spPr/>
      <dgm:t>
        <a:bodyPr/>
        <a:lstStyle/>
        <a:p>
          <a:endParaRPr lang="en-GB"/>
        </a:p>
      </dgm:t>
    </dgm:pt>
    <dgm:pt modelId="{1481D540-229C-4100-B714-4C6719E2FBCD}">
      <dgm:prSet phldrT="[Text]"/>
      <dgm:spPr/>
      <dgm:t>
        <a:bodyPr/>
        <a:lstStyle/>
        <a:p>
          <a:r>
            <a:rPr lang="en-GB" dirty="0" smtClean="0"/>
            <a:t>Cultural factor: age, disability, gender, race</a:t>
          </a:r>
          <a:endParaRPr lang="en-GB" dirty="0"/>
        </a:p>
      </dgm:t>
    </dgm:pt>
    <dgm:pt modelId="{96E9A0BE-A3FB-40CE-9861-845AFB24E779}" type="parTrans" cxnId="{1ABBD67E-AA16-410A-803A-AE9E5EACEB37}">
      <dgm:prSet/>
      <dgm:spPr/>
      <dgm:t>
        <a:bodyPr/>
        <a:lstStyle/>
        <a:p>
          <a:endParaRPr lang="en-GB"/>
        </a:p>
      </dgm:t>
    </dgm:pt>
    <dgm:pt modelId="{028FAD94-C486-4AF3-9D8F-1C4AC0750D03}" type="sibTrans" cxnId="{1ABBD67E-AA16-410A-803A-AE9E5EACEB37}">
      <dgm:prSet/>
      <dgm:spPr/>
      <dgm:t>
        <a:bodyPr/>
        <a:lstStyle/>
        <a:p>
          <a:endParaRPr lang="en-GB"/>
        </a:p>
      </dgm:t>
    </dgm:pt>
    <dgm:pt modelId="{C44DD248-AEFA-4AA7-B601-F41D5D3377BD}">
      <dgm:prSet phldrT="[Text]"/>
      <dgm:spPr/>
      <dgm:t>
        <a:bodyPr/>
        <a:lstStyle/>
        <a:p>
          <a:r>
            <a:rPr lang="en-GB" dirty="0" smtClean="0"/>
            <a:t>Resources: availability, location, access, time</a:t>
          </a:r>
          <a:endParaRPr lang="en-GB" dirty="0"/>
        </a:p>
      </dgm:t>
    </dgm:pt>
    <dgm:pt modelId="{1C92E75C-FBD5-45D3-9389-53133F1A9722}" type="parTrans" cxnId="{3BAA3D4E-5A6E-4D57-B0C2-DE08F9951DBB}">
      <dgm:prSet/>
      <dgm:spPr/>
      <dgm:t>
        <a:bodyPr/>
        <a:lstStyle/>
        <a:p>
          <a:endParaRPr lang="en-GB"/>
        </a:p>
      </dgm:t>
    </dgm:pt>
    <dgm:pt modelId="{CAB080CD-FCC2-40DC-9DCC-1CA6F26D7C84}" type="sibTrans" cxnId="{3BAA3D4E-5A6E-4D57-B0C2-DE08F9951DBB}">
      <dgm:prSet/>
      <dgm:spPr/>
      <dgm:t>
        <a:bodyPr/>
        <a:lstStyle/>
        <a:p>
          <a:endParaRPr lang="en-GB"/>
        </a:p>
      </dgm:t>
    </dgm:pt>
    <dgm:pt modelId="{001E9485-C3D6-4A8A-A6C9-987F8C572520}">
      <dgm:prSet phldrT="[Text]"/>
      <dgm:spPr/>
      <dgm:t>
        <a:bodyPr/>
        <a:lstStyle/>
        <a:p>
          <a:r>
            <a:rPr lang="en-GB" dirty="0" smtClean="0"/>
            <a:t>Health and wellbeing: illness and health problems</a:t>
          </a:r>
          <a:endParaRPr lang="en-GB" dirty="0"/>
        </a:p>
      </dgm:t>
    </dgm:pt>
    <dgm:pt modelId="{A8DF9928-77B2-4CE4-B731-A89432479D43}" type="parTrans" cxnId="{B6A8E9E2-4DA0-45ED-81BD-4743F009DE73}">
      <dgm:prSet/>
      <dgm:spPr/>
      <dgm:t>
        <a:bodyPr/>
        <a:lstStyle/>
        <a:p>
          <a:endParaRPr lang="en-GB"/>
        </a:p>
      </dgm:t>
    </dgm:pt>
    <dgm:pt modelId="{A84BF9B6-BDDD-4E91-A81E-E7B7EBCAF3CB}" type="sibTrans" cxnId="{B6A8E9E2-4DA0-45ED-81BD-4743F009DE73}">
      <dgm:prSet/>
      <dgm:spPr/>
      <dgm:t>
        <a:bodyPr/>
        <a:lstStyle/>
        <a:p>
          <a:endParaRPr lang="en-GB"/>
        </a:p>
      </dgm:t>
    </dgm:pt>
    <dgm:pt modelId="{3BF34D9E-5372-4020-93A7-13522B6D887D}">
      <dgm:prSet phldrT="[Text]"/>
      <dgm:spPr/>
      <dgm:t>
        <a:bodyPr/>
        <a:lstStyle/>
        <a:p>
          <a:r>
            <a:rPr lang="en-GB" dirty="0" smtClean="0"/>
            <a:t>Socio-economic: cost, status</a:t>
          </a:r>
          <a:endParaRPr lang="en-GB" dirty="0"/>
        </a:p>
      </dgm:t>
    </dgm:pt>
    <dgm:pt modelId="{DFCF4DA1-16BD-4FB0-BC4B-9C5438345340}" type="parTrans" cxnId="{1B3D2EC2-A46D-424D-98E8-8D0ADF15219D}">
      <dgm:prSet/>
      <dgm:spPr/>
      <dgm:t>
        <a:bodyPr/>
        <a:lstStyle/>
        <a:p>
          <a:endParaRPr lang="en-GB"/>
        </a:p>
      </dgm:t>
    </dgm:pt>
    <dgm:pt modelId="{3A089B92-8A41-4E29-8453-9B0A2E9B577E}" type="sibTrans" cxnId="{1B3D2EC2-A46D-424D-98E8-8D0ADF15219D}">
      <dgm:prSet/>
      <dgm:spPr/>
      <dgm:t>
        <a:bodyPr/>
        <a:lstStyle/>
        <a:p>
          <a:endParaRPr lang="en-GB"/>
        </a:p>
      </dgm:t>
    </dgm:pt>
    <dgm:pt modelId="{AF95A655-FD36-4B40-966E-41864C851B7D}" type="pres">
      <dgm:prSet presAssocID="{3A24BBCA-F4F6-4483-AF92-D2077A8F3B6F}" presName="linear" presStyleCnt="0">
        <dgm:presLayoutVars>
          <dgm:dir/>
          <dgm:animLvl val="lvl"/>
          <dgm:resizeHandles val="exact"/>
        </dgm:presLayoutVars>
      </dgm:prSet>
      <dgm:spPr/>
      <dgm:t>
        <a:bodyPr/>
        <a:lstStyle/>
        <a:p>
          <a:endParaRPr lang="en-GB"/>
        </a:p>
      </dgm:t>
    </dgm:pt>
    <dgm:pt modelId="{78012471-94F6-48FF-8E73-205EEA25D089}" type="pres">
      <dgm:prSet presAssocID="{A2B8DE75-4F91-496D-A978-92C128EBCC3F}" presName="parentLin" presStyleCnt="0"/>
      <dgm:spPr/>
      <dgm:t>
        <a:bodyPr/>
        <a:lstStyle/>
        <a:p>
          <a:endParaRPr lang="en-GB"/>
        </a:p>
      </dgm:t>
    </dgm:pt>
    <dgm:pt modelId="{65DC9707-4322-44A2-A7C3-E78528D13D34}" type="pres">
      <dgm:prSet presAssocID="{A2B8DE75-4F91-496D-A978-92C128EBCC3F}" presName="parentLeftMargin" presStyleLbl="node1" presStyleIdx="0" presStyleCnt="6"/>
      <dgm:spPr/>
      <dgm:t>
        <a:bodyPr/>
        <a:lstStyle/>
        <a:p>
          <a:endParaRPr lang="en-GB"/>
        </a:p>
      </dgm:t>
    </dgm:pt>
    <dgm:pt modelId="{4BB9D434-EB79-4E95-B8CD-7A89980D9643}" type="pres">
      <dgm:prSet presAssocID="{A2B8DE75-4F91-496D-A978-92C128EBCC3F}" presName="parentText" presStyleLbl="node1" presStyleIdx="0" presStyleCnt="6">
        <dgm:presLayoutVars>
          <dgm:chMax val="0"/>
          <dgm:bulletEnabled val="1"/>
        </dgm:presLayoutVars>
      </dgm:prSet>
      <dgm:spPr/>
      <dgm:t>
        <a:bodyPr/>
        <a:lstStyle/>
        <a:p>
          <a:endParaRPr lang="en-GB"/>
        </a:p>
      </dgm:t>
    </dgm:pt>
    <dgm:pt modelId="{28A6F0A2-5175-4E49-8E91-66763097EBD7}" type="pres">
      <dgm:prSet presAssocID="{A2B8DE75-4F91-496D-A978-92C128EBCC3F}" presName="negativeSpace" presStyleCnt="0"/>
      <dgm:spPr/>
      <dgm:t>
        <a:bodyPr/>
        <a:lstStyle/>
        <a:p>
          <a:endParaRPr lang="en-GB"/>
        </a:p>
      </dgm:t>
    </dgm:pt>
    <dgm:pt modelId="{3D1466F0-A672-42E4-B300-1A137954E678}" type="pres">
      <dgm:prSet presAssocID="{A2B8DE75-4F91-496D-A978-92C128EBCC3F}" presName="childText" presStyleLbl="conFgAcc1" presStyleIdx="0" presStyleCnt="6">
        <dgm:presLayoutVars>
          <dgm:bulletEnabled val="1"/>
        </dgm:presLayoutVars>
      </dgm:prSet>
      <dgm:spPr/>
      <dgm:t>
        <a:bodyPr/>
        <a:lstStyle/>
        <a:p>
          <a:endParaRPr lang="en-GB"/>
        </a:p>
      </dgm:t>
    </dgm:pt>
    <dgm:pt modelId="{2BD0952C-804B-4458-A437-1F89282E5FAA}" type="pres">
      <dgm:prSet presAssocID="{374F5FD9-519A-4FF2-84A3-6D09B1D28181}" presName="spaceBetweenRectangles" presStyleCnt="0"/>
      <dgm:spPr/>
      <dgm:t>
        <a:bodyPr/>
        <a:lstStyle/>
        <a:p>
          <a:endParaRPr lang="en-GB"/>
        </a:p>
      </dgm:t>
    </dgm:pt>
    <dgm:pt modelId="{B846350E-AA7F-4C00-84DD-B17DB57B37E1}" type="pres">
      <dgm:prSet presAssocID="{7143C0FE-8D19-4AE0-90F2-73852AFCD9AA}" presName="parentLin" presStyleCnt="0"/>
      <dgm:spPr/>
      <dgm:t>
        <a:bodyPr/>
        <a:lstStyle/>
        <a:p>
          <a:endParaRPr lang="en-GB"/>
        </a:p>
      </dgm:t>
    </dgm:pt>
    <dgm:pt modelId="{4F7E030A-70BE-498A-A3D3-5940AC2FCD71}" type="pres">
      <dgm:prSet presAssocID="{7143C0FE-8D19-4AE0-90F2-73852AFCD9AA}" presName="parentLeftMargin" presStyleLbl="node1" presStyleIdx="0" presStyleCnt="6"/>
      <dgm:spPr/>
      <dgm:t>
        <a:bodyPr/>
        <a:lstStyle/>
        <a:p>
          <a:endParaRPr lang="en-GB"/>
        </a:p>
      </dgm:t>
    </dgm:pt>
    <dgm:pt modelId="{092193F7-8073-4D24-B75A-8DF8E3768396}" type="pres">
      <dgm:prSet presAssocID="{7143C0FE-8D19-4AE0-90F2-73852AFCD9AA}" presName="parentText" presStyleLbl="node1" presStyleIdx="1" presStyleCnt="6">
        <dgm:presLayoutVars>
          <dgm:chMax val="0"/>
          <dgm:bulletEnabled val="1"/>
        </dgm:presLayoutVars>
      </dgm:prSet>
      <dgm:spPr/>
      <dgm:t>
        <a:bodyPr/>
        <a:lstStyle/>
        <a:p>
          <a:endParaRPr lang="en-GB"/>
        </a:p>
      </dgm:t>
    </dgm:pt>
    <dgm:pt modelId="{25CB26B3-6C53-46E0-874B-1BBCF625D2AF}" type="pres">
      <dgm:prSet presAssocID="{7143C0FE-8D19-4AE0-90F2-73852AFCD9AA}" presName="negativeSpace" presStyleCnt="0"/>
      <dgm:spPr/>
      <dgm:t>
        <a:bodyPr/>
        <a:lstStyle/>
        <a:p>
          <a:endParaRPr lang="en-GB"/>
        </a:p>
      </dgm:t>
    </dgm:pt>
    <dgm:pt modelId="{A24B1473-6957-429C-AE30-711D1438BDCE}" type="pres">
      <dgm:prSet presAssocID="{7143C0FE-8D19-4AE0-90F2-73852AFCD9AA}" presName="childText" presStyleLbl="conFgAcc1" presStyleIdx="1" presStyleCnt="6">
        <dgm:presLayoutVars>
          <dgm:bulletEnabled val="1"/>
        </dgm:presLayoutVars>
      </dgm:prSet>
      <dgm:spPr/>
      <dgm:t>
        <a:bodyPr/>
        <a:lstStyle/>
        <a:p>
          <a:endParaRPr lang="en-GB"/>
        </a:p>
      </dgm:t>
    </dgm:pt>
    <dgm:pt modelId="{9B56B954-4603-4B85-81B4-B6991222EF6D}" type="pres">
      <dgm:prSet presAssocID="{C58301CD-C0C4-4EE4-8FA8-16F050C4AAC5}" presName="spaceBetweenRectangles" presStyleCnt="0"/>
      <dgm:spPr/>
      <dgm:t>
        <a:bodyPr/>
        <a:lstStyle/>
        <a:p>
          <a:endParaRPr lang="en-GB"/>
        </a:p>
      </dgm:t>
    </dgm:pt>
    <dgm:pt modelId="{BCA85998-3FD3-47BC-8F02-924370E59682}" type="pres">
      <dgm:prSet presAssocID="{1481D540-229C-4100-B714-4C6719E2FBCD}" presName="parentLin" presStyleCnt="0"/>
      <dgm:spPr/>
      <dgm:t>
        <a:bodyPr/>
        <a:lstStyle/>
        <a:p>
          <a:endParaRPr lang="en-GB"/>
        </a:p>
      </dgm:t>
    </dgm:pt>
    <dgm:pt modelId="{937D4E9B-0F94-43E5-8D50-3DFCEDDE13C8}" type="pres">
      <dgm:prSet presAssocID="{1481D540-229C-4100-B714-4C6719E2FBCD}" presName="parentLeftMargin" presStyleLbl="node1" presStyleIdx="1" presStyleCnt="6"/>
      <dgm:spPr/>
      <dgm:t>
        <a:bodyPr/>
        <a:lstStyle/>
        <a:p>
          <a:endParaRPr lang="en-GB"/>
        </a:p>
      </dgm:t>
    </dgm:pt>
    <dgm:pt modelId="{7D22FD68-32B8-4689-8021-B103A9429124}" type="pres">
      <dgm:prSet presAssocID="{1481D540-229C-4100-B714-4C6719E2FBCD}" presName="parentText" presStyleLbl="node1" presStyleIdx="2" presStyleCnt="6">
        <dgm:presLayoutVars>
          <dgm:chMax val="0"/>
          <dgm:bulletEnabled val="1"/>
        </dgm:presLayoutVars>
      </dgm:prSet>
      <dgm:spPr/>
      <dgm:t>
        <a:bodyPr/>
        <a:lstStyle/>
        <a:p>
          <a:endParaRPr lang="en-GB"/>
        </a:p>
      </dgm:t>
    </dgm:pt>
    <dgm:pt modelId="{83171218-D850-4C2A-A4D5-0A2A437D690A}" type="pres">
      <dgm:prSet presAssocID="{1481D540-229C-4100-B714-4C6719E2FBCD}" presName="negativeSpace" presStyleCnt="0"/>
      <dgm:spPr/>
      <dgm:t>
        <a:bodyPr/>
        <a:lstStyle/>
        <a:p>
          <a:endParaRPr lang="en-GB"/>
        </a:p>
      </dgm:t>
    </dgm:pt>
    <dgm:pt modelId="{3D3E895B-049C-41D3-9E4D-1801E00880FA}" type="pres">
      <dgm:prSet presAssocID="{1481D540-229C-4100-B714-4C6719E2FBCD}" presName="childText" presStyleLbl="conFgAcc1" presStyleIdx="2" presStyleCnt="6">
        <dgm:presLayoutVars>
          <dgm:bulletEnabled val="1"/>
        </dgm:presLayoutVars>
      </dgm:prSet>
      <dgm:spPr/>
      <dgm:t>
        <a:bodyPr/>
        <a:lstStyle/>
        <a:p>
          <a:endParaRPr lang="en-GB"/>
        </a:p>
      </dgm:t>
    </dgm:pt>
    <dgm:pt modelId="{6388CC61-D257-4D62-8CA9-26FE06BF3777}" type="pres">
      <dgm:prSet presAssocID="{028FAD94-C486-4AF3-9D8F-1C4AC0750D03}" presName="spaceBetweenRectangles" presStyleCnt="0"/>
      <dgm:spPr/>
      <dgm:t>
        <a:bodyPr/>
        <a:lstStyle/>
        <a:p>
          <a:endParaRPr lang="en-GB"/>
        </a:p>
      </dgm:t>
    </dgm:pt>
    <dgm:pt modelId="{4D4C05A4-ACFB-45A9-B920-C9A63AAC3307}" type="pres">
      <dgm:prSet presAssocID="{C44DD248-AEFA-4AA7-B601-F41D5D3377BD}" presName="parentLin" presStyleCnt="0"/>
      <dgm:spPr/>
      <dgm:t>
        <a:bodyPr/>
        <a:lstStyle/>
        <a:p>
          <a:endParaRPr lang="en-GB"/>
        </a:p>
      </dgm:t>
    </dgm:pt>
    <dgm:pt modelId="{BBB020CD-299C-416C-BE72-01E8887FBF4E}" type="pres">
      <dgm:prSet presAssocID="{C44DD248-AEFA-4AA7-B601-F41D5D3377BD}" presName="parentLeftMargin" presStyleLbl="node1" presStyleIdx="2" presStyleCnt="6"/>
      <dgm:spPr/>
      <dgm:t>
        <a:bodyPr/>
        <a:lstStyle/>
        <a:p>
          <a:endParaRPr lang="en-GB"/>
        </a:p>
      </dgm:t>
    </dgm:pt>
    <dgm:pt modelId="{801FBC15-AD2B-4FD6-8589-AED40BB62242}" type="pres">
      <dgm:prSet presAssocID="{C44DD248-AEFA-4AA7-B601-F41D5D3377BD}" presName="parentText" presStyleLbl="node1" presStyleIdx="3" presStyleCnt="6">
        <dgm:presLayoutVars>
          <dgm:chMax val="0"/>
          <dgm:bulletEnabled val="1"/>
        </dgm:presLayoutVars>
      </dgm:prSet>
      <dgm:spPr/>
      <dgm:t>
        <a:bodyPr/>
        <a:lstStyle/>
        <a:p>
          <a:endParaRPr lang="en-GB"/>
        </a:p>
      </dgm:t>
    </dgm:pt>
    <dgm:pt modelId="{6D11093A-4D28-475E-BC18-D7F8294C970C}" type="pres">
      <dgm:prSet presAssocID="{C44DD248-AEFA-4AA7-B601-F41D5D3377BD}" presName="negativeSpace" presStyleCnt="0"/>
      <dgm:spPr/>
      <dgm:t>
        <a:bodyPr/>
        <a:lstStyle/>
        <a:p>
          <a:endParaRPr lang="en-GB"/>
        </a:p>
      </dgm:t>
    </dgm:pt>
    <dgm:pt modelId="{D35C002A-FB2F-4FFC-AC89-CB5AE3322187}" type="pres">
      <dgm:prSet presAssocID="{C44DD248-AEFA-4AA7-B601-F41D5D3377BD}" presName="childText" presStyleLbl="conFgAcc1" presStyleIdx="3" presStyleCnt="6">
        <dgm:presLayoutVars>
          <dgm:bulletEnabled val="1"/>
        </dgm:presLayoutVars>
      </dgm:prSet>
      <dgm:spPr/>
      <dgm:t>
        <a:bodyPr/>
        <a:lstStyle/>
        <a:p>
          <a:endParaRPr lang="en-GB"/>
        </a:p>
      </dgm:t>
    </dgm:pt>
    <dgm:pt modelId="{6064730F-071C-4930-8FAE-AB63800D70F3}" type="pres">
      <dgm:prSet presAssocID="{CAB080CD-FCC2-40DC-9DCC-1CA6F26D7C84}" presName="spaceBetweenRectangles" presStyleCnt="0"/>
      <dgm:spPr/>
      <dgm:t>
        <a:bodyPr/>
        <a:lstStyle/>
        <a:p>
          <a:endParaRPr lang="en-GB"/>
        </a:p>
      </dgm:t>
    </dgm:pt>
    <dgm:pt modelId="{7CE28B2D-FB2D-4BFE-ADDB-3B28061A3763}" type="pres">
      <dgm:prSet presAssocID="{001E9485-C3D6-4A8A-A6C9-987F8C572520}" presName="parentLin" presStyleCnt="0"/>
      <dgm:spPr/>
      <dgm:t>
        <a:bodyPr/>
        <a:lstStyle/>
        <a:p>
          <a:endParaRPr lang="en-GB"/>
        </a:p>
      </dgm:t>
    </dgm:pt>
    <dgm:pt modelId="{9D045169-F7B5-43CC-B95E-B30D6A7DDCA7}" type="pres">
      <dgm:prSet presAssocID="{001E9485-C3D6-4A8A-A6C9-987F8C572520}" presName="parentLeftMargin" presStyleLbl="node1" presStyleIdx="3" presStyleCnt="6"/>
      <dgm:spPr/>
      <dgm:t>
        <a:bodyPr/>
        <a:lstStyle/>
        <a:p>
          <a:endParaRPr lang="en-GB"/>
        </a:p>
      </dgm:t>
    </dgm:pt>
    <dgm:pt modelId="{4C19246C-2ADC-4EBE-86A2-DB53963B67C7}" type="pres">
      <dgm:prSet presAssocID="{001E9485-C3D6-4A8A-A6C9-987F8C572520}" presName="parentText" presStyleLbl="node1" presStyleIdx="4" presStyleCnt="6">
        <dgm:presLayoutVars>
          <dgm:chMax val="0"/>
          <dgm:bulletEnabled val="1"/>
        </dgm:presLayoutVars>
      </dgm:prSet>
      <dgm:spPr/>
      <dgm:t>
        <a:bodyPr/>
        <a:lstStyle/>
        <a:p>
          <a:endParaRPr lang="en-GB"/>
        </a:p>
      </dgm:t>
    </dgm:pt>
    <dgm:pt modelId="{31A87EB9-F0F4-4387-8DF0-1FA65854A109}" type="pres">
      <dgm:prSet presAssocID="{001E9485-C3D6-4A8A-A6C9-987F8C572520}" presName="negativeSpace" presStyleCnt="0"/>
      <dgm:spPr/>
      <dgm:t>
        <a:bodyPr/>
        <a:lstStyle/>
        <a:p>
          <a:endParaRPr lang="en-GB"/>
        </a:p>
      </dgm:t>
    </dgm:pt>
    <dgm:pt modelId="{59A656F7-CBA6-4086-8CF1-E02F322B4F04}" type="pres">
      <dgm:prSet presAssocID="{001E9485-C3D6-4A8A-A6C9-987F8C572520}" presName="childText" presStyleLbl="conFgAcc1" presStyleIdx="4" presStyleCnt="6">
        <dgm:presLayoutVars>
          <dgm:bulletEnabled val="1"/>
        </dgm:presLayoutVars>
      </dgm:prSet>
      <dgm:spPr/>
      <dgm:t>
        <a:bodyPr/>
        <a:lstStyle/>
        <a:p>
          <a:endParaRPr lang="en-GB"/>
        </a:p>
      </dgm:t>
    </dgm:pt>
    <dgm:pt modelId="{1FD92EAC-999E-4E71-9708-3106C844F16F}" type="pres">
      <dgm:prSet presAssocID="{A84BF9B6-BDDD-4E91-A81E-E7B7EBCAF3CB}" presName="spaceBetweenRectangles" presStyleCnt="0"/>
      <dgm:spPr/>
      <dgm:t>
        <a:bodyPr/>
        <a:lstStyle/>
        <a:p>
          <a:endParaRPr lang="en-GB"/>
        </a:p>
      </dgm:t>
    </dgm:pt>
    <dgm:pt modelId="{92487796-322E-4261-B79C-423635CCEB4D}" type="pres">
      <dgm:prSet presAssocID="{3BF34D9E-5372-4020-93A7-13522B6D887D}" presName="parentLin" presStyleCnt="0"/>
      <dgm:spPr/>
      <dgm:t>
        <a:bodyPr/>
        <a:lstStyle/>
        <a:p>
          <a:endParaRPr lang="en-GB"/>
        </a:p>
      </dgm:t>
    </dgm:pt>
    <dgm:pt modelId="{7062D014-BDE8-4628-A528-1E8792F15E9A}" type="pres">
      <dgm:prSet presAssocID="{3BF34D9E-5372-4020-93A7-13522B6D887D}" presName="parentLeftMargin" presStyleLbl="node1" presStyleIdx="4" presStyleCnt="6"/>
      <dgm:spPr/>
      <dgm:t>
        <a:bodyPr/>
        <a:lstStyle/>
        <a:p>
          <a:endParaRPr lang="en-GB"/>
        </a:p>
      </dgm:t>
    </dgm:pt>
    <dgm:pt modelId="{5DBAD412-8F19-421B-84BC-2CB0D2A0EBE8}" type="pres">
      <dgm:prSet presAssocID="{3BF34D9E-5372-4020-93A7-13522B6D887D}" presName="parentText" presStyleLbl="node1" presStyleIdx="5" presStyleCnt="6">
        <dgm:presLayoutVars>
          <dgm:chMax val="0"/>
          <dgm:bulletEnabled val="1"/>
        </dgm:presLayoutVars>
      </dgm:prSet>
      <dgm:spPr/>
      <dgm:t>
        <a:bodyPr/>
        <a:lstStyle/>
        <a:p>
          <a:endParaRPr lang="en-GB"/>
        </a:p>
      </dgm:t>
    </dgm:pt>
    <dgm:pt modelId="{BC8B5C24-A950-4D4F-9EFB-8E75BA6DE044}" type="pres">
      <dgm:prSet presAssocID="{3BF34D9E-5372-4020-93A7-13522B6D887D}" presName="negativeSpace" presStyleCnt="0"/>
      <dgm:spPr/>
      <dgm:t>
        <a:bodyPr/>
        <a:lstStyle/>
        <a:p>
          <a:endParaRPr lang="en-GB"/>
        </a:p>
      </dgm:t>
    </dgm:pt>
    <dgm:pt modelId="{A6FA3D71-045D-437C-8DC9-807191E61012}" type="pres">
      <dgm:prSet presAssocID="{3BF34D9E-5372-4020-93A7-13522B6D887D}" presName="childText" presStyleLbl="conFgAcc1" presStyleIdx="5" presStyleCnt="6">
        <dgm:presLayoutVars>
          <dgm:bulletEnabled val="1"/>
        </dgm:presLayoutVars>
      </dgm:prSet>
      <dgm:spPr/>
      <dgm:t>
        <a:bodyPr/>
        <a:lstStyle/>
        <a:p>
          <a:endParaRPr lang="en-GB"/>
        </a:p>
      </dgm:t>
    </dgm:pt>
  </dgm:ptLst>
  <dgm:cxnLst>
    <dgm:cxn modelId="{4CBD575A-8B06-4AB2-9DEB-AACDD8628AA8}" type="presOf" srcId="{001E9485-C3D6-4A8A-A6C9-987F8C572520}" destId="{9D045169-F7B5-43CC-B95E-B30D6A7DDCA7}" srcOrd="0" destOrd="0" presId="urn:microsoft.com/office/officeart/2005/8/layout/list1"/>
    <dgm:cxn modelId="{BE9CF34E-7B1F-49AF-AF7B-A7A5FE0F7BD7}" type="presOf" srcId="{3BF34D9E-5372-4020-93A7-13522B6D887D}" destId="{5DBAD412-8F19-421B-84BC-2CB0D2A0EBE8}" srcOrd="1" destOrd="0" presId="urn:microsoft.com/office/officeart/2005/8/layout/list1"/>
    <dgm:cxn modelId="{B6A8E9E2-4DA0-45ED-81BD-4743F009DE73}" srcId="{3A24BBCA-F4F6-4483-AF92-D2077A8F3B6F}" destId="{001E9485-C3D6-4A8A-A6C9-987F8C572520}" srcOrd="4" destOrd="0" parTransId="{A8DF9928-77B2-4CE4-B731-A89432479D43}" sibTransId="{A84BF9B6-BDDD-4E91-A81E-E7B7EBCAF3CB}"/>
    <dgm:cxn modelId="{E837D05F-A94A-41C6-9957-737924765B01}" type="presOf" srcId="{001E9485-C3D6-4A8A-A6C9-987F8C572520}" destId="{4C19246C-2ADC-4EBE-86A2-DB53963B67C7}" srcOrd="1" destOrd="0" presId="urn:microsoft.com/office/officeart/2005/8/layout/list1"/>
    <dgm:cxn modelId="{4723314A-8B5A-4DD2-AA08-E2D003CDA28F}" type="presOf" srcId="{7143C0FE-8D19-4AE0-90F2-73852AFCD9AA}" destId="{4F7E030A-70BE-498A-A3D3-5940AC2FCD71}" srcOrd="0" destOrd="0" presId="urn:microsoft.com/office/officeart/2005/8/layout/list1"/>
    <dgm:cxn modelId="{1B3D2EC2-A46D-424D-98E8-8D0ADF15219D}" srcId="{3A24BBCA-F4F6-4483-AF92-D2077A8F3B6F}" destId="{3BF34D9E-5372-4020-93A7-13522B6D887D}" srcOrd="5" destOrd="0" parTransId="{DFCF4DA1-16BD-4FB0-BC4B-9C5438345340}" sibTransId="{3A089B92-8A41-4E29-8453-9B0A2E9B577E}"/>
    <dgm:cxn modelId="{FD999C78-FE29-4351-B70B-CC3E2F5FFC01}" type="presOf" srcId="{C44DD248-AEFA-4AA7-B601-F41D5D3377BD}" destId="{801FBC15-AD2B-4FD6-8589-AED40BB62242}" srcOrd="1" destOrd="0" presId="urn:microsoft.com/office/officeart/2005/8/layout/list1"/>
    <dgm:cxn modelId="{9BEF1BEE-0780-4494-A45D-3D3D34FB18E2}" type="presOf" srcId="{1481D540-229C-4100-B714-4C6719E2FBCD}" destId="{7D22FD68-32B8-4689-8021-B103A9429124}" srcOrd="1" destOrd="0" presId="urn:microsoft.com/office/officeart/2005/8/layout/list1"/>
    <dgm:cxn modelId="{3BAA3D4E-5A6E-4D57-B0C2-DE08F9951DBB}" srcId="{3A24BBCA-F4F6-4483-AF92-D2077A8F3B6F}" destId="{C44DD248-AEFA-4AA7-B601-F41D5D3377BD}" srcOrd="3" destOrd="0" parTransId="{1C92E75C-FBD5-45D3-9389-53133F1A9722}" sibTransId="{CAB080CD-FCC2-40DC-9DCC-1CA6F26D7C84}"/>
    <dgm:cxn modelId="{1ABBD67E-AA16-410A-803A-AE9E5EACEB37}" srcId="{3A24BBCA-F4F6-4483-AF92-D2077A8F3B6F}" destId="{1481D540-229C-4100-B714-4C6719E2FBCD}" srcOrd="2" destOrd="0" parTransId="{96E9A0BE-A3FB-40CE-9861-845AFB24E779}" sibTransId="{028FAD94-C486-4AF3-9D8F-1C4AC0750D03}"/>
    <dgm:cxn modelId="{962F9347-4418-4B4E-97BA-CD6431FD4B5B}" srcId="{3A24BBCA-F4F6-4483-AF92-D2077A8F3B6F}" destId="{A2B8DE75-4F91-496D-A978-92C128EBCC3F}" srcOrd="0" destOrd="0" parTransId="{84685707-205D-4881-98B2-201006B3FA7B}" sibTransId="{374F5FD9-519A-4FF2-84A3-6D09B1D28181}"/>
    <dgm:cxn modelId="{BDA57CDD-F4D7-4855-96F3-EF91DDCCAC87}" type="presOf" srcId="{A2B8DE75-4F91-496D-A978-92C128EBCC3F}" destId="{4BB9D434-EB79-4E95-B8CD-7A89980D9643}" srcOrd="1" destOrd="0" presId="urn:microsoft.com/office/officeart/2005/8/layout/list1"/>
    <dgm:cxn modelId="{308FDED9-FA2D-46BA-BD02-63796D3DF5C9}" type="presOf" srcId="{3BF34D9E-5372-4020-93A7-13522B6D887D}" destId="{7062D014-BDE8-4628-A528-1E8792F15E9A}" srcOrd="0" destOrd="0" presId="urn:microsoft.com/office/officeart/2005/8/layout/list1"/>
    <dgm:cxn modelId="{26125494-E4F1-46AD-9D15-4ACAB50D0232}" type="presOf" srcId="{1481D540-229C-4100-B714-4C6719E2FBCD}" destId="{937D4E9B-0F94-43E5-8D50-3DFCEDDE13C8}" srcOrd="0" destOrd="0" presId="urn:microsoft.com/office/officeart/2005/8/layout/list1"/>
    <dgm:cxn modelId="{9F99D7E5-0E7F-4006-AD43-864A23E9E7C7}" type="presOf" srcId="{3A24BBCA-F4F6-4483-AF92-D2077A8F3B6F}" destId="{AF95A655-FD36-4B40-966E-41864C851B7D}" srcOrd="0" destOrd="0" presId="urn:microsoft.com/office/officeart/2005/8/layout/list1"/>
    <dgm:cxn modelId="{D4BA9A22-1CC4-4BD4-B86F-ACCC568BD4A6}" type="presOf" srcId="{C44DD248-AEFA-4AA7-B601-F41D5D3377BD}" destId="{BBB020CD-299C-416C-BE72-01E8887FBF4E}" srcOrd="0" destOrd="0" presId="urn:microsoft.com/office/officeart/2005/8/layout/list1"/>
    <dgm:cxn modelId="{B5CB25D5-707B-4547-8B0D-7FC73F93233C}" type="presOf" srcId="{A2B8DE75-4F91-496D-A978-92C128EBCC3F}" destId="{65DC9707-4322-44A2-A7C3-E78528D13D34}" srcOrd="0" destOrd="0" presId="urn:microsoft.com/office/officeart/2005/8/layout/list1"/>
    <dgm:cxn modelId="{F3F99E98-7F93-4D44-B910-A00F86BAE91D}" srcId="{3A24BBCA-F4F6-4483-AF92-D2077A8F3B6F}" destId="{7143C0FE-8D19-4AE0-90F2-73852AFCD9AA}" srcOrd="1" destOrd="0" parTransId="{B77CB5C0-AF53-4CF0-8BDD-5B3BF3C40169}" sibTransId="{C58301CD-C0C4-4EE4-8FA8-16F050C4AAC5}"/>
    <dgm:cxn modelId="{8A575F8C-A0D3-48A7-A4C6-DC7531E0F39F}" type="presOf" srcId="{7143C0FE-8D19-4AE0-90F2-73852AFCD9AA}" destId="{092193F7-8073-4D24-B75A-8DF8E3768396}" srcOrd="1" destOrd="0" presId="urn:microsoft.com/office/officeart/2005/8/layout/list1"/>
    <dgm:cxn modelId="{D69161F2-ACDA-4D4D-9B56-6B3280AC9676}" type="presParOf" srcId="{AF95A655-FD36-4B40-966E-41864C851B7D}" destId="{78012471-94F6-48FF-8E73-205EEA25D089}" srcOrd="0" destOrd="0" presId="urn:microsoft.com/office/officeart/2005/8/layout/list1"/>
    <dgm:cxn modelId="{19111A95-D97B-4958-88C9-F7F699B83501}" type="presParOf" srcId="{78012471-94F6-48FF-8E73-205EEA25D089}" destId="{65DC9707-4322-44A2-A7C3-E78528D13D34}" srcOrd="0" destOrd="0" presId="urn:microsoft.com/office/officeart/2005/8/layout/list1"/>
    <dgm:cxn modelId="{1C924A65-180F-4A0B-B984-09DF9E068577}" type="presParOf" srcId="{78012471-94F6-48FF-8E73-205EEA25D089}" destId="{4BB9D434-EB79-4E95-B8CD-7A89980D9643}" srcOrd="1" destOrd="0" presId="urn:microsoft.com/office/officeart/2005/8/layout/list1"/>
    <dgm:cxn modelId="{D9CC8EA1-1691-4A04-9C19-E2E8D50F2621}" type="presParOf" srcId="{AF95A655-FD36-4B40-966E-41864C851B7D}" destId="{28A6F0A2-5175-4E49-8E91-66763097EBD7}" srcOrd="1" destOrd="0" presId="urn:microsoft.com/office/officeart/2005/8/layout/list1"/>
    <dgm:cxn modelId="{7316996D-B353-4D25-89BF-02AF6A469638}" type="presParOf" srcId="{AF95A655-FD36-4B40-966E-41864C851B7D}" destId="{3D1466F0-A672-42E4-B300-1A137954E678}" srcOrd="2" destOrd="0" presId="urn:microsoft.com/office/officeart/2005/8/layout/list1"/>
    <dgm:cxn modelId="{EBB33711-C51B-466F-BA46-7D912C5204A4}" type="presParOf" srcId="{AF95A655-FD36-4B40-966E-41864C851B7D}" destId="{2BD0952C-804B-4458-A437-1F89282E5FAA}" srcOrd="3" destOrd="0" presId="urn:microsoft.com/office/officeart/2005/8/layout/list1"/>
    <dgm:cxn modelId="{4BD42B82-651F-4392-84AB-58D0BA6493BA}" type="presParOf" srcId="{AF95A655-FD36-4B40-966E-41864C851B7D}" destId="{B846350E-AA7F-4C00-84DD-B17DB57B37E1}" srcOrd="4" destOrd="0" presId="urn:microsoft.com/office/officeart/2005/8/layout/list1"/>
    <dgm:cxn modelId="{3FF146F3-2F80-4553-BB8D-2AF9B611CB74}" type="presParOf" srcId="{B846350E-AA7F-4C00-84DD-B17DB57B37E1}" destId="{4F7E030A-70BE-498A-A3D3-5940AC2FCD71}" srcOrd="0" destOrd="0" presId="urn:microsoft.com/office/officeart/2005/8/layout/list1"/>
    <dgm:cxn modelId="{584E2841-17F0-44AD-96D3-248C041F8E55}" type="presParOf" srcId="{B846350E-AA7F-4C00-84DD-B17DB57B37E1}" destId="{092193F7-8073-4D24-B75A-8DF8E3768396}" srcOrd="1" destOrd="0" presId="urn:microsoft.com/office/officeart/2005/8/layout/list1"/>
    <dgm:cxn modelId="{54409809-CFE9-4C59-86EE-F79102897530}" type="presParOf" srcId="{AF95A655-FD36-4B40-966E-41864C851B7D}" destId="{25CB26B3-6C53-46E0-874B-1BBCF625D2AF}" srcOrd="5" destOrd="0" presId="urn:microsoft.com/office/officeart/2005/8/layout/list1"/>
    <dgm:cxn modelId="{62C24D20-8EC2-4A49-AA65-6592DC506B28}" type="presParOf" srcId="{AF95A655-FD36-4B40-966E-41864C851B7D}" destId="{A24B1473-6957-429C-AE30-711D1438BDCE}" srcOrd="6" destOrd="0" presId="urn:microsoft.com/office/officeart/2005/8/layout/list1"/>
    <dgm:cxn modelId="{01A7B0AE-4F9F-4DA3-9B52-061C589DBEF0}" type="presParOf" srcId="{AF95A655-FD36-4B40-966E-41864C851B7D}" destId="{9B56B954-4603-4B85-81B4-B6991222EF6D}" srcOrd="7" destOrd="0" presId="urn:microsoft.com/office/officeart/2005/8/layout/list1"/>
    <dgm:cxn modelId="{CDEB3C04-D440-4669-86EA-E9AFE3ADBCDE}" type="presParOf" srcId="{AF95A655-FD36-4B40-966E-41864C851B7D}" destId="{BCA85998-3FD3-47BC-8F02-924370E59682}" srcOrd="8" destOrd="0" presId="urn:microsoft.com/office/officeart/2005/8/layout/list1"/>
    <dgm:cxn modelId="{75500144-7B38-4240-AC61-B95BE8FCE564}" type="presParOf" srcId="{BCA85998-3FD3-47BC-8F02-924370E59682}" destId="{937D4E9B-0F94-43E5-8D50-3DFCEDDE13C8}" srcOrd="0" destOrd="0" presId="urn:microsoft.com/office/officeart/2005/8/layout/list1"/>
    <dgm:cxn modelId="{6CBD368B-F9C7-499E-883A-72F71D52A0CB}" type="presParOf" srcId="{BCA85998-3FD3-47BC-8F02-924370E59682}" destId="{7D22FD68-32B8-4689-8021-B103A9429124}" srcOrd="1" destOrd="0" presId="urn:microsoft.com/office/officeart/2005/8/layout/list1"/>
    <dgm:cxn modelId="{EB088FC6-9D28-4E82-9EAE-A0531A0F299B}" type="presParOf" srcId="{AF95A655-FD36-4B40-966E-41864C851B7D}" destId="{83171218-D850-4C2A-A4D5-0A2A437D690A}" srcOrd="9" destOrd="0" presId="urn:microsoft.com/office/officeart/2005/8/layout/list1"/>
    <dgm:cxn modelId="{BA12A14E-1E4E-459C-933F-44194D1DAC5F}" type="presParOf" srcId="{AF95A655-FD36-4B40-966E-41864C851B7D}" destId="{3D3E895B-049C-41D3-9E4D-1801E00880FA}" srcOrd="10" destOrd="0" presId="urn:microsoft.com/office/officeart/2005/8/layout/list1"/>
    <dgm:cxn modelId="{E981782D-0A1A-4F05-94B8-BCD5DBAD0A32}" type="presParOf" srcId="{AF95A655-FD36-4B40-966E-41864C851B7D}" destId="{6388CC61-D257-4D62-8CA9-26FE06BF3777}" srcOrd="11" destOrd="0" presId="urn:microsoft.com/office/officeart/2005/8/layout/list1"/>
    <dgm:cxn modelId="{B2609C63-28A6-4E8D-AD93-6AD61F9CAFA0}" type="presParOf" srcId="{AF95A655-FD36-4B40-966E-41864C851B7D}" destId="{4D4C05A4-ACFB-45A9-B920-C9A63AAC3307}" srcOrd="12" destOrd="0" presId="urn:microsoft.com/office/officeart/2005/8/layout/list1"/>
    <dgm:cxn modelId="{9E4CBC22-2CD9-4143-8A48-58D265746D63}" type="presParOf" srcId="{4D4C05A4-ACFB-45A9-B920-C9A63AAC3307}" destId="{BBB020CD-299C-416C-BE72-01E8887FBF4E}" srcOrd="0" destOrd="0" presId="urn:microsoft.com/office/officeart/2005/8/layout/list1"/>
    <dgm:cxn modelId="{9DFC73C8-364D-4370-BCE2-E406FC5FE9FA}" type="presParOf" srcId="{4D4C05A4-ACFB-45A9-B920-C9A63AAC3307}" destId="{801FBC15-AD2B-4FD6-8589-AED40BB62242}" srcOrd="1" destOrd="0" presId="urn:microsoft.com/office/officeart/2005/8/layout/list1"/>
    <dgm:cxn modelId="{C503D8BE-202A-4FF2-A7DE-3163995C9FFF}" type="presParOf" srcId="{AF95A655-FD36-4B40-966E-41864C851B7D}" destId="{6D11093A-4D28-475E-BC18-D7F8294C970C}" srcOrd="13" destOrd="0" presId="urn:microsoft.com/office/officeart/2005/8/layout/list1"/>
    <dgm:cxn modelId="{89832008-926F-4391-BFF8-76C4E632001E}" type="presParOf" srcId="{AF95A655-FD36-4B40-966E-41864C851B7D}" destId="{D35C002A-FB2F-4FFC-AC89-CB5AE3322187}" srcOrd="14" destOrd="0" presId="urn:microsoft.com/office/officeart/2005/8/layout/list1"/>
    <dgm:cxn modelId="{CBAD0BBB-A542-49E5-BDC6-45051259DA12}" type="presParOf" srcId="{AF95A655-FD36-4B40-966E-41864C851B7D}" destId="{6064730F-071C-4930-8FAE-AB63800D70F3}" srcOrd="15" destOrd="0" presId="urn:microsoft.com/office/officeart/2005/8/layout/list1"/>
    <dgm:cxn modelId="{151AED8F-17C1-4175-BBD1-8AD4D604FFA9}" type="presParOf" srcId="{AF95A655-FD36-4B40-966E-41864C851B7D}" destId="{7CE28B2D-FB2D-4BFE-ADDB-3B28061A3763}" srcOrd="16" destOrd="0" presId="urn:microsoft.com/office/officeart/2005/8/layout/list1"/>
    <dgm:cxn modelId="{8BC49528-BB6C-44DE-8AED-60B4E3BB45AE}" type="presParOf" srcId="{7CE28B2D-FB2D-4BFE-ADDB-3B28061A3763}" destId="{9D045169-F7B5-43CC-B95E-B30D6A7DDCA7}" srcOrd="0" destOrd="0" presId="urn:microsoft.com/office/officeart/2005/8/layout/list1"/>
    <dgm:cxn modelId="{5DB69476-0CB5-4E8B-AE40-0F17C4FAB145}" type="presParOf" srcId="{7CE28B2D-FB2D-4BFE-ADDB-3B28061A3763}" destId="{4C19246C-2ADC-4EBE-86A2-DB53963B67C7}" srcOrd="1" destOrd="0" presId="urn:microsoft.com/office/officeart/2005/8/layout/list1"/>
    <dgm:cxn modelId="{B11793F3-6870-4BC6-89FD-15EE014FA1A9}" type="presParOf" srcId="{AF95A655-FD36-4B40-966E-41864C851B7D}" destId="{31A87EB9-F0F4-4387-8DF0-1FA65854A109}" srcOrd="17" destOrd="0" presId="urn:microsoft.com/office/officeart/2005/8/layout/list1"/>
    <dgm:cxn modelId="{AECA9860-3319-477C-A523-208F124711D2}" type="presParOf" srcId="{AF95A655-FD36-4B40-966E-41864C851B7D}" destId="{59A656F7-CBA6-4086-8CF1-E02F322B4F04}" srcOrd="18" destOrd="0" presId="urn:microsoft.com/office/officeart/2005/8/layout/list1"/>
    <dgm:cxn modelId="{B95C81E4-726B-4715-8B5D-9C105DAD5EC2}" type="presParOf" srcId="{AF95A655-FD36-4B40-966E-41864C851B7D}" destId="{1FD92EAC-999E-4E71-9708-3106C844F16F}" srcOrd="19" destOrd="0" presId="urn:microsoft.com/office/officeart/2005/8/layout/list1"/>
    <dgm:cxn modelId="{019DC5C3-9592-4BAE-B0C4-FF05754FE009}" type="presParOf" srcId="{AF95A655-FD36-4B40-966E-41864C851B7D}" destId="{92487796-322E-4261-B79C-423635CCEB4D}" srcOrd="20" destOrd="0" presId="urn:microsoft.com/office/officeart/2005/8/layout/list1"/>
    <dgm:cxn modelId="{599F1A7A-2DAD-4CCF-B8D4-F1E806E331C7}" type="presParOf" srcId="{92487796-322E-4261-B79C-423635CCEB4D}" destId="{7062D014-BDE8-4628-A528-1E8792F15E9A}" srcOrd="0" destOrd="0" presId="urn:microsoft.com/office/officeart/2005/8/layout/list1"/>
    <dgm:cxn modelId="{0FEAEAED-7DF7-4B43-89F4-7AA046E4DF10}" type="presParOf" srcId="{92487796-322E-4261-B79C-423635CCEB4D}" destId="{5DBAD412-8F19-421B-84BC-2CB0D2A0EBE8}" srcOrd="1" destOrd="0" presId="urn:microsoft.com/office/officeart/2005/8/layout/list1"/>
    <dgm:cxn modelId="{24CAC5D2-2B00-48A9-BC54-B4B3735113A5}" type="presParOf" srcId="{AF95A655-FD36-4B40-966E-41864C851B7D}" destId="{BC8B5C24-A950-4D4F-9EFB-8E75BA6DE044}" srcOrd="21" destOrd="0" presId="urn:microsoft.com/office/officeart/2005/8/layout/list1"/>
    <dgm:cxn modelId="{C71E5733-9830-4EF5-A809-D8EDDC5C80F4}" type="presParOf" srcId="{AF95A655-FD36-4B40-966E-41864C851B7D}" destId="{A6FA3D71-045D-437C-8DC9-807191E61012}" srcOrd="2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1338E50-5F3A-49C9-86C4-00ACE99545B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AAB9F89A-60AE-49C9-8D45-C905C248A390}">
      <dgm:prSet phldrT="[Text]" custT="1"/>
      <dgm:spPr/>
      <dgm:t>
        <a:bodyPr/>
        <a:lstStyle/>
        <a:p>
          <a:r>
            <a:rPr lang="en-GB" sz="2400" dirty="0" smtClean="0"/>
            <a:t>Part 1</a:t>
          </a:r>
          <a:endParaRPr lang="en-GB" sz="2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6AB6E8F-2A2E-4195-B9C1-27822B5EAB66}" type="parTrans" cxnId="{7DE219D9-628C-43C8-AD95-849D4B57C908}">
      <dgm:prSet/>
      <dgm:spPr/>
      <dgm:t>
        <a:bodyPr/>
        <a:lstStyle/>
        <a:p>
          <a:endParaRPr lang="en-GB"/>
        </a:p>
      </dgm:t>
    </dgm:pt>
    <dgm:pt modelId="{B9A72872-15B7-4B3E-92AE-08435D750938}" type="sibTrans" cxnId="{7DE219D9-628C-43C8-AD95-849D4B57C908}">
      <dgm:prSet custT="1"/>
      <dgm:spPr/>
      <dgm:t>
        <a:bodyPr/>
        <a:lstStyle/>
        <a:p>
          <a:endParaRPr lang="en-GB" sz="2000"/>
        </a:p>
      </dgm:t>
    </dgm:pt>
    <dgm:pt modelId="{C159FC56-1B9B-4736-88E7-584A9E844B3A}">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sz="2400" dirty="0" smtClean="0"/>
            <a:t>Part 2</a:t>
          </a:r>
          <a:endParaRPr lang="en-GB" sz="2400"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620697A-7CD1-4679-9250-F84DB64C2BC6}" type="parTrans" cxnId="{D3134D76-22CF-4ABB-A457-ABDE2359847E}">
      <dgm:prSet/>
      <dgm:spPr/>
      <dgm:t>
        <a:bodyPr/>
        <a:lstStyle/>
        <a:p>
          <a:endParaRPr lang="en-GB"/>
        </a:p>
      </dgm:t>
    </dgm:pt>
    <dgm:pt modelId="{2F1743DC-737E-454E-AC96-D81C30207FA8}" type="sibTrans" cxnId="{D3134D76-22CF-4ABB-A457-ABDE2359847E}">
      <dgm:prSet custT="1"/>
      <dgm:spPr/>
      <dgm:t>
        <a:bodyPr/>
        <a:lstStyle/>
        <a:p>
          <a:endParaRPr lang="en-GB" sz="2000"/>
        </a:p>
      </dgm:t>
    </dgm:pt>
    <dgm:pt modelId="{C9E4A1D6-1520-4D14-A9E5-B4452F283A16}" type="pres">
      <dgm:prSet presAssocID="{11338E50-5F3A-49C9-86C4-00ACE99545BA}" presName="Name0" presStyleCnt="0">
        <dgm:presLayoutVars>
          <dgm:chMax/>
          <dgm:chPref/>
          <dgm:dir/>
          <dgm:animLvl val="lvl"/>
        </dgm:presLayoutVars>
      </dgm:prSet>
      <dgm:spPr/>
      <dgm:t>
        <a:bodyPr/>
        <a:lstStyle/>
        <a:p>
          <a:endParaRPr lang="en-GB"/>
        </a:p>
      </dgm:t>
    </dgm:pt>
    <dgm:pt modelId="{6A01EF39-F648-4B7B-9DA0-C139F974134B}" type="pres">
      <dgm:prSet presAssocID="{AAB9F89A-60AE-49C9-8D45-C905C248A390}" presName="composite" presStyleCnt="0"/>
      <dgm:spPr/>
    </dgm:pt>
    <dgm:pt modelId="{79CF675F-1498-4F2E-913D-7847360046E0}" type="pres">
      <dgm:prSet presAssocID="{AAB9F89A-60AE-49C9-8D45-C905C248A390}" presName="Parent1" presStyleLbl="node1" presStyleIdx="0" presStyleCnt="4">
        <dgm:presLayoutVars>
          <dgm:chMax val="1"/>
          <dgm:chPref val="1"/>
          <dgm:bulletEnabled val="1"/>
        </dgm:presLayoutVars>
      </dgm:prSet>
      <dgm:spPr/>
      <dgm:t>
        <a:bodyPr/>
        <a:lstStyle/>
        <a:p>
          <a:endParaRPr lang="en-GB"/>
        </a:p>
      </dgm:t>
    </dgm:pt>
    <dgm:pt modelId="{FB94D82E-3CA8-4972-8EBB-965A00180775}" type="pres">
      <dgm:prSet presAssocID="{AAB9F89A-60AE-49C9-8D45-C905C248A390}" presName="Childtext1" presStyleLbl="revTx" presStyleIdx="0" presStyleCnt="2">
        <dgm:presLayoutVars>
          <dgm:chMax val="0"/>
          <dgm:chPref val="0"/>
          <dgm:bulletEnabled val="1"/>
        </dgm:presLayoutVars>
      </dgm:prSet>
      <dgm:spPr/>
      <dgm:t>
        <a:bodyPr/>
        <a:lstStyle/>
        <a:p>
          <a:endParaRPr lang="en-GB"/>
        </a:p>
      </dgm:t>
    </dgm:pt>
    <dgm:pt modelId="{E44326BE-4CD9-4310-AA07-142A9BBBEC96}" type="pres">
      <dgm:prSet presAssocID="{AAB9F89A-60AE-49C9-8D45-C905C248A390}" presName="BalanceSpacing" presStyleCnt="0"/>
      <dgm:spPr/>
    </dgm:pt>
    <dgm:pt modelId="{55D41F16-4AEC-474F-A1FB-2F1FE90B63C3}" type="pres">
      <dgm:prSet presAssocID="{AAB9F89A-60AE-49C9-8D45-C905C248A390}" presName="BalanceSpacing1" presStyleCnt="0"/>
      <dgm:spPr/>
    </dgm:pt>
    <dgm:pt modelId="{DFA4CECE-BFF4-4321-B904-BDC31A9D5F1D}" type="pres">
      <dgm:prSet presAssocID="{B9A72872-15B7-4B3E-92AE-08435D750938}" presName="Accent1Text" presStyleLbl="node1" presStyleIdx="1" presStyleCnt="4"/>
      <dgm:spPr/>
      <dgm:t>
        <a:bodyPr/>
        <a:lstStyle/>
        <a:p>
          <a:endParaRPr lang="en-GB"/>
        </a:p>
      </dgm:t>
    </dgm:pt>
    <dgm:pt modelId="{C8BB2335-5E92-4337-8312-5CC71014E2B5}" type="pres">
      <dgm:prSet presAssocID="{B9A72872-15B7-4B3E-92AE-08435D750938}" presName="spaceBetweenRectangles" presStyleCnt="0"/>
      <dgm:spPr/>
    </dgm:pt>
    <dgm:pt modelId="{F15B5FD1-A79F-4C51-95C9-B47950DACC56}" type="pres">
      <dgm:prSet presAssocID="{C159FC56-1B9B-4736-88E7-584A9E844B3A}" presName="composite" presStyleCnt="0"/>
      <dgm:spPr/>
    </dgm:pt>
    <dgm:pt modelId="{AA9BFC58-46C2-40BD-B9CC-DB1094B592A5}" type="pres">
      <dgm:prSet presAssocID="{C159FC56-1B9B-4736-88E7-584A9E844B3A}" presName="Parent1" presStyleLbl="node1" presStyleIdx="2" presStyleCnt="4">
        <dgm:presLayoutVars>
          <dgm:chMax val="1"/>
          <dgm:chPref val="1"/>
          <dgm:bulletEnabled val="1"/>
        </dgm:presLayoutVars>
      </dgm:prSet>
      <dgm:spPr/>
      <dgm:t>
        <a:bodyPr/>
        <a:lstStyle/>
        <a:p>
          <a:endParaRPr lang="en-GB"/>
        </a:p>
      </dgm:t>
    </dgm:pt>
    <dgm:pt modelId="{772ECDEA-5CD8-43AA-8492-D564B0875A8D}" type="pres">
      <dgm:prSet presAssocID="{C159FC56-1B9B-4736-88E7-584A9E844B3A}" presName="Childtext1" presStyleLbl="revTx" presStyleIdx="1" presStyleCnt="2">
        <dgm:presLayoutVars>
          <dgm:chMax val="0"/>
          <dgm:chPref val="0"/>
          <dgm:bulletEnabled val="1"/>
        </dgm:presLayoutVars>
      </dgm:prSet>
      <dgm:spPr/>
      <dgm:t>
        <a:bodyPr/>
        <a:lstStyle/>
        <a:p>
          <a:endParaRPr lang="en-GB"/>
        </a:p>
      </dgm:t>
    </dgm:pt>
    <dgm:pt modelId="{12B31E1E-B888-451B-AC47-AF1448315786}" type="pres">
      <dgm:prSet presAssocID="{C159FC56-1B9B-4736-88E7-584A9E844B3A}" presName="BalanceSpacing" presStyleCnt="0"/>
      <dgm:spPr/>
    </dgm:pt>
    <dgm:pt modelId="{5073B595-A98A-492E-9AF2-780E593A0D0C}" type="pres">
      <dgm:prSet presAssocID="{C159FC56-1B9B-4736-88E7-584A9E844B3A}" presName="BalanceSpacing1" presStyleCnt="0"/>
      <dgm:spPr/>
    </dgm:pt>
    <dgm:pt modelId="{D7A6CAEA-0A89-4BE6-9A89-E7B9B0D267FD}" type="pres">
      <dgm:prSet presAssocID="{2F1743DC-737E-454E-AC96-D81C30207FA8}" presName="Accent1Text" presStyleLbl="node1" presStyleIdx="3" presStyleCnt="4"/>
      <dgm:spPr/>
      <dgm:t>
        <a:bodyPr/>
        <a:lstStyle/>
        <a:p>
          <a:endParaRPr lang="en-GB"/>
        </a:p>
      </dgm:t>
    </dgm:pt>
  </dgm:ptLst>
  <dgm:cxnLst>
    <dgm:cxn modelId="{595E10C4-4EA1-4FC6-ACEF-3DCD296E660F}" type="presOf" srcId="{AAB9F89A-60AE-49C9-8D45-C905C248A390}" destId="{79CF675F-1498-4F2E-913D-7847360046E0}" srcOrd="0" destOrd="0" presId="urn:microsoft.com/office/officeart/2008/layout/AlternatingHexagons"/>
    <dgm:cxn modelId="{BA315849-7EEB-42C9-9CD4-631998E73D87}" type="presOf" srcId="{B9A72872-15B7-4B3E-92AE-08435D750938}" destId="{DFA4CECE-BFF4-4321-B904-BDC31A9D5F1D}" srcOrd="0" destOrd="0" presId="urn:microsoft.com/office/officeart/2008/layout/AlternatingHexagons"/>
    <dgm:cxn modelId="{7DE219D9-628C-43C8-AD95-849D4B57C908}" srcId="{11338E50-5F3A-49C9-86C4-00ACE99545BA}" destId="{AAB9F89A-60AE-49C9-8D45-C905C248A390}" srcOrd="0" destOrd="0" parTransId="{C6AB6E8F-2A2E-4195-B9C1-27822B5EAB66}" sibTransId="{B9A72872-15B7-4B3E-92AE-08435D750938}"/>
    <dgm:cxn modelId="{D3134D76-22CF-4ABB-A457-ABDE2359847E}" srcId="{11338E50-5F3A-49C9-86C4-00ACE99545BA}" destId="{C159FC56-1B9B-4736-88E7-584A9E844B3A}" srcOrd="1" destOrd="0" parTransId="{4620697A-7CD1-4679-9250-F84DB64C2BC6}" sibTransId="{2F1743DC-737E-454E-AC96-D81C30207FA8}"/>
    <dgm:cxn modelId="{826449DA-DA0A-4866-B012-4FA3128ADA6D}" type="presOf" srcId="{11338E50-5F3A-49C9-86C4-00ACE99545BA}" destId="{C9E4A1D6-1520-4D14-A9E5-B4452F283A16}" srcOrd="0" destOrd="0" presId="urn:microsoft.com/office/officeart/2008/layout/AlternatingHexagons"/>
    <dgm:cxn modelId="{3CFAAF7A-7694-4FBD-BB1F-2F7A6BAA8C3D}" type="presOf" srcId="{C159FC56-1B9B-4736-88E7-584A9E844B3A}" destId="{AA9BFC58-46C2-40BD-B9CC-DB1094B592A5}" srcOrd="0" destOrd="0" presId="urn:microsoft.com/office/officeart/2008/layout/AlternatingHexagons"/>
    <dgm:cxn modelId="{0D79E827-37F2-4D6E-ACD6-FD14C8C83011}" type="presOf" srcId="{2F1743DC-737E-454E-AC96-D81C30207FA8}" destId="{D7A6CAEA-0A89-4BE6-9A89-E7B9B0D267FD}" srcOrd="0" destOrd="0" presId="urn:microsoft.com/office/officeart/2008/layout/AlternatingHexagons"/>
    <dgm:cxn modelId="{7BDBA088-56A7-4CB5-BD69-3AB2D6A38144}" type="presParOf" srcId="{C9E4A1D6-1520-4D14-A9E5-B4452F283A16}" destId="{6A01EF39-F648-4B7B-9DA0-C139F974134B}" srcOrd="0" destOrd="0" presId="urn:microsoft.com/office/officeart/2008/layout/AlternatingHexagons"/>
    <dgm:cxn modelId="{6EBA0A20-4FBD-4C55-903F-40215C21CE49}" type="presParOf" srcId="{6A01EF39-F648-4B7B-9DA0-C139F974134B}" destId="{79CF675F-1498-4F2E-913D-7847360046E0}" srcOrd="0" destOrd="0" presId="urn:microsoft.com/office/officeart/2008/layout/AlternatingHexagons"/>
    <dgm:cxn modelId="{65C09439-C4F0-4AE4-B9FB-0B474B4B11E3}" type="presParOf" srcId="{6A01EF39-F648-4B7B-9DA0-C139F974134B}" destId="{FB94D82E-3CA8-4972-8EBB-965A00180775}" srcOrd="1" destOrd="0" presId="urn:microsoft.com/office/officeart/2008/layout/AlternatingHexagons"/>
    <dgm:cxn modelId="{45ACA30A-4039-4CAF-BF81-CE320F1AF893}" type="presParOf" srcId="{6A01EF39-F648-4B7B-9DA0-C139F974134B}" destId="{E44326BE-4CD9-4310-AA07-142A9BBBEC96}" srcOrd="2" destOrd="0" presId="urn:microsoft.com/office/officeart/2008/layout/AlternatingHexagons"/>
    <dgm:cxn modelId="{9A4229B1-F069-4162-8575-6A422DAD9A5B}" type="presParOf" srcId="{6A01EF39-F648-4B7B-9DA0-C139F974134B}" destId="{55D41F16-4AEC-474F-A1FB-2F1FE90B63C3}" srcOrd="3" destOrd="0" presId="urn:microsoft.com/office/officeart/2008/layout/AlternatingHexagons"/>
    <dgm:cxn modelId="{9EF2EF6F-4031-4C96-BF90-DD4BFE17DDE1}" type="presParOf" srcId="{6A01EF39-F648-4B7B-9DA0-C139F974134B}" destId="{DFA4CECE-BFF4-4321-B904-BDC31A9D5F1D}" srcOrd="4" destOrd="0" presId="urn:microsoft.com/office/officeart/2008/layout/AlternatingHexagons"/>
    <dgm:cxn modelId="{C1B6BAF0-48A0-41D1-8B8D-EB503B0F9BDD}" type="presParOf" srcId="{C9E4A1D6-1520-4D14-A9E5-B4452F283A16}" destId="{C8BB2335-5E92-4337-8312-5CC71014E2B5}" srcOrd="1" destOrd="0" presId="urn:microsoft.com/office/officeart/2008/layout/AlternatingHexagons"/>
    <dgm:cxn modelId="{AA7AFD5F-2187-48C0-8286-FAEF98A42180}" type="presParOf" srcId="{C9E4A1D6-1520-4D14-A9E5-B4452F283A16}" destId="{F15B5FD1-A79F-4C51-95C9-B47950DACC56}" srcOrd="2" destOrd="0" presId="urn:microsoft.com/office/officeart/2008/layout/AlternatingHexagons"/>
    <dgm:cxn modelId="{B0BC9D70-4C3B-4FBB-B10B-992FF73E5647}" type="presParOf" srcId="{F15B5FD1-A79F-4C51-95C9-B47950DACC56}" destId="{AA9BFC58-46C2-40BD-B9CC-DB1094B592A5}" srcOrd="0" destOrd="0" presId="urn:microsoft.com/office/officeart/2008/layout/AlternatingHexagons"/>
    <dgm:cxn modelId="{AA908BD3-5FD1-4FB8-ADA3-52937FFEB16F}" type="presParOf" srcId="{F15B5FD1-A79F-4C51-95C9-B47950DACC56}" destId="{772ECDEA-5CD8-43AA-8492-D564B0875A8D}" srcOrd="1" destOrd="0" presId="urn:microsoft.com/office/officeart/2008/layout/AlternatingHexagons"/>
    <dgm:cxn modelId="{CFBC8F3E-241E-4A0D-8C8E-745D20731E83}" type="presParOf" srcId="{F15B5FD1-A79F-4C51-95C9-B47950DACC56}" destId="{12B31E1E-B888-451B-AC47-AF1448315786}" srcOrd="2" destOrd="0" presId="urn:microsoft.com/office/officeart/2008/layout/AlternatingHexagons"/>
    <dgm:cxn modelId="{FD0E7AEC-BAEF-40B3-9190-60544A4CD4B8}" type="presParOf" srcId="{F15B5FD1-A79F-4C51-95C9-B47950DACC56}" destId="{5073B595-A98A-492E-9AF2-780E593A0D0C}" srcOrd="3" destOrd="0" presId="urn:microsoft.com/office/officeart/2008/layout/AlternatingHexagons"/>
    <dgm:cxn modelId="{5E133D13-AC2D-4B69-9B97-F699CCBC4BA2}" type="presParOf" srcId="{F15B5FD1-A79F-4C51-95C9-B47950DACC56}" destId="{D7A6CAEA-0A89-4BE6-9A89-E7B9B0D267F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18A157F-A9BA-4BA7-8FC5-1F76B3F21261}" type="doc">
      <dgm:prSet loTypeId="urn:microsoft.com/office/officeart/2005/8/layout/cycle8" loCatId="cycle" qsTypeId="urn:microsoft.com/office/officeart/2005/8/quickstyle/simple1" qsCatId="simple" csTypeId="urn:microsoft.com/office/officeart/2005/8/colors/colorful5" csCatId="colorful" phldr="1"/>
      <dgm:spPr/>
    </dgm:pt>
    <dgm:pt modelId="{2F37ACC2-EDB4-44EE-A634-91866E8D24E5}">
      <dgm:prSet phldrT="[Text]"/>
      <dgm:spPr/>
      <dgm:t>
        <a:bodyPr/>
        <a:lstStyle/>
        <a:p>
          <a:r>
            <a:rPr lang="en-GB" b="0" i="0" dirty="0" smtClean="0"/>
            <a:t>Muscles </a:t>
          </a:r>
          <a:r>
            <a:rPr lang="en-GB" b="0" i="1" dirty="0" smtClean="0"/>
            <a:t>contract</a:t>
          </a:r>
          <a:r>
            <a:rPr lang="en-GB" b="0" i="0" dirty="0" smtClean="0"/>
            <a:t> when they work. If a muscle contracts to create movement, it is called an</a:t>
          </a:r>
          <a:r>
            <a:rPr lang="en-GB" b="1" i="0" dirty="0" smtClean="0"/>
            <a:t>isotonic</a:t>
          </a:r>
          <a:r>
            <a:rPr lang="en-GB" b="0" i="0" dirty="0" smtClean="0"/>
            <a:t> contraction.</a:t>
          </a:r>
          <a:endParaRPr lang="en-GB" dirty="0"/>
        </a:p>
      </dgm:t>
    </dgm:pt>
    <dgm:pt modelId="{1424D9C4-2E13-463A-84ED-FAE189B1D005}" type="parTrans" cxnId="{A82BE9FB-2EC2-43C1-91DF-ACB80D382975}">
      <dgm:prSet/>
      <dgm:spPr/>
      <dgm:t>
        <a:bodyPr/>
        <a:lstStyle/>
        <a:p>
          <a:endParaRPr lang="en-GB"/>
        </a:p>
      </dgm:t>
    </dgm:pt>
    <dgm:pt modelId="{E0C7CE45-AA0D-443C-87EE-A9185BE58C6A}" type="sibTrans" cxnId="{A82BE9FB-2EC2-43C1-91DF-ACB80D382975}">
      <dgm:prSet/>
      <dgm:spPr/>
      <dgm:t>
        <a:bodyPr/>
        <a:lstStyle/>
        <a:p>
          <a:endParaRPr lang="en-GB"/>
        </a:p>
      </dgm:t>
    </dgm:pt>
    <dgm:pt modelId="{7E1A0D3B-FF3F-4462-9367-5800E24F44A9}">
      <dgm:prSet/>
      <dgm:spPr/>
      <dgm:t>
        <a:bodyPr/>
        <a:lstStyle/>
        <a:p>
          <a:r>
            <a:rPr lang="en-GB" b="0" i="0" dirty="0" smtClean="0"/>
            <a:t>An isotonic contraction can be </a:t>
          </a:r>
          <a:r>
            <a:rPr lang="en-GB" b="1" i="0" dirty="0" smtClean="0"/>
            <a:t>concentric</a:t>
          </a:r>
          <a:r>
            <a:rPr lang="en-GB" b="0" i="0" dirty="0" smtClean="0"/>
            <a:t>, which is where the muscle shortens as the fibres contract or </a:t>
          </a:r>
          <a:r>
            <a:rPr lang="en-GB" b="1" i="0" dirty="0" smtClean="0"/>
            <a:t>eccentric</a:t>
          </a:r>
          <a:r>
            <a:rPr lang="en-GB" b="0" i="0" dirty="0" smtClean="0"/>
            <a:t>, where the fibres contract as the muscle lengthens.</a:t>
          </a:r>
          <a:endParaRPr lang="en-GB" b="0" i="0" dirty="0"/>
        </a:p>
      </dgm:t>
    </dgm:pt>
    <dgm:pt modelId="{61DDE06A-72DB-4E37-A36C-A09A6EA8305E}" type="parTrans" cxnId="{7BE5A8B5-2DAD-48F4-8B12-DCC81343DF99}">
      <dgm:prSet/>
      <dgm:spPr/>
      <dgm:t>
        <a:bodyPr/>
        <a:lstStyle/>
        <a:p>
          <a:endParaRPr lang="en-GB"/>
        </a:p>
      </dgm:t>
    </dgm:pt>
    <dgm:pt modelId="{5184C0B8-A7C1-48AA-9959-F16629024035}" type="sibTrans" cxnId="{7BE5A8B5-2DAD-48F4-8B12-DCC81343DF99}">
      <dgm:prSet/>
      <dgm:spPr/>
      <dgm:t>
        <a:bodyPr/>
        <a:lstStyle/>
        <a:p>
          <a:endParaRPr lang="en-GB"/>
        </a:p>
      </dgm:t>
    </dgm:pt>
    <dgm:pt modelId="{C108823A-DB38-452F-BC7B-A8B8E7809DC9}">
      <dgm:prSet/>
      <dgm:spPr/>
      <dgm:t>
        <a:bodyPr/>
        <a:lstStyle/>
        <a:p>
          <a:r>
            <a:rPr lang="en-GB" b="0" i="0" dirty="0" smtClean="0"/>
            <a:t>When a muscle contracts with no resulting movement, it is an </a:t>
          </a:r>
          <a:r>
            <a:rPr lang="en-GB" b="1" i="0" dirty="0" smtClean="0"/>
            <a:t>isometric</a:t>
          </a:r>
          <a:r>
            <a:rPr lang="en-GB" b="0" i="0" dirty="0" smtClean="0"/>
            <a:t> contraction.</a:t>
          </a:r>
          <a:endParaRPr lang="en-GB" b="0" i="0" dirty="0"/>
        </a:p>
      </dgm:t>
    </dgm:pt>
    <dgm:pt modelId="{DCCD72FE-6827-48E0-BC82-B880EEA525AB}" type="parTrans" cxnId="{B9C71C69-83B5-42E1-9B30-52BD5C960278}">
      <dgm:prSet/>
      <dgm:spPr/>
      <dgm:t>
        <a:bodyPr/>
        <a:lstStyle/>
        <a:p>
          <a:endParaRPr lang="en-GB"/>
        </a:p>
      </dgm:t>
    </dgm:pt>
    <dgm:pt modelId="{34010FCD-F1A1-4F4E-8AB7-4DB10827A5D6}" type="sibTrans" cxnId="{B9C71C69-83B5-42E1-9B30-52BD5C960278}">
      <dgm:prSet/>
      <dgm:spPr/>
      <dgm:t>
        <a:bodyPr/>
        <a:lstStyle/>
        <a:p>
          <a:endParaRPr lang="en-GB"/>
        </a:p>
      </dgm:t>
    </dgm:pt>
    <dgm:pt modelId="{E1AB92E2-22CD-4506-BB65-726640980FB6}" type="pres">
      <dgm:prSet presAssocID="{518A157F-A9BA-4BA7-8FC5-1F76B3F21261}" presName="compositeShape" presStyleCnt="0">
        <dgm:presLayoutVars>
          <dgm:chMax val="7"/>
          <dgm:dir/>
          <dgm:resizeHandles val="exact"/>
        </dgm:presLayoutVars>
      </dgm:prSet>
      <dgm:spPr/>
    </dgm:pt>
    <dgm:pt modelId="{AF431A9F-A37A-4267-9159-298E32D5C15B}" type="pres">
      <dgm:prSet presAssocID="{518A157F-A9BA-4BA7-8FC5-1F76B3F21261}" presName="wedge1" presStyleLbl="node1" presStyleIdx="0" presStyleCnt="3"/>
      <dgm:spPr/>
      <dgm:t>
        <a:bodyPr/>
        <a:lstStyle/>
        <a:p>
          <a:endParaRPr lang="en-GB"/>
        </a:p>
      </dgm:t>
    </dgm:pt>
    <dgm:pt modelId="{0BB342CF-80DF-4777-9219-B6D51869503F}" type="pres">
      <dgm:prSet presAssocID="{518A157F-A9BA-4BA7-8FC5-1F76B3F21261}" presName="dummy1a" presStyleCnt="0"/>
      <dgm:spPr/>
    </dgm:pt>
    <dgm:pt modelId="{3E6637A8-FF3B-4FF4-B81C-1B637487E448}" type="pres">
      <dgm:prSet presAssocID="{518A157F-A9BA-4BA7-8FC5-1F76B3F21261}" presName="dummy1b" presStyleCnt="0"/>
      <dgm:spPr/>
    </dgm:pt>
    <dgm:pt modelId="{58B2C71F-7403-4C66-AD93-E98197B2FD5C}" type="pres">
      <dgm:prSet presAssocID="{518A157F-A9BA-4BA7-8FC5-1F76B3F21261}" presName="wedge1Tx" presStyleLbl="node1" presStyleIdx="0" presStyleCnt="3">
        <dgm:presLayoutVars>
          <dgm:chMax val="0"/>
          <dgm:chPref val="0"/>
          <dgm:bulletEnabled val="1"/>
        </dgm:presLayoutVars>
      </dgm:prSet>
      <dgm:spPr/>
      <dgm:t>
        <a:bodyPr/>
        <a:lstStyle/>
        <a:p>
          <a:endParaRPr lang="en-GB"/>
        </a:p>
      </dgm:t>
    </dgm:pt>
    <dgm:pt modelId="{D1510B28-A7E1-4F67-8CB7-702FAB310402}" type="pres">
      <dgm:prSet presAssocID="{518A157F-A9BA-4BA7-8FC5-1F76B3F21261}" presName="wedge2" presStyleLbl="node1" presStyleIdx="1" presStyleCnt="3"/>
      <dgm:spPr/>
      <dgm:t>
        <a:bodyPr/>
        <a:lstStyle/>
        <a:p>
          <a:endParaRPr lang="en-GB"/>
        </a:p>
      </dgm:t>
    </dgm:pt>
    <dgm:pt modelId="{A0A30B22-6676-4187-BDCD-197A63A9B5D2}" type="pres">
      <dgm:prSet presAssocID="{518A157F-A9BA-4BA7-8FC5-1F76B3F21261}" presName="dummy2a" presStyleCnt="0"/>
      <dgm:spPr/>
    </dgm:pt>
    <dgm:pt modelId="{6159B35C-0B29-499C-BC83-F39F3F8F70E0}" type="pres">
      <dgm:prSet presAssocID="{518A157F-A9BA-4BA7-8FC5-1F76B3F21261}" presName="dummy2b" presStyleCnt="0"/>
      <dgm:spPr/>
    </dgm:pt>
    <dgm:pt modelId="{73F26999-C942-45AF-9EB5-1FB304A7F17A}" type="pres">
      <dgm:prSet presAssocID="{518A157F-A9BA-4BA7-8FC5-1F76B3F21261}" presName="wedge2Tx" presStyleLbl="node1" presStyleIdx="1" presStyleCnt="3">
        <dgm:presLayoutVars>
          <dgm:chMax val="0"/>
          <dgm:chPref val="0"/>
          <dgm:bulletEnabled val="1"/>
        </dgm:presLayoutVars>
      </dgm:prSet>
      <dgm:spPr/>
      <dgm:t>
        <a:bodyPr/>
        <a:lstStyle/>
        <a:p>
          <a:endParaRPr lang="en-GB"/>
        </a:p>
      </dgm:t>
    </dgm:pt>
    <dgm:pt modelId="{FBE303D8-7BB8-4D8F-B0C9-756D2D0C8805}" type="pres">
      <dgm:prSet presAssocID="{518A157F-A9BA-4BA7-8FC5-1F76B3F21261}" presName="wedge3" presStyleLbl="node1" presStyleIdx="2" presStyleCnt="3"/>
      <dgm:spPr/>
      <dgm:t>
        <a:bodyPr/>
        <a:lstStyle/>
        <a:p>
          <a:endParaRPr lang="en-GB"/>
        </a:p>
      </dgm:t>
    </dgm:pt>
    <dgm:pt modelId="{08BDE3D9-DB04-4E62-AF55-1F7CA11C94C2}" type="pres">
      <dgm:prSet presAssocID="{518A157F-A9BA-4BA7-8FC5-1F76B3F21261}" presName="dummy3a" presStyleCnt="0"/>
      <dgm:spPr/>
    </dgm:pt>
    <dgm:pt modelId="{8CB92420-64C8-4A35-92D1-844A3664932F}" type="pres">
      <dgm:prSet presAssocID="{518A157F-A9BA-4BA7-8FC5-1F76B3F21261}" presName="dummy3b" presStyleCnt="0"/>
      <dgm:spPr/>
    </dgm:pt>
    <dgm:pt modelId="{705B5515-1F30-42E8-9719-6D6DD196AB40}" type="pres">
      <dgm:prSet presAssocID="{518A157F-A9BA-4BA7-8FC5-1F76B3F21261}" presName="wedge3Tx" presStyleLbl="node1" presStyleIdx="2" presStyleCnt="3">
        <dgm:presLayoutVars>
          <dgm:chMax val="0"/>
          <dgm:chPref val="0"/>
          <dgm:bulletEnabled val="1"/>
        </dgm:presLayoutVars>
      </dgm:prSet>
      <dgm:spPr/>
      <dgm:t>
        <a:bodyPr/>
        <a:lstStyle/>
        <a:p>
          <a:endParaRPr lang="en-GB"/>
        </a:p>
      </dgm:t>
    </dgm:pt>
    <dgm:pt modelId="{C6C48C43-341E-45BC-B83A-8A1DD6B040ED}" type="pres">
      <dgm:prSet presAssocID="{E0C7CE45-AA0D-443C-87EE-A9185BE58C6A}" presName="arrowWedge1" presStyleLbl="fgSibTrans2D1" presStyleIdx="0" presStyleCnt="3"/>
      <dgm:spPr/>
    </dgm:pt>
    <dgm:pt modelId="{13226308-1665-4B4C-8F76-85F550EB11BC}" type="pres">
      <dgm:prSet presAssocID="{5184C0B8-A7C1-48AA-9959-F16629024035}" presName="arrowWedge2" presStyleLbl="fgSibTrans2D1" presStyleIdx="1" presStyleCnt="3"/>
      <dgm:spPr/>
    </dgm:pt>
    <dgm:pt modelId="{E2990149-EA67-4775-BB01-7840FF2FCF19}" type="pres">
      <dgm:prSet presAssocID="{34010FCD-F1A1-4F4E-8AB7-4DB10827A5D6}" presName="arrowWedge3" presStyleLbl="fgSibTrans2D1" presStyleIdx="2" presStyleCnt="3"/>
      <dgm:spPr/>
    </dgm:pt>
  </dgm:ptLst>
  <dgm:cxnLst>
    <dgm:cxn modelId="{A5EF3586-ADBA-404D-BD4E-B168C2D0EDED}" type="presOf" srcId="{7E1A0D3B-FF3F-4462-9367-5800E24F44A9}" destId="{D1510B28-A7E1-4F67-8CB7-702FAB310402}" srcOrd="0" destOrd="0" presId="urn:microsoft.com/office/officeart/2005/8/layout/cycle8"/>
    <dgm:cxn modelId="{F9BBABDC-CA1F-4D54-B99F-0B906051F355}" type="presOf" srcId="{518A157F-A9BA-4BA7-8FC5-1F76B3F21261}" destId="{E1AB92E2-22CD-4506-BB65-726640980FB6}" srcOrd="0" destOrd="0" presId="urn:microsoft.com/office/officeart/2005/8/layout/cycle8"/>
    <dgm:cxn modelId="{B9C71C69-83B5-42E1-9B30-52BD5C960278}" srcId="{518A157F-A9BA-4BA7-8FC5-1F76B3F21261}" destId="{C108823A-DB38-452F-BC7B-A8B8E7809DC9}" srcOrd="2" destOrd="0" parTransId="{DCCD72FE-6827-48E0-BC82-B880EEA525AB}" sibTransId="{34010FCD-F1A1-4F4E-8AB7-4DB10827A5D6}"/>
    <dgm:cxn modelId="{2F940F85-3223-4327-8CDA-5BA55EA8E819}" type="presOf" srcId="{7E1A0D3B-FF3F-4462-9367-5800E24F44A9}" destId="{73F26999-C942-45AF-9EB5-1FB304A7F17A}" srcOrd="1" destOrd="0" presId="urn:microsoft.com/office/officeart/2005/8/layout/cycle8"/>
    <dgm:cxn modelId="{32EA9379-C288-4762-A152-A99831FC69DB}" type="presOf" srcId="{2F37ACC2-EDB4-44EE-A634-91866E8D24E5}" destId="{58B2C71F-7403-4C66-AD93-E98197B2FD5C}" srcOrd="1" destOrd="0" presId="urn:microsoft.com/office/officeart/2005/8/layout/cycle8"/>
    <dgm:cxn modelId="{A82BE9FB-2EC2-43C1-91DF-ACB80D382975}" srcId="{518A157F-A9BA-4BA7-8FC5-1F76B3F21261}" destId="{2F37ACC2-EDB4-44EE-A634-91866E8D24E5}" srcOrd="0" destOrd="0" parTransId="{1424D9C4-2E13-463A-84ED-FAE189B1D005}" sibTransId="{E0C7CE45-AA0D-443C-87EE-A9185BE58C6A}"/>
    <dgm:cxn modelId="{7BE5A8B5-2DAD-48F4-8B12-DCC81343DF99}" srcId="{518A157F-A9BA-4BA7-8FC5-1F76B3F21261}" destId="{7E1A0D3B-FF3F-4462-9367-5800E24F44A9}" srcOrd="1" destOrd="0" parTransId="{61DDE06A-72DB-4E37-A36C-A09A6EA8305E}" sibTransId="{5184C0B8-A7C1-48AA-9959-F16629024035}"/>
    <dgm:cxn modelId="{8A1347D8-3EE8-4954-A2F8-B0A1A9439D89}" type="presOf" srcId="{C108823A-DB38-452F-BC7B-A8B8E7809DC9}" destId="{705B5515-1F30-42E8-9719-6D6DD196AB40}" srcOrd="1" destOrd="0" presId="urn:microsoft.com/office/officeart/2005/8/layout/cycle8"/>
    <dgm:cxn modelId="{9BA0284C-0470-4AA5-AE98-DF7C13B4697A}" type="presOf" srcId="{C108823A-DB38-452F-BC7B-A8B8E7809DC9}" destId="{FBE303D8-7BB8-4D8F-B0C9-756D2D0C8805}" srcOrd="0" destOrd="0" presId="urn:microsoft.com/office/officeart/2005/8/layout/cycle8"/>
    <dgm:cxn modelId="{9795AB5D-EDF2-4664-98E6-311854FE67C0}" type="presOf" srcId="{2F37ACC2-EDB4-44EE-A634-91866E8D24E5}" destId="{AF431A9F-A37A-4267-9159-298E32D5C15B}" srcOrd="0" destOrd="0" presId="urn:microsoft.com/office/officeart/2005/8/layout/cycle8"/>
    <dgm:cxn modelId="{D4C6C59B-2A73-4546-9008-56EC3AB0BBE1}" type="presParOf" srcId="{E1AB92E2-22CD-4506-BB65-726640980FB6}" destId="{AF431A9F-A37A-4267-9159-298E32D5C15B}" srcOrd="0" destOrd="0" presId="urn:microsoft.com/office/officeart/2005/8/layout/cycle8"/>
    <dgm:cxn modelId="{6CA08076-7582-4625-8024-3EC554A40DF3}" type="presParOf" srcId="{E1AB92E2-22CD-4506-BB65-726640980FB6}" destId="{0BB342CF-80DF-4777-9219-B6D51869503F}" srcOrd="1" destOrd="0" presId="urn:microsoft.com/office/officeart/2005/8/layout/cycle8"/>
    <dgm:cxn modelId="{38438B6B-E426-4DBD-B74C-533B73ED0365}" type="presParOf" srcId="{E1AB92E2-22CD-4506-BB65-726640980FB6}" destId="{3E6637A8-FF3B-4FF4-B81C-1B637487E448}" srcOrd="2" destOrd="0" presId="urn:microsoft.com/office/officeart/2005/8/layout/cycle8"/>
    <dgm:cxn modelId="{0EE67152-6822-499A-B84F-688555F4BD07}" type="presParOf" srcId="{E1AB92E2-22CD-4506-BB65-726640980FB6}" destId="{58B2C71F-7403-4C66-AD93-E98197B2FD5C}" srcOrd="3" destOrd="0" presId="urn:microsoft.com/office/officeart/2005/8/layout/cycle8"/>
    <dgm:cxn modelId="{0346E869-6C52-4EE8-9317-4CB519C61ED0}" type="presParOf" srcId="{E1AB92E2-22CD-4506-BB65-726640980FB6}" destId="{D1510B28-A7E1-4F67-8CB7-702FAB310402}" srcOrd="4" destOrd="0" presId="urn:microsoft.com/office/officeart/2005/8/layout/cycle8"/>
    <dgm:cxn modelId="{9008699F-003F-4050-940D-DEA97E7CED28}" type="presParOf" srcId="{E1AB92E2-22CD-4506-BB65-726640980FB6}" destId="{A0A30B22-6676-4187-BDCD-197A63A9B5D2}" srcOrd="5" destOrd="0" presId="urn:microsoft.com/office/officeart/2005/8/layout/cycle8"/>
    <dgm:cxn modelId="{63E446DF-0F13-467D-8E0A-DE37E401681C}" type="presParOf" srcId="{E1AB92E2-22CD-4506-BB65-726640980FB6}" destId="{6159B35C-0B29-499C-BC83-F39F3F8F70E0}" srcOrd="6" destOrd="0" presId="urn:microsoft.com/office/officeart/2005/8/layout/cycle8"/>
    <dgm:cxn modelId="{6FD590A3-CE9F-4815-ACA0-409AFCB03A6C}" type="presParOf" srcId="{E1AB92E2-22CD-4506-BB65-726640980FB6}" destId="{73F26999-C942-45AF-9EB5-1FB304A7F17A}" srcOrd="7" destOrd="0" presId="urn:microsoft.com/office/officeart/2005/8/layout/cycle8"/>
    <dgm:cxn modelId="{4DF4C3C0-1E8F-453B-850A-0EBF09F37F35}" type="presParOf" srcId="{E1AB92E2-22CD-4506-BB65-726640980FB6}" destId="{FBE303D8-7BB8-4D8F-B0C9-756D2D0C8805}" srcOrd="8" destOrd="0" presId="urn:microsoft.com/office/officeart/2005/8/layout/cycle8"/>
    <dgm:cxn modelId="{2DDB0724-111B-4451-8D6F-E45E83F0E860}" type="presParOf" srcId="{E1AB92E2-22CD-4506-BB65-726640980FB6}" destId="{08BDE3D9-DB04-4E62-AF55-1F7CA11C94C2}" srcOrd="9" destOrd="0" presId="urn:microsoft.com/office/officeart/2005/8/layout/cycle8"/>
    <dgm:cxn modelId="{645E9D16-691E-4C98-BEFD-C78E3EE7711C}" type="presParOf" srcId="{E1AB92E2-22CD-4506-BB65-726640980FB6}" destId="{8CB92420-64C8-4A35-92D1-844A3664932F}" srcOrd="10" destOrd="0" presId="urn:microsoft.com/office/officeart/2005/8/layout/cycle8"/>
    <dgm:cxn modelId="{2E7BDD9D-7B46-4838-94DF-44CE260DE2D8}" type="presParOf" srcId="{E1AB92E2-22CD-4506-BB65-726640980FB6}" destId="{705B5515-1F30-42E8-9719-6D6DD196AB40}" srcOrd="11" destOrd="0" presId="urn:microsoft.com/office/officeart/2005/8/layout/cycle8"/>
    <dgm:cxn modelId="{F7704ECB-5A71-48CA-AD29-C1C9FB8CBE8B}" type="presParOf" srcId="{E1AB92E2-22CD-4506-BB65-726640980FB6}" destId="{C6C48C43-341E-45BC-B83A-8A1DD6B040ED}" srcOrd="12" destOrd="0" presId="urn:microsoft.com/office/officeart/2005/8/layout/cycle8"/>
    <dgm:cxn modelId="{F7EE8969-27BB-4EA0-8EC7-0E9DDD3111CF}" type="presParOf" srcId="{E1AB92E2-22CD-4506-BB65-726640980FB6}" destId="{13226308-1665-4B4C-8F76-85F550EB11BC}" srcOrd="13" destOrd="0" presId="urn:microsoft.com/office/officeart/2005/8/layout/cycle8"/>
    <dgm:cxn modelId="{A60D436E-2468-4FA6-9560-FD618737DFF6}" type="presParOf" srcId="{E1AB92E2-22CD-4506-BB65-726640980FB6}" destId="{E2990149-EA67-4775-BB01-7840FF2FCF19}"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D04FF0E-8712-4C43-8BC5-016EC1584B8D}" type="doc">
      <dgm:prSet loTypeId="urn:microsoft.com/office/officeart/2005/8/layout/process1" loCatId="process" qsTypeId="urn:microsoft.com/office/officeart/2005/8/quickstyle/simple1" qsCatId="simple" csTypeId="urn:microsoft.com/office/officeart/2005/8/colors/accent1_2" csCatId="accent1" phldr="1"/>
      <dgm:spPr/>
    </dgm:pt>
    <dgm:pt modelId="{445A588E-2291-4BC4-AFC2-D4B7FCA2FD86}">
      <dgm:prSet phldrT="[Text]"/>
      <dgm:spPr/>
      <dgm:t>
        <a:bodyPr/>
        <a:lstStyle/>
        <a:p>
          <a:r>
            <a:rPr lang="en-GB" b="1" i="0" dirty="0" smtClean="0"/>
            <a:t>Antagonistic</a:t>
          </a:r>
          <a:r>
            <a:rPr lang="en-GB" b="0" i="0" dirty="0" smtClean="0"/>
            <a:t> pairs of muscles create movement when one (the </a:t>
          </a:r>
          <a:r>
            <a:rPr lang="en-GB" b="1" i="0" dirty="0" smtClean="0"/>
            <a:t>prime mover</a:t>
          </a:r>
          <a:r>
            <a:rPr lang="en-GB" b="0" i="0" dirty="0" smtClean="0"/>
            <a:t>) contracts and the other (the </a:t>
          </a:r>
          <a:r>
            <a:rPr lang="en-GB" b="1" i="0" dirty="0" smtClean="0"/>
            <a:t>antagonist</a:t>
          </a:r>
          <a:r>
            <a:rPr lang="en-GB" b="0" i="0" dirty="0" smtClean="0"/>
            <a:t>) relaxes. Examples of antagonistic pairs working are:</a:t>
          </a:r>
          <a:endParaRPr lang="en-GB" dirty="0"/>
        </a:p>
      </dgm:t>
    </dgm:pt>
    <dgm:pt modelId="{42E0F9DF-4D23-4F28-8CEC-BE92C9DB5575}" type="parTrans" cxnId="{CE02E3C6-12D6-4BDE-BDFA-3F3FDCE55877}">
      <dgm:prSet/>
      <dgm:spPr/>
      <dgm:t>
        <a:bodyPr/>
        <a:lstStyle/>
        <a:p>
          <a:endParaRPr lang="en-GB"/>
        </a:p>
      </dgm:t>
    </dgm:pt>
    <dgm:pt modelId="{A5F42752-1AFD-464E-803A-5EABBA79A96A}" type="sibTrans" cxnId="{CE02E3C6-12D6-4BDE-BDFA-3F3FDCE55877}">
      <dgm:prSet/>
      <dgm:spPr/>
      <dgm:t>
        <a:bodyPr/>
        <a:lstStyle/>
        <a:p>
          <a:endParaRPr lang="en-GB"/>
        </a:p>
      </dgm:t>
    </dgm:pt>
    <dgm:pt modelId="{DB2336BE-E00E-438C-A1C5-A6B2535A563F}">
      <dgm:prSet/>
      <dgm:spPr/>
      <dgm:t>
        <a:bodyPr/>
        <a:lstStyle/>
        <a:p>
          <a:r>
            <a:rPr lang="en-GB" b="0" i="0" dirty="0" smtClean="0"/>
            <a:t>the quadriceps and hamstrings in the leg</a:t>
          </a:r>
          <a:endParaRPr lang="en-GB" b="0" i="0" dirty="0"/>
        </a:p>
      </dgm:t>
    </dgm:pt>
    <dgm:pt modelId="{7B8DF851-07E1-4B88-A5A1-3BE29CA63A66}" type="parTrans" cxnId="{B99CD129-5615-4AF6-9D11-E918A01F10C6}">
      <dgm:prSet/>
      <dgm:spPr/>
      <dgm:t>
        <a:bodyPr/>
        <a:lstStyle/>
        <a:p>
          <a:endParaRPr lang="en-GB"/>
        </a:p>
      </dgm:t>
    </dgm:pt>
    <dgm:pt modelId="{D57864AB-17D9-4BF3-AC5A-DE4E28C79C49}" type="sibTrans" cxnId="{B99CD129-5615-4AF6-9D11-E918A01F10C6}">
      <dgm:prSet/>
      <dgm:spPr/>
      <dgm:t>
        <a:bodyPr/>
        <a:lstStyle/>
        <a:p>
          <a:endParaRPr lang="en-GB"/>
        </a:p>
      </dgm:t>
    </dgm:pt>
    <dgm:pt modelId="{59A229DA-8F52-4AC8-AF0A-5623EC1AC79F}">
      <dgm:prSet/>
      <dgm:spPr/>
      <dgm:t>
        <a:bodyPr/>
        <a:lstStyle/>
        <a:p>
          <a:r>
            <a:rPr lang="en-GB" b="0" i="0" dirty="0" smtClean="0"/>
            <a:t>the biceps and triceps in the arm</a:t>
          </a:r>
          <a:endParaRPr lang="en-GB" b="0" i="0" dirty="0"/>
        </a:p>
      </dgm:t>
    </dgm:pt>
    <dgm:pt modelId="{0A6A9CE3-A288-4119-AD47-1BDB62638D86}" type="parTrans" cxnId="{6CC4DF68-B6F6-4ED5-8597-FEE29B124916}">
      <dgm:prSet/>
      <dgm:spPr/>
      <dgm:t>
        <a:bodyPr/>
        <a:lstStyle/>
        <a:p>
          <a:endParaRPr lang="en-GB"/>
        </a:p>
      </dgm:t>
    </dgm:pt>
    <dgm:pt modelId="{24A6742A-89A3-47DB-A3E1-5DEBAF82CC15}" type="sibTrans" cxnId="{6CC4DF68-B6F6-4ED5-8597-FEE29B124916}">
      <dgm:prSet/>
      <dgm:spPr/>
      <dgm:t>
        <a:bodyPr/>
        <a:lstStyle/>
        <a:p>
          <a:endParaRPr lang="en-GB"/>
        </a:p>
      </dgm:t>
    </dgm:pt>
    <dgm:pt modelId="{9A70BBD6-65CC-48A3-85C8-A38CA07EA84D}" type="pres">
      <dgm:prSet presAssocID="{BD04FF0E-8712-4C43-8BC5-016EC1584B8D}" presName="Name0" presStyleCnt="0">
        <dgm:presLayoutVars>
          <dgm:dir/>
          <dgm:resizeHandles val="exact"/>
        </dgm:presLayoutVars>
      </dgm:prSet>
      <dgm:spPr/>
    </dgm:pt>
    <dgm:pt modelId="{A8ED8850-2E6D-43EF-9315-4358969904D0}" type="pres">
      <dgm:prSet presAssocID="{445A588E-2291-4BC4-AFC2-D4B7FCA2FD86}" presName="node" presStyleLbl="node1" presStyleIdx="0" presStyleCnt="3">
        <dgm:presLayoutVars>
          <dgm:bulletEnabled val="1"/>
        </dgm:presLayoutVars>
      </dgm:prSet>
      <dgm:spPr/>
      <dgm:t>
        <a:bodyPr/>
        <a:lstStyle/>
        <a:p>
          <a:endParaRPr lang="en-GB"/>
        </a:p>
      </dgm:t>
    </dgm:pt>
    <dgm:pt modelId="{559F0A40-EDD5-4C3F-8BE2-F2568AFE5203}" type="pres">
      <dgm:prSet presAssocID="{A5F42752-1AFD-464E-803A-5EABBA79A96A}" presName="sibTrans" presStyleLbl="sibTrans2D1" presStyleIdx="0" presStyleCnt="2"/>
      <dgm:spPr/>
      <dgm:t>
        <a:bodyPr/>
        <a:lstStyle/>
        <a:p>
          <a:endParaRPr lang="en-GB"/>
        </a:p>
      </dgm:t>
    </dgm:pt>
    <dgm:pt modelId="{4F85CD31-7744-46FD-BDD6-D8E07CD680E1}" type="pres">
      <dgm:prSet presAssocID="{A5F42752-1AFD-464E-803A-5EABBA79A96A}" presName="connectorText" presStyleLbl="sibTrans2D1" presStyleIdx="0" presStyleCnt="2"/>
      <dgm:spPr/>
      <dgm:t>
        <a:bodyPr/>
        <a:lstStyle/>
        <a:p>
          <a:endParaRPr lang="en-GB"/>
        </a:p>
      </dgm:t>
    </dgm:pt>
    <dgm:pt modelId="{80FCE628-80FB-43FE-832A-C8D9A640A937}" type="pres">
      <dgm:prSet presAssocID="{DB2336BE-E00E-438C-A1C5-A6B2535A563F}" presName="node" presStyleLbl="node1" presStyleIdx="1" presStyleCnt="3">
        <dgm:presLayoutVars>
          <dgm:bulletEnabled val="1"/>
        </dgm:presLayoutVars>
      </dgm:prSet>
      <dgm:spPr/>
      <dgm:t>
        <a:bodyPr/>
        <a:lstStyle/>
        <a:p>
          <a:endParaRPr lang="en-GB"/>
        </a:p>
      </dgm:t>
    </dgm:pt>
    <dgm:pt modelId="{90DC3978-C96D-4AEB-8B32-E8FA9DF317F9}" type="pres">
      <dgm:prSet presAssocID="{D57864AB-17D9-4BF3-AC5A-DE4E28C79C49}" presName="sibTrans" presStyleLbl="sibTrans2D1" presStyleIdx="1" presStyleCnt="2"/>
      <dgm:spPr/>
      <dgm:t>
        <a:bodyPr/>
        <a:lstStyle/>
        <a:p>
          <a:endParaRPr lang="en-GB"/>
        </a:p>
      </dgm:t>
    </dgm:pt>
    <dgm:pt modelId="{F3891DBB-765C-4CE0-ADF1-57A9FA42CF30}" type="pres">
      <dgm:prSet presAssocID="{D57864AB-17D9-4BF3-AC5A-DE4E28C79C49}" presName="connectorText" presStyleLbl="sibTrans2D1" presStyleIdx="1" presStyleCnt="2"/>
      <dgm:spPr/>
      <dgm:t>
        <a:bodyPr/>
        <a:lstStyle/>
        <a:p>
          <a:endParaRPr lang="en-GB"/>
        </a:p>
      </dgm:t>
    </dgm:pt>
    <dgm:pt modelId="{B88B50CD-3155-428F-8587-9832FCD6771A}" type="pres">
      <dgm:prSet presAssocID="{59A229DA-8F52-4AC8-AF0A-5623EC1AC79F}" presName="node" presStyleLbl="node1" presStyleIdx="2" presStyleCnt="3">
        <dgm:presLayoutVars>
          <dgm:bulletEnabled val="1"/>
        </dgm:presLayoutVars>
      </dgm:prSet>
      <dgm:spPr/>
      <dgm:t>
        <a:bodyPr/>
        <a:lstStyle/>
        <a:p>
          <a:endParaRPr lang="en-GB"/>
        </a:p>
      </dgm:t>
    </dgm:pt>
  </dgm:ptLst>
  <dgm:cxnLst>
    <dgm:cxn modelId="{DAF58835-4BBE-437E-83DE-4F3EC42E9177}" type="presOf" srcId="{D57864AB-17D9-4BF3-AC5A-DE4E28C79C49}" destId="{F3891DBB-765C-4CE0-ADF1-57A9FA42CF30}" srcOrd="1" destOrd="0" presId="urn:microsoft.com/office/officeart/2005/8/layout/process1"/>
    <dgm:cxn modelId="{6CC4DF68-B6F6-4ED5-8597-FEE29B124916}" srcId="{BD04FF0E-8712-4C43-8BC5-016EC1584B8D}" destId="{59A229DA-8F52-4AC8-AF0A-5623EC1AC79F}" srcOrd="2" destOrd="0" parTransId="{0A6A9CE3-A288-4119-AD47-1BDB62638D86}" sibTransId="{24A6742A-89A3-47DB-A3E1-5DEBAF82CC15}"/>
    <dgm:cxn modelId="{7F2C2D7F-40F9-47FE-9E81-0EF0A0530756}" type="presOf" srcId="{BD04FF0E-8712-4C43-8BC5-016EC1584B8D}" destId="{9A70BBD6-65CC-48A3-85C8-A38CA07EA84D}" srcOrd="0" destOrd="0" presId="urn:microsoft.com/office/officeart/2005/8/layout/process1"/>
    <dgm:cxn modelId="{B99CD129-5615-4AF6-9D11-E918A01F10C6}" srcId="{BD04FF0E-8712-4C43-8BC5-016EC1584B8D}" destId="{DB2336BE-E00E-438C-A1C5-A6B2535A563F}" srcOrd="1" destOrd="0" parTransId="{7B8DF851-07E1-4B88-A5A1-3BE29CA63A66}" sibTransId="{D57864AB-17D9-4BF3-AC5A-DE4E28C79C49}"/>
    <dgm:cxn modelId="{3CF6882B-2A5E-49DD-8AC3-CD35D1562535}" type="presOf" srcId="{445A588E-2291-4BC4-AFC2-D4B7FCA2FD86}" destId="{A8ED8850-2E6D-43EF-9315-4358969904D0}" srcOrd="0" destOrd="0" presId="urn:microsoft.com/office/officeart/2005/8/layout/process1"/>
    <dgm:cxn modelId="{419A53D9-2507-4FBB-AFC7-36DEBB65965C}" type="presOf" srcId="{59A229DA-8F52-4AC8-AF0A-5623EC1AC79F}" destId="{B88B50CD-3155-428F-8587-9832FCD6771A}" srcOrd="0" destOrd="0" presId="urn:microsoft.com/office/officeart/2005/8/layout/process1"/>
    <dgm:cxn modelId="{5F53F6A9-7BF0-487A-8D34-009E94FF435A}" type="presOf" srcId="{D57864AB-17D9-4BF3-AC5A-DE4E28C79C49}" destId="{90DC3978-C96D-4AEB-8B32-E8FA9DF317F9}" srcOrd="0" destOrd="0" presId="urn:microsoft.com/office/officeart/2005/8/layout/process1"/>
    <dgm:cxn modelId="{5DB5F410-F252-45AB-A053-08F170199A45}" type="presOf" srcId="{A5F42752-1AFD-464E-803A-5EABBA79A96A}" destId="{559F0A40-EDD5-4C3F-8BE2-F2568AFE5203}" srcOrd="0" destOrd="0" presId="urn:microsoft.com/office/officeart/2005/8/layout/process1"/>
    <dgm:cxn modelId="{A44C37F3-D995-402C-8334-0C44C908F876}" type="presOf" srcId="{A5F42752-1AFD-464E-803A-5EABBA79A96A}" destId="{4F85CD31-7744-46FD-BDD6-D8E07CD680E1}" srcOrd="1" destOrd="0" presId="urn:microsoft.com/office/officeart/2005/8/layout/process1"/>
    <dgm:cxn modelId="{A8206148-A503-4C83-8ED9-E5CDA3BF468E}" type="presOf" srcId="{DB2336BE-E00E-438C-A1C5-A6B2535A563F}" destId="{80FCE628-80FB-43FE-832A-C8D9A640A937}" srcOrd="0" destOrd="0" presId="urn:microsoft.com/office/officeart/2005/8/layout/process1"/>
    <dgm:cxn modelId="{CE02E3C6-12D6-4BDE-BDFA-3F3FDCE55877}" srcId="{BD04FF0E-8712-4C43-8BC5-016EC1584B8D}" destId="{445A588E-2291-4BC4-AFC2-D4B7FCA2FD86}" srcOrd="0" destOrd="0" parTransId="{42E0F9DF-4D23-4F28-8CEC-BE92C9DB5575}" sibTransId="{A5F42752-1AFD-464E-803A-5EABBA79A96A}"/>
    <dgm:cxn modelId="{FFF9521B-F517-40CA-9316-BE79CC3E343C}" type="presParOf" srcId="{9A70BBD6-65CC-48A3-85C8-A38CA07EA84D}" destId="{A8ED8850-2E6D-43EF-9315-4358969904D0}" srcOrd="0" destOrd="0" presId="urn:microsoft.com/office/officeart/2005/8/layout/process1"/>
    <dgm:cxn modelId="{13E3B72E-437A-4ECC-B93B-54C6420C74F5}" type="presParOf" srcId="{9A70BBD6-65CC-48A3-85C8-A38CA07EA84D}" destId="{559F0A40-EDD5-4C3F-8BE2-F2568AFE5203}" srcOrd="1" destOrd="0" presId="urn:microsoft.com/office/officeart/2005/8/layout/process1"/>
    <dgm:cxn modelId="{57CC062C-9D99-4C68-ACCF-96364B1AC739}" type="presParOf" srcId="{559F0A40-EDD5-4C3F-8BE2-F2568AFE5203}" destId="{4F85CD31-7744-46FD-BDD6-D8E07CD680E1}" srcOrd="0" destOrd="0" presId="urn:microsoft.com/office/officeart/2005/8/layout/process1"/>
    <dgm:cxn modelId="{CB438383-AB17-4A9B-B475-F151C6A2B699}" type="presParOf" srcId="{9A70BBD6-65CC-48A3-85C8-A38CA07EA84D}" destId="{80FCE628-80FB-43FE-832A-C8D9A640A937}" srcOrd="2" destOrd="0" presId="urn:microsoft.com/office/officeart/2005/8/layout/process1"/>
    <dgm:cxn modelId="{5539FA86-FDC0-4604-9613-9AA8E1D6D4B3}" type="presParOf" srcId="{9A70BBD6-65CC-48A3-85C8-A38CA07EA84D}" destId="{90DC3978-C96D-4AEB-8B32-E8FA9DF317F9}" srcOrd="3" destOrd="0" presId="urn:microsoft.com/office/officeart/2005/8/layout/process1"/>
    <dgm:cxn modelId="{03231E62-1C00-4CF5-99B5-4DAB318B8120}" type="presParOf" srcId="{90DC3978-C96D-4AEB-8B32-E8FA9DF317F9}" destId="{F3891DBB-765C-4CE0-ADF1-57A9FA42CF30}" srcOrd="0" destOrd="0" presId="urn:microsoft.com/office/officeart/2005/8/layout/process1"/>
    <dgm:cxn modelId="{928421C3-1779-4E67-910A-E128CADADE9E}" type="presParOf" srcId="{9A70BBD6-65CC-48A3-85C8-A38CA07EA84D}" destId="{B88B50CD-3155-428F-8587-9832FCD6771A}"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33D6D53-FE7D-4025-B866-F3127DBED8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6CC8C39-589C-40B7-94D9-D59873F9DB95}">
      <dgm:prSet phldrT="[Text]"/>
      <dgm:spPr/>
      <dgm:t>
        <a:bodyPr/>
        <a:lstStyle/>
        <a:p>
          <a:r>
            <a:rPr lang="en-GB" b="0" i="0" dirty="0" smtClean="0"/>
            <a:t>Immediate effects when first exercising:</a:t>
          </a:r>
          <a:endParaRPr lang="en-GB" dirty="0"/>
        </a:p>
      </dgm:t>
    </dgm:pt>
    <dgm:pt modelId="{DA600810-0C91-4C8C-8A4B-45DF46682797}" type="parTrans" cxnId="{A85AF6FD-2B28-430B-9B7D-AC50ADC5213A}">
      <dgm:prSet/>
      <dgm:spPr/>
      <dgm:t>
        <a:bodyPr/>
        <a:lstStyle/>
        <a:p>
          <a:endParaRPr lang="en-GB"/>
        </a:p>
      </dgm:t>
    </dgm:pt>
    <dgm:pt modelId="{F444C229-1595-4728-81EA-A7315561DA8B}" type="sibTrans" cxnId="{A85AF6FD-2B28-430B-9B7D-AC50ADC5213A}">
      <dgm:prSet/>
      <dgm:spPr/>
      <dgm:t>
        <a:bodyPr/>
        <a:lstStyle/>
        <a:p>
          <a:endParaRPr lang="en-GB"/>
        </a:p>
      </dgm:t>
    </dgm:pt>
    <dgm:pt modelId="{9F345ABA-07BC-44EB-8302-4D5E86B35B8F}">
      <dgm:prSet/>
      <dgm:spPr/>
      <dgm:t>
        <a:bodyPr/>
        <a:lstStyle/>
        <a:p>
          <a:r>
            <a:rPr lang="en-GB" b="0" i="0" dirty="0" smtClean="0"/>
            <a:t>Muscles contract more often</a:t>
          </a:r>
          <a:endParaRPr lang="en-GB" b="0" i="0" dirty="0"/>
        </a:p>
      </dgm:t>
    </dgm:pt>
    <dgm:pt modelId="{5CC94D5C-7476-4259-8013-86C56046F629}" type="parTrans" cxnId="{D6BD5118-7ACE-4D3D-8828-B6D2645ADC04}">
      <dgm:prSet/>
      <dgm:spPr/>
      <dgm:t>
        <a:bodyPr/>
        <a:lstStyle/>
        <a:p>
          <a:endParaRPr lang="en-GB"/>
        </a:p>
      </dgm:t>
    </dgm:pt>
    <dgm:pt modelId="{F9360F14-ECA8-4C12-8F3D-A486DAD3BE95}" type="sibTrans" cxnId="{D6BD5118-7ACE-4D3D-8828-B6D2645ADC04}">
      <dgm:prSet/>
      <dgm:spPr/>
      <dgm:t>
        <a:bodyPr/>
        <a:lstStyle/>
        <a:p>
          <a:endParaRPr lang="en-GB"/>
        </a:p>
      </dgm:t>
    </dgm:pt>
    <dgm:pt modelId="{6D56705A-911F-4004-A369-0F5C311ACDAA}">
      <dgm:prSet/>
      <dgm:spPr/>
      <dgm:t>
        <a:bodyPr/>
        <a:lstStyle/>
        <a:p>
          <a:r>
            <a:rPr lang="en-GB" b="0" i="0" dirty="0" smtClean="0"/>
            <a:t>Blood flow to muscles increases</a:t>
          </a:r>
          <a:endParaRPr lang="en-GB" b="0" i="0" dirty="0"/>
        </a:p>
      </dgm:t>
    </dgm:pt>
    <dgm:pt modelId="{83BA6203-2BFC-4F8F-9B68-483239A5DC51}" type="parTrans" cxnId="{07C76DF0-DE8F-41E9-9E13-A1C156C16E47}">
      <dgm:prSet/>
      <dgm:spPr/>
      <dgm:t>
        <a:bodyPr/>
        <a:lstStyle/>
        <a:p>
          <a:endParaRPr lang="en-GB"/>
        </a:p>
      </dgm:t>
    </dgm:pt>
    <dgm:pt modelId="{153F1757-8DAD-4235-BBD7-0A9E9D7F1E73}" type="sibTrans" cxnId="{07C76DF0-DE8F-41E9-9E13-A1C156C16E47}">
      <dgm:prSet/>
      <dgm:spPr/>
      <dgm:t>
        <a:bodyPr/>
        <a:lstStyle/>
        <a:p>
          <a:endParaRPr lang="en-GB"/>
        </a:p>
      </dgm:t>
    </dgm:pt>
    <dgm:pt modelId="{C32CC5CE-DD26-4418-8526-9F4F511D6387}">
      <dgm:prSet/>
      <dgm:spPr/>
      <dgm:t>
        <a:bodyPr/>
        <a:lstStyle/>
        <a:p>
          <a:r>
            <a:rPr lang="en-GB" b="0" i="0" dirty="0" smtClean="0"/>
            <a:t>Muscle temperature rises</a:t>
          </a:r>
          <a:endParaRPr lang="en-GB" b="0" i="0" dirty="0"/>
        </a:p>
      </dgm:t>
    </dgm:pt>
    <dgm:pt modelId="{FB7489C0-DAA7-4915-B824-596A0BDF662F}" type="parTrans" cxnId="{D987C36B-3DC9-4EE5-9781-EE447A915DB1}">
      <dgm:prSet/>
      <dgm:spPr/>
      <dgm:t>
        <a:bodyPr/>
        <a:lstStyle/>
        <a:p>
          <a:endParaRPr lang="en-GB"/>
        </a:p>
      </dgm:t>
    </dgm:pt>
    <dgm:pt modelId="{BE132917-EEFB-4226-8C72-362735BD33D2}" type="sibTrans" cxnId="{D987C36B-3DC9-4EE5-9781-EE447A915DB1}">
      <dgm:prSet/>
      <dgm:spPr/>
      <dgm:t>
        <a:bodyPr/>
        <a:lstStyle/>
        <a:p>
          <a:endParaRPr lang="en-GB"/>
        </a:p>
      </dgm:t>
    </dgm:pt>
    <dgm:pt modelId="{0E23E44F-D4F1-4E34-BBA0-55BEC34686E2}">
      <dgm:prSet/>
      <dgm:spPr/>
      <dgm:t>
        <a:bodyPr/>
        <a:lstStyle/>
        <a:p>
          <a:r>
            <a:rPr lang="en-GB" b="0" i="0" dirty="0" smtClean="0"/>
            <a:t>Little effect on bones and joints</a:t>
          </a:r>
          <a:endParaRPr lang="en-GB" b="0" i="0" dirty="0"/>
        </a:p>
      </dgm:t>
    </dgm:pt>
    <dgm:pt modelId="{C543C25B-3E26-4460-8F39-07F50874645A}" type="parTrans" cxnId="{FA0DB617-AC15-4CA8-A36B-165BF56BA819}">
      <dgm:prSet/>
      <dgm:spPr/>
      <dgm:t>
        <a:bodyPr/>
        <a:lstStyle/>
        <a:p>
          <a:endParaRPr lang="en-GB"/>
        </a:p>
      </dgm:t>
    </dgm:pt>
    <dgm:pt modelId="{2AB13EBA-C18F-4A38-878A-EB0BC4A920BE}" type="sibTrans" cxnId="{FA0DB617-AC15-4CA8-A36B-165BF56BA819}">
      <dgm:prSet/>
      <dgm:spPr/>
      <dgm:t>
        <a:bodyPr/>
        <a:lstStyle/>
        <a:p>
          <a:endParaRPr lang="en-GB"/>
        </a:p>
      </dgm:t>
    </dgm:pt>
    <dgm:pt modelId="{CBD3A2CA-C7E4-4C56-A590-7916C9103EAE}">
      <dgm:prSet/>
      <dgm:spPr/>
      <dgm:t>
        <a:bodyPr/>
        <a:lstStyle/>
        <a:p>
          <a:r>
            <a:rPr lang="en-GB" b="0" i="0" dirty="0" smtClean="0"/>
            <a:t>Increase demand for oxygen to the working muscles</a:t>
          </a:r>
          <a:endParaRPr lang="en-GB" b="0" i="0" dirty="0"/>
        </a:p>
      </dgm:t>
    </dgm:pt>
    <dgm:pt modelId="{7D70C259-162C-4CDF-97E9-73171615A4A0}" type="parTrans" cxnId="{07CF84E3-0C99-41E5-8325-29C1AF83D599}">
      <dgm:prSet/>
      <dgm:spPr/>
      <dgm:t>
        <a:bodyPr/>
        <a:lstStyle/>
        <a:p>
          <a:endParaRPr lang="en-GB"/>
        </a:p>
      </dgm:t>
    </dgm:pt>
    <dgm:pt modelId="{DAAAA611-CE20-4DE8-922D-D9816D17209E}" type="sibTrans" cxnId="{07CF84E3-0C99-41E5-8325-29C1AF83D599}">
      <dgm:prSet/>
      <dgm:spPr/>
      <dgm:t>
        <a:bodyPr/>
        <a:lstStyle/>
        <a:p>
          <a:endParaRPr lang="en-GB"/>
        </a:p>
      </dgm:t>
    </dgm:pt>
    <dgm:pt modelId="{99F9E5F2-4298-499F-A15D-5512E1550452}">
      <dgm:prSet/>
      <dgm:spPr/>
      <dgm:t>
        <a:bodyPr/>
        <a:lstStyle/>
        <a:p>
          <a:r>
            <a:rPr lang="en-GB" b="0" i="0" dirty="0" smtClean="0"/>
            <a:t>Lactic acid begins to build up</a:t>
          </a:r>
          <a:endParaRPr lang="en-GB" b="0" i="0" dirty="0"/>
        </a:p>
      </dgm:t>
    </dgm:pt>
    <dgm:pt modelId="{A7063381-27EE-4A31-A2E9-3858DA261E86}" type="parTrans" cxnId="{73F37EB8-1A6B-4D58-AFAF-C7B48FB56902}">
      <dgm:prSet/>
      <dgm:spPr/>
      <dgm:t>
        <a:bodyPr/>
        <a:lstStyle/>
        <a:p>
          <a:endParaRPr lang="en-GB"/>
        </a:p>
      </dgm:t>
    </dgm:pt>
    <dgm:pt modelId="{93201CB1-C3FB-47EA-A054-BF98D143F653}" type="sibTrans" cxnId="{73F37EB8-1A6B-4D58-AFAF-C7B48FB56902}">
      <dgm:prSet/>
      <dgm:spPr/>
      <dgm:t>
        <a:bodyPr/>
        <a:lstStyle/>
        <a:p>
          <a:endParaRPr lang="en-GB"/>
        </a:p>
      </dgm:t>
    </dgm:pt>
    <dgm:pt modelId="{822F9628-D199-488D-AA5B-685D7477C026}" type="pres">
      <dgm:prSet presAssocID="{933D6D53-FE7D-4025-B866-F3127DBED8D7}" presName="linear" presStyleCnt="0">
        <dgm:presLayoutVars>
          <dgm:animLvl val="lvl"/>
          <dgm:resizeHandles val="exact"/>
        </dgm:presLayoutVars>
      </dgm:prSet>
      <dgm:spPr/>
      <dgm:t>
        <a:bodyPr/>
        <a:lstStyle/>
        <a:p>
          <a:endParaRPr lang="en-GB"/>
        </a:p>
      </dgm:t>
    </dgm:pt>
    <dgm:pt modelId="{3330D597-176A-4D20-AF38-4946FE4EB847}" type="pres">
      <dgm:prSet presAssocID="{F6CC8C39-589C-40B7-94D9-D59873F9DB95}" presName="parentText" presStyleLbl="node1" presStyleIdx="0" presStyleCnt="1">
        <dgm:presLayoutVars>
          <dgm:chMax val="0"/>
          <dgm:bulletEnabled val="1"/>
        </dgm:presLayoutVars>
      </dgm:prSet>
      <dgm:spPr/>
      <dgm:t>
        <a:bodyPr/>
        <a:lstStyle/>
        <a:p>
          <a:endParaRPr lang="en-GB"/>
        </a:p>
      </dgm:t>
    </dgm:pt>
    <dgm:pt modelId="{2AD37904-8E36-4359-9906-0EE0CD734254}" type="pres">
      <dgm:prSet presAssocID="{F6CC8C39-589C-40B7-94D9-D59873F9DB95}" presName="childText" presStyleLbl="revTx" presStyleIdx="0" presStyleCnt="1">
        <dgm:presLayoutVars>
          <dgm:bulletEnabled val="1"/>
        </dgm:presLayoutVars>
      </dgm:prSet>
      <dgm:spPr/>
      <dgm:t>
        <a:bodyPr/>
        <a:lstStyle/>
        <a:p>
          <a:endParaRPr lang="en-GB"/>
        </a:p>
      </dgm:t>
    </dgm:pt>
  </dgm:ptLst>
  <dgm:cxnLst>
    <dgm:cxn modelId="{22F14C3E-32DD-4E39-8D3C-9223A5EC492A}" type="presOf" srcId="{99F9E5F2-4298-499F-A15D-5512E1550452}" destId="{2AD37904-8E36-4359-9906-0EE0CD734254}" srcOrd="0" destOrd="4" presId="urn:microsoft.com/office/officeart/2005/8/layout/vList2"/>
    <dgm:cxn modelId="{922F6B22-8D3B-4B00-9F7D-1D7040F6BDDC}" type="presOf" srcId="{C32CC5CE-DD26-4418-8526-9F4F511D6387}" destId="{2AD37904-8E36-4359-9906-0EE0CD734254}" srcOrd="0" destOrd="2" presId="urn:microsoft.com/office/officeart/2005/8/layout/vList2"/>
    <dgm:cxn modelId="{07CF84E3-0C99-41E5-8325-29C1AF83D599}" srcId="{F6CC8C39-589C-40B7-94D9-D59873F9DB95}" destId="{CBD3A2CA-C7E4-4C56-A590-7916C9103EAE}" srcOrd="3" destOrd="0" parTransId="{7D70C259-162C-4CDF-97E9-73171615A4A0}" sibTransId="{DAAAA611-CE20-4DE8-922D-D9816D17209E}"/>
    <dgm:cxn modelId="{1FEAA154-93B1-4327-8E57-09BEF022CD91}" type="presOf" srcId="{6D56705A-911F-4004-A369-0F5C311ACDAA}" destId="{2AD37904-8E36-4359-9906-0EE0CD734254}" srcOrd="0" destOrd="1" presId="urn:microsoft.com/office/officeart/2005/8/layout/vList2"/>
    <dgm:cxn modelId="{D6BD5118-7ACE-4D3D-8828-B6D2645ADC04}" srcId="{F6CC8C39-589C-40B7-94D9-D59873F9DB95}" destId="{9F345ABA-07BC-44EB-8302-4D5E86B35B8F}" srcOrd="0" destOrd="0" parTransId="{5CC94D5C-7476-4259-8013-86C56046F629}" sibTransId="{F9360F14-ECA8-4C12-8F3D-A486DAD3BE95}"/>
    <dgm:cxn modelId="{A85AF6FD-2B28-430B-9B7D-AC50ADC5213A}" srcId="{933D6D53-FE7D-4025-B866-F3127DBED8D7}" destId="{F6CC8C39-589C-40B7-94D9-D59873F9DB95}" srcOrd="0" destOrd="0" parTransId="{DA600810-0C91-4C8C-8A4B-45DF46682797}" sibTransId="{F444C229-1595-4728-81EA-A7315561DA8B}"/>
    <dgm:cxn modelId="{D987C36B-3DC9-4EE5-9781-EE447A915DB1}" srcId="{F6CC8C39-589C-40B7-94D9-D59873F9DB95}" destId="{C32CC5CE-DD26-4418-8526-9F4F511D6387}" srcOrd="2" destOrd="0" parTransId="{FB7489C0-DAA7-4915-B824-596A0BDF662F}" sibTransId="{BE132917-EEFB-4226-8C72-362735BD33D2}"/>
    <dgm:cxn modelId="{73F37EB8-1A6B-4D58-AFAF-C7B48FB56902}" srcId="{F6CC8C39-589C-40B7-94D9-D59873F9DB95}" destId="{99F9E5F2-4298-499F-A15D-5512E1550452}" srcOrd="4" destOrd="0" parTransId="{A7063381-27EE-4A31-A2E9-3858DA261E86}" sibTransId="{93201CB1-C3FB-47EA-A054-BF98D143F653}"/>
    <dgm:cxn modelId="{407C0E1D-B371-4166-BAD7-C3F5926D92D8}" type="presOf" srcId="{CBD3A2CA-C7E4-4C56-A590-7916C9103EAE}" destId="{2AD37904-8E36-4359-9906-0EE0CD734254}" srcOrd="0" destOrd="3" presId="urn:microsoft.com/office/officeart/2005/8/layout/vList2"/>
    <dgm:cxn modelId="{07C76DF0-DE8F-41E9-9E13-A1C156C16E47}" srcId="{F6CC8C39-589C-40B7-94D9-D59873F9DB95}" destId="{6D56705A-911F-4004-A369-0F5C311ACDAA}" srcOrd="1" destOrd="0" parTransId="{83BA6203-2BFC-4F8F-9B68-483239A5DC51}" sibTransId="{153F1757-8DAD-4235-BBD7-0A9E9D7F1E73}"/>
    <dgm:cxn modelId="{FA0DB617-AC15-4CA8-A36B-165BF56BA819}" srcId="{F6CC8C39-589C-40B7-94D9-D59873F9DB95}" destId="{0E23E44F-D4F1-4E34-BBA0-55BEC34686E2}" srcOrd="5" destOrd="0" parTransId="{C543C25B-3E26-4460-8F39-07F50874645A}" sibTransId="{2AB13EBA-C18F-4A38-878A-EB0BC4A920BE}"/>
    <dgm:cxn modelId="{80BFFDC5-DF46-40FE-8BC1-923ADD7D14AA}" type="presOf" srcId="{0E23E44F-D4F1-4E34-BBA0-55BEC34686E2}" destId="{2AD37904-8E36-4359-9906-0EE0CD734254}" srcOrd="0" destOrd="5" presId="urn:microsoft.com/office/officeart/2005/8/layout/vList2"/>
    <dgm:cxn modelId="{B3B3EB11-F6FA-4094-9B49-A97D346DD60F}" type="presOf" srcId="{9F345ABA-07BC-44EB-8302-4D5E86B35B8F}" destId="{2AD37904-8E36-4359-9906-0EE0CD734254}" srcOrd="0" destOrd="0" presId="urn:microsoft.com/office/officeart/2005/8/layout/vList2"/>
    <dgm:cxn modelId="{94787E02-C135-428B-B754-9CE4655EC0A2}" type="presOf" srcId="{933D6D53-FE7D-4025-B866-F3127DBED8D7}" destId="{822F9628-D199-488D-AA5B-685D7477C026}" srcOrd="0" destOrd="0" presId="urn:microsoft.com/office/officeart/2005/8/layout/vList2"/>
    <dgm:cxn modelId="{9CF69935-2D1B-4E41-8365-290DB66F8F30}" type="presOf" srcId="{F6CC8C39-589C-40B7-94D9-D59873F9DB95}" destId="{3330D597-176A-4D20-AF38-4946FE4EB847}" srcOrd="0" destOrd="0" presId="urn:microsoft.com/office/officeart/2005/8/layout/vList2"/>
    <dgm:cxn modelId="{A4B9DD64-ADDC-4701-AD26-D58AEB31C8B2}" type="presParOf" srcId="{822F9628-D199-488D-AA5B-685D7477C026}" destId="{3330D597-176A-4D20-AF38-4946FE4EB847}" srcOrd="0" destOrd="0" presId="urn:microsoft.com/office/officeart/2005/8/layout/vList2"/>
    <dgm:cxn modelId="{794B8B11-6391-4A94-A933-0728D4C06D54}" type="presParOf" srcId="{822F9628-D199-488D-AA5B-685D7477C026}" destId="{2AD37904-8E36-4359-9906-0EE0CD73425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33D6D53-FE7D-4025-B866-F3127DBED8D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F6CC8C39-589C-40B7-94D9-D59873F9DB95}">
      <dgm:prSet phldrT="[Text]"/>
      <dgm:spPr/>
      <dgm:t>
        <a:bodyPr/>
        <a:lstStyle/>
        <a:p>
          <a:r>
            <a:rPr lang="en-GB" b="0" i="0" dirty="0" smtClean="0"/>
            <a:t>Long term effects of exercising:</a:t>
          </a:r>
          <a:endParaRPr lang="en-GB" dirty="0"/>
        </a:p>
      </dgm:t>
    </dgm:pt>
    <dgm:pt modelId="{DA600810-0C91-4C8C-8A4B-45DF46682797}" type="parTrans" cxnId="{A85AF6FD-2B28-430B-9B7D-AC50ADC5213A}">
      <dgm:prSet/>
      <dgm:spPr/>
      <dgm:t>
        <a:bodyPr/>
        <a:lstStyle/>
        <a:p>
          <a:endParaRPr lang="en-GB"/>
        </a:p>
      </dgm:t>
    </dgm:pt>
    <dgm:pt modelId="{F444C229-1595-4728-81EA-A7315561DA8B}" type="sibTrans" cxnId="{A85AF6FD-2B28-430B-9B7D-AC50ADC5213A}">
      <dgm:prSet/>
      <dgm:spPr/>
      <dgm:t>
        <a:bodyPr/>
        <a:lstStyle/>
        <a:p>
          <a:endParaRPr lang="en-GB"/>
        </a:p>
      </dgm:t>
    </dgm:pt>
    <dgm:pt modelId="{9F345ABA-07BC-44EB-8302-4D5E86B35B8F}">
      <dgm:prSet/>
      <dgm:spPr/>
      <dgm:t>
        <a:bodyPr/>
        <a:lstStyle/>
        <a:p>
          <a:r>
            <a:rPr lang="en-GB" b="0" i="0" dirty="0" smtClean="0"/>
            <a:t>Muscles increase in size (hypertrophy)</a:t>
          </a:r>
          <a:endParaRPr lang="en-GB" b="0" i="0" dirty="0"/>
        </a:p>
      </dgm:t>
    </dgm:pt>
    <dgm:pt modelId="{5CC94D5C-7476-4259-8013-86C56046F629}" type="parTrans" cxnId="{D6BD5118-7ACE-4D3D-8828-B6D2645ADC04}">
      <dgm:prSet/>
      <dgm:spPr/>
      <dgm:t>
        <a:bodyPr/>
        <a:lstStyle/>
        <a:p>
          <a:endParaRPr lang="en-GB"/>
        </a:p>
      </dgm:t>
    </dgm:pt>
    <dgm:pt modelId="{F9360F14-ECA8-4C12-8F3D-A486DAD3BE95}" type="sibTrans" cxnId="{D6BD5118-7ACE-4D3D-8828-B6D2645ADC04}">
      <dgm:prSet/>
      <dgm:spPr/>
      <dgm:t>
        <a:bodyPr/>
        <a:lstStyle/>
        <a:p>
          <a:endParaRPr lang="en-GB"/>
        </a:p>
      </dgm:t>
    </dgm:pt>
    <dgm:pt modelId="{C7DEC589-6389-4806-B5FE-DD91B2401C78}">
      <dgm:prSet/>
      <dgm:spPr/>
      <dgm:t>
        <a:bodyPr/>
        <a:lstStyle/>
        <a:p>
          <a:r>
            <a:rPr lang="en-GB" b="0" i="0" dirty="0" smtClean="0"/>
            <a:t>Muscular endurance improves</a:t>
          </a:r>
          <a:endParaRPr lang="en-GB" b="0" i="0" dirty="0"/>
        </a:p>
      </dgm:t>
    </dgm:pt>
    <dgm:pt modelId="{42151CE8-B44C-47FC-A085-EFDAD98A6DA9}" type="parTrans" cxnId="{566F9A51-D0D0-4C5F-B476-C072CA9EDC28}">
      <dgm:prSet/>
      <dgm:spPr/>
      <dgm:t>
        <a:bodyPr/>
        <a:lstStyle/>
        <a:p>
          <a:endParaRPr lang="en-GB"/>
        </a:p>
      </dgm:t>
    </dgm:pt>
    <dgm:pt modelId="{FF76DF3F-87CF-4D0E-9F16-C6FA69402FBE}" type="sibTrans" cxnId="{566F9A51-D0D0-4C5F-B476-C072CA9EDC28}">
      <dgm:prSet/>
      <dgm:spPr/>
      <dgm:t>
        <a:bodyPr/>
        <a:lstStyle/>
        <a:p>
          <a:endParaRPr lang="en-GB"/>
        </a:p>
      </dgm:t>
    </dgm:pt>
    <dgm:pt modelId="{81F348ED-7805-4692-AA7B-4A4935F57DBC}">
      <dgm:prSet/>
      <dgm:spPr/>
      <dgm:t>
        <a:bodyPr/>
        <a:lstStyle/>
        <a:p>
          <a:r>
            <a:rPr lang="en-GB" b="0" i="0" dirty="0" smtClean="0"/>
            <a:t>Muscles, tendons and ligaments around joints get stronger</a:t>
          </a:r>
          <a:endParaRPr lang="en-GB" b="0" i="0" dirty="0"/>
        </a:p>
      </dgm:t>
    </dgm:pt>
    <dgm:pt modelId="{A7B73458-D605-4618-88C2-1B7BF56C4363}" type="parTrans" cxnId="{F33FFF57-467E-4697-9F96-EEBB69B9F67D}">
      <dgm:prSet/>
      <dgm:spPr/>
      <dgm:t>
        <a:bodyPr/>
        <a:lstStyle/>
        <a:p>
          <a:endParaRPr lang="en-GB"/>
        </a:p>
      </dgm:t>
    </dgm:pt>
    <dgm:pt modelId="{3CF0964C-2853-4F10-91BE-EFD8130E833B}" type="sibTrans" cxnId="{F33FFF57-467E-4697-9F96-EEBB69B9F67D}">
      <dgm:prSet/>
      <dgm:spPr/>
      <dgm:t>
        <a:bodyPr/>
        <a:lstStyle/>
        <a:p>
          <a:endParaRPr lang="en-GB"/>
        </a:p>
      </dgm:t>
    </dgm:pt>
    <dgm:pt modelId="{2AAD5512-BB10-4C14-8F63-A2F0574A4237}">
      <dgm:prSet/>
      <dgm:spPr/>
      <dgm:t>
        <a:bodyPr/>
        <a:lstStyle/>
        <a:p>
          <a:r>
            <a:rPr lang="en-GB" b="0" i="0" dirty="0" smtClean="0"/>
            <a:t>Joints become more stable and flexibility at joints increases</a:t>
          </a:r>
          <a:endParaRPr lang="en-GB" b="0" i="0" dirty="0"/>
        </a:p>
      </dgm:t>
    </dgm:pt>
    <dgm:pt modelId="{F5CDCC17-971E-479D-89C2-DAE7FD0F8F7B}" type="parTrans" cxnId="{38FA14E5-6464-4AE8-9F68-34F8E9E3186B}">
      <dgm:prSet/>
      <dgm:spPr/>
      <dgm:t>
        <a:bodyPr/>
        <a:lstStyle/>
        <a:p>
          <a:endParaRPr lang="en-GB"/>
        </a:p>
      </dgm:t>
    </dgm:pt>
    <dgm:pt modelId="{EA3706DF-770D-4780-9262-4A7095078EFF}" type="sibTrans" cxnId="{38FA14E5-6464-4AE8-9F68-34F8E9E3186B}">
      <dgm:prSet/>
      <dgm:spPr/>
      <dgm:t>
        <a:bodyPr/>
        <a:lstStyle/>
        <a:p>
          <a:endParaRPr lang="en-GB"/>
        </a:p>
      </dgm:t>
    </dgm:pt>
    <dgm:pt modelId="{15DF1105-0214-45A5-B51B-09E0DB42E6D3}">
      <dgm:prSet/>
      <dgm:spPr/>
      <dgm:t>
        <a:bodyPr/>
        <a:lstStyle/>
        <a:p>
          <a:r>
            <a:rPr lang="en-GB" b="0" i="0" dirty="0" smtClean="0"/>
            <a:t>Bone width and density increases</a:t>
          </a:r>
          <a:endParaRPr lang="en-GB" b="0" i="0" dirty="0"/>
        </a:p>
      </dgm:t>
    </dgm:pt>
    <dgm:pt modelId="{1D250B52-867C-49ED-86DC-4F0A73FEB4C8}" type="parTrans" cxnId="{56CE1DA3-09AC-4BEE-8EF4-875342C35D56}">
      <dgm:prSet/>
      <dgm:spPr/>
      <dgm:t>
        <a:bodyPr/>
        <a:lstStyle/>
        <a:p>
          <a:endParaRPr lang="en-GB"/>
        </a:p>
      </dgm:t>
    </dgm:pt>
    <dgm:pt modelId="{5A831B66-658D-4205-B814-470151E2285B}" type="sibTrans" cxnId="{56CE1DA3-09AC-4BEE-8EF4-875342C35D56}">
      <dgm:prSet/>
      <dgm:spPr/>
      <dgm:t>
        <a:bodyPr/>
        <a:lstStyle/>
        <a:p>
          <a:endParaRPr lang="en-GB"/>
        </a:p>
      </dgm:t>
    </dgm:pt>
    <dgm:pt modelId="{822F9628-D199-488D-AA5B-685D7477C026}" type="pres">
      <dgm:prSet presAssocID="{933D6D53-FE7D-4025-B866-F3127DBED8D7}" presName="linear" presStyleCnt="0">
        <dgm:presLayoutVars>
          <dgm:animLvl val="lvl"/>
          <dgm:resizeHandles val="exact"/>
        </dgm:presLayoutVars>
      </dgm:prSet>
      <dgm:spPr/>
      <dgm:t>
        <a:bodyPr/>
        <a:lstStyle/>
        <a:p>
          <a:endParaRPr lang="en-GB"/>
        </a:p>
      </dgm:t>
    </dgm:pt>
    <dgm:pt modelId="{3330D597-176A-4D20-AF38-4946FE4EB847}" type="pres">
      <dgm:prSet presAssocID="{F6CC8C39-589C-40B7-94D9-D59873F9DB95}" presName="parentText" presStyleLbl="node1" presStyleIdx="0" presStyleCnt="1">
        <dgm:presLayoutVars>
          <dgm:chMax val="0"/>
          <dgm:bulletEnabled val="1"/>
        </dgm:presLayoutVars>
      </dgm:prSet>
      <dgm:spPr/>
      <dgm:t>
        <a:bodyPr/>
        <a:lstStyle/>
        <a:p>
          <a:endParaRPr lang="en-GB"/>
        </a:p>
      </dgm:t>
    </dgm:pt>
    <dgm:pt modelId="{2AD37904-8E36-4359-9906-0EE0CD734254}" type="pres">
      <dgm:prSet presAssocID="{F6CC8C39-589C-40B7-94D9-D59873F9DB95}" presName="childText" presStyleLbl="revTx" presStyleIdx="0" presStyleCnt="1">
        <dgm:presLayoutVars>
          <dgm:bulletEnabled val="1"/>
        </dgm:presLayoutVars>
      </dgm:prSet>
      <dgm:spPr/>
      <dgm:t>
        <a:bodyPr/>
        <a:lstStyle/>
        <a:p>
          <a:endParaRPr lang="en-GB"/>
        </a:p>
      </dgm:t>
    </dgm:pt>
  </dgm:ptLst>
  <dgm:cxnLst>
    <dgm:cxn modelId="{B3A77105-D172-4E6F-8038-768A43937F38}" type="presOf" srcId="{15DF1105-0214-45A5-B51B-09E0DB42E6D3}" destId="{2AD37904-8E36-4359-9906-0EE0CD734254}" srcOrd="0" destOrd="4" presId="urn:microsoft.com/office/officeart/2005/8/layout/vList2"/>
    <dgm:cxn modelId="{566F9A51-D0D0-4C5F-B476-C072CA9EDC28}" srcId="{F6CC8C39-589C-40B7-94D9-D59873F9DB95}" destId="{C7DEC589-6389-4806-B5FE-DD91B2401C78}" srcOrd="1" destOrd="0" parTransId="{42151CE8-B44C-47FC-A085-EFDAD98A6DA9}" sibTransId="{FF76DF3F-87CF-4D0E-9F16-C6FA69402FBE}"/>
    <dgm:cxn modelId="{D6BD5118-7ACE-4D3D-8828-B6D2645ADC04}" srcId="{F6CC8C39-589C-40B7-94D9-D59873F9DB95}" destId="{9F345ABA-07BC-44EB-8302-4D5E86B35B8F}" srcOrd="0" destOrd="0" parTransId="{5CC94D5C-7476-4259-8013-86C56046F629}" sibTransId="{F9360F14-ECA8-4C12-8F3D-A486DAD3BE95}"/>
    <dgm:cxn modelId="{B7FE2FF3-B135-4C1B-A954-3D352973B543}" type="presOf" srcId="{2AAD5512-BB10-4C14-8F63-A2F0574A4237}" destId="{2AD37904-8E36-4359-9906-0EE0CD734254}" srcOrd="0" destOrd="3" presId="urn:microsoft.com/office/officeart/2005/8/layout/vList2"/>
    <dgm:cxn modelId="{56CE1DA3-09AC-4BEE-8EF4-875342C35D56}" srcId="{F6CC8C39-589C-40B7-94D9-D59873F9DB95}" destId="{15DF1105-0214-45A5-B51B-09E0DB42E6D3}" srcOrd="4" destOrd="0" parTransId="{1D250B52-867C-49ED-86DC-4F0A73FEB4C8}" sibTransId="{5A831B66-658D-4205-B814-470151E2285B}"/>
    <dgm:cxn modelId="{C5176FCC-8100-4854-A912-BF7E8DE543D1}" type="presOf" srcId="{933D6D53-FE7D-4025-B866-F3127DBED8D7}" destId="{822F9628-D199-488D-AA5B-685D7477C026}" srcOrd="0" destOrd="0" presId="urn:microsoft.com/office/officeart/2005/8/layout/vList2"/>
    <dgm:cxn modelId="{38FA14E5-6464-4AE8-9F68-34F8E9E3186B}" srcId="{F6CC8C39-589C-40B7-94D9-D59873F9DB95}" destId="{2AAD5512-BB10-4C14-8F63-A2F0574A4237}" srcOrd="3" destOrd="0" parTransId="{F5CDCC17-971E-479D-89C2-DAE7FD0F8F7B}" sibTransId="{EA3706DF-770D-4780-9262-4A7095078EFF}"/>
    <dgm:cxn modelId="{F53112DA-EE2C-4D7A-A350-5FDE25F78FAC}" type="presOf" srcId="{C7DEC589-6389-4806-B5FE-DD91B2401C78}" destId="{2AD37904-8E36-4359-9906-0EE0CD734254}" srcOrd="0" destOrd="1" presId="urn:microsoft.com/office/officeart/2005/8/layout/vList2"/>
    <dgm:cxn modelId="{915EFCEB-3815-4FAD-AD56-871AEC2C95C1}" type="presOf" srcId="{81F348ED-7805-4692-AA7B-4A4935F57DBC}" destId="{2AD37904-8E36-4359-9906-0EE0CD734254}" srcOrd="0" destOrd="2" presId="urn:microsoft.com/office/officeart/2005/8/layout/vList2"/>
    <dgm:cxn modelId="{59450B16-EB45-45FC-90CE-5E226E68AF88}" type="presOf" srcId="{F6CC8C39-589C-40B7-94D9-D59873F9DB95}" destId="{3330D597-176A-4D20-AF38-4946FE4EB847}" srcOrd="0" destOrd="0" presId="urn:microsoft.com/office/officeart/2005/8/layout/vList2"/>
    <dgm:cxn modelId="{A85AF6FD-2B28-430B-9B7D-AC50ADC5213A}" srcId="{933D6D53-FE7D-4025-B866-F3127DBED8D7}" destId="{F6CC8C39-589C-40B7-94D9-D59873F9DB95}" srcOrd="0" destOrd="0" parTransId="{DA600810-0C91-4C8C-8A4B-45DF46682797}" sibTransId="{F444C229-1595-4728-81EA-A7315561DA8B}"/>
    <dgm:cxn modelId="{F33FFF57-467E-4697-9F96-EEBB69B9F67D}" srcId="{F6CC8C39-589C-40B7-94D9-D59873F9DB95}" destId="{81F348ED-7805-4692-AA7B-4A4935F57DBC}" srcOrd="2" destOrd="0" parTransId="{A7B73458-D605-4618-88C2-1B7BF56C4363}" sibTransId="{3CF0964C-2853-4F10-91BE-EFD8130E833B}"/>
    <dgm:cxn modelId="{3858A46D-62ED-4863-9323-F57F97387868}" type="presOf" srcId="{9F345ABA-07BC-44EB-8302-4D5E86B35B8F}" destId="{2AD37904-8E36-4359-9906-0EE0CD734254}" srcOrd="0" destOrd="0" presId="urn:microsoft.com/office/officeart/2005/8/layout/vList2"/>
    <dgm:cxn modelId="{9F7D84E7-06FB-4F70-A0BA-2F1525DD0926}" type="presParOf" srcId="{822F9628-D199-488D-AA5B-685D7477C026}" destId="{3330D597-176A-4D20-AF38-4946FE4EB847}" srcOrd="0" destOrd="0" presId="urn:microsoft.com/office/officeart/2005/8/layout/vList2"/>
    <dgm:cxn modelId="{D68F2609-81D0-431A-99E2-63BA2FD8D91D}" type="presParOf" srcId="{822F9628-D199-488D-AA5B-685D7477C026}" destId="{2AD37904-8E36-4359-9906-0EE0CD73425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23CECB2-28CD-4D9C-A312-D8E6D440FDE2}" type="doc">
      <dgm:prSet loTypeId="urn:microsoft.com/office/officeart/2005/8/layout/pList2" loCatId="list" qsTypeId="urn:microsoft.com/office/officeart/2005/8/quickstyle/simple1" qsCatId="simple" csTypeId="urn:microsoft.com/office/officeart/2005/8/colors/colorful5" csCatId="colorful" phldr="1"/>
      <dgm:spPr/>
    </dgm:pt>
    <dgm:pt modelId="{AA3A4A95-EEF1-4DFA-AF75-8833A517E2C5}">
      <dgm:prSet/>
      <dgm:spPr/>
      <dgm:t>
        <a:bodyPr/>
        <a:lstStyle/>
        <a:p>
          <a:r>
            <a:rPr lang="en-GB" dirty="0" smtClean="0"/>
            <a:t>External Force</a:t>
          </a:r>
          <a:endParaRPr lang="en-GB" dirty="0"/>
        </a:p>
      </dgm:t>
    </dgm:pt>
    <dgm:pt modelId="{C1CA2ECF-3130-4E38-BA1A-BDB42846F9DB}" type="parTrans" cxnId="{82B1FAF6-2B43-4D02-B792-411B8EC2C1B3}">
      <dgm:prSet/>
      <dgm:spPr/>
      <dgm:t>
        <a:bodyPr/>
        <a:lstStyle/>
        <a:p>
          <a:endParaRPr lang="en-GB"/>
        </a:p>
      </dgm:t>
    </dgm:pt>
    <dgm:pt modelId="{F0240829-24DF-4897-9620-D381C69BD33B}" type="sibTrans" cxnId="{82B1FAF6-2B43-4D02-B792-411B8EC2C1B3}">
      <dgm:prSet/>
      <dgm:spPr/>
      <dgm:t>
        <a:bodyPr/>
        <a:lstStyle/>
        <a:p>
          <a:endParaRPr lang="en-GB"/>
        </a:p>
      </dgm:t>
    </dgm:pt>
    <dgm:pt modelId="{4F65AB74-41A4-4395-9575-4D504FCC238B}">
      <dgm:prSet/>
      <dgm:spPr/>
      <dgm:t>
        <a:bodyPr/>
        <a:lstStyle/>
        <a:p>
          <a:r>
            <a:rPr lang="en-GB" dirty="0" smtClean="0"/>
            <a:t>Impact injuries are common in invasion sports</a:t>
          </a:r>
          <a:endParaRPr lang="en-GB" dirty="0"/>
        </a:p>
      </dgm:t>
    </dgm:pt>
    <dgm:pt modelId="{3B8E94F5-3BAF-4E01-91D3-729A4CC0F46F}" type="parTrans" cxnId="{0D7844FF-9087-4913-A81E-AF5F2E979BFB}">
      <dgm:prSet/>
      <dgm:spPr/>
      <dgm:t>
        <a:bodyPr/>
        <a:lstStyle/>
        <a:p>
          <a:endParaRPr lang="en-GB"/>
        </a:p>
      </dgm:t>
    </dgm:pt>
    <dgm:pt modelId="{51761B16-2D01-4D22-93CA-E92DF1EE882F}" type="sibTrans" cxnId="{0D7844FF-9087-4913-A81E-AF5F2E979BFB}">
      <dgm:prSet/>
      <dgm:spPr/>
      <dgm:t>
        <a:bodyPr/>
        <a:lstStyle/>
        <a:p>
          <a:endParaRPr lang="en-GB"/>
        </a:p>
      </dgm:t>
    </dgm:pt>
    <dgm:pt modelId="{7FD93E4E-6B46-4C80-916A-869EB6C131EF}">
      <dgm:prSet/>
      <dgm:spPr/>
      <dgm:t>
        <a:bodyPr/>
        <a:lstStyle/>
        <a:p>
          <a:r>
            <a:rPr lang="en-GB" dirty="0" smtClean="0"/>
            <a:t>Impact with someone (tackle, collision, punch, kick) or something (landing hard, running into a post). These cause bruises, sprains, fractures, dislocations or concussion.</a:t>
          </a:r>
          <a:endParaRPr lang="en-GB" dirty="0"/>
        </a:p>
      </dgm:t>
    </dgm:pt>
    <dgm:pt modelId="{700A7066-DCBF-4335-8983-E42444BF3A23}" type="parTrans" cxnId="{4BE29617-9693-4E65-BE58-56E670207E69}">
      <dgm:prSet/>
      <dgm:spPr/>
      <dgm:t>
        <a:bodyPr/>
        <a:lstStyle/>
        <a:p>
          <a:endParaRPr lang="en-GB"/>
        </a:p>
      </dgm:t>
    </dgm:pt>
    <dgm:pt modelId="{70BA6AF6-4D65-4B89-A19E-882CFF5EB54E}" type="sibTrans" cxnId="{4BE29617-9693-4E65-BE58-56E670207E69}">
      <dgm:prSet/>
      <dgm:spPr/>
      <dgm:t>
        <a:bodyPr/>
        <a:lstStyle/>
        <a:p>
          <a:endParaRPr lang="en-GB"/>
        </a:p>
      </dgm:t>
    </dgm:pt>
    <dgm:pt modelId="{FAE9663E-364E-4147-AC7E-3B4A0644FE1F}">
      <dgm:prSet/>
      <dgm:spPr/>
      <dgm:t>
        <a:bodyPr/>
        <a:lstStyle/>
        <a:p>
          <a:r>
            <a:rPr lang="en-GB" dirty="0" smtClean="0"/>
            <a:t>The environment – very hot or cold conditions. Heat causes dehydration. Cold causes hypothermia.</a:t>
          </a:r>
          <a:endParaRPr lang="en-GB" dirty="0"/>
        </a:p>
      </dgm:t>
    </dgm:pt>
    <dgm:pt modelId="{458C7E6B-CC5D-4ACA-9B93-64633BBD4452}" type="parTrans" cxnId="{A16E184C-6EC6-4731-9AB2-1EC76D776EB1}">
      <dgm:prSet/>
      <dgm:spPr/>
      <dgm:t>
        <a:bodyPr/>
        <a:lstStyle/>
        <a:p>
          <a:endParaRPr lang="en-GB"/>
        </a:p>
      </dgm:t>
    </dgm:pt>
    <dgm:pt modelId="{F426B5E1-F416-414C-92A1-8C95A72856DF}" type="sibTrans" cxnId="{A16E184C-6EC6-4731-9AB2-1EC76D776EB1}">
      <dgm:prSet/>
      <dgm:spPr/>
      <dgm:t>
        <a:bodyPr/>
        <a:lstStyle/>
        <a:p>
          <a:endParaRPr lang="en-GB"/>
        </a:p>
      </dgm:t>
    </dgm:pt>
    <dgm:pt modelId="{2C1F9FB3-C74C-4BEE-AF42-8D0A86C8CC87}">
      <dgm:prSet/>
      <dgm:spPr/>
      <dgm:t>
        <a:bodyPr/>
        <a:lstStyle/>
        <a:p>
          <a:r>
            <a:rPr lang="en-GB" dirty="0" smtClean="0"/>
            <a:t>Internal Force</a:t>
          </a:r>
          <a:endParaRPr lang="en-GB" dirty="0"/>
        </a:p>
      </dgm:t>
    </dgm:pt>
    <dgm:pt modelId="{50448B61-F809-4272-95C7-0AD2260B63CD}" type="parTrans" cxnId="{FB85176F-FD6E-4BBA-96AA-0225BE752A87}">
      <dgm:prSet/>
      <dgm:spPr/>
      <dgm:t>
        <a:bodyPr/>
        <a:lstStyle/>
        <a:p>
          <a:endParaRPr lang="en-GB"/>
        </a:p>
      </dgm:t>
    </dgm:pt>
    <dgm:pt modelId="{CD90792E-69EF-408C-A96F-E1FAACE33240}" type="sibTrans" cxnId="{FB85176F-FD6E-4BBA-96AA-0225BE752A87}">
      <dgm:prSet/>
      <dgm:spPr/>
      <dgm:t>
        <a:bodyPr/>
        <a:lstStyle/>
        <a:p>
          <a:endParaRPr lang="en-GB"/>
        </a:p>
      </dgm:t>
    </dgm:pt>
    <dgm:pt modelId="{61634E59-02E1-466F-8CDC-D5A26CD11FB1}">
      <dgm:prSet/>
      <dgm:spPr/>
      <dgm:t>
        <a:bodyPr/>
        <a:lstStyle/>
        <a:p>
          <a:r>
            <a:rPr lang="en-GB" dirty="0" smtClean="0"/>
            <a:t>Very sudden, powerful movements can tear or strain muscles and tendons.</a:t>
          </a:r>
          <a:endParaRPr lang="en-GB" dirty="0"/>
        </a:p>
      </dgm:t>
    </dgm:pt>
    <dgm:pt modelId="{CD75197D-83B2-4AD9-9C0B-108D10F090F1}" type="parTrans" cxnId="{2A5DDA85-CDA4-4A60-A879-D996C2281895}">
      <dgm:prSet/>
      <dgm:spPr/>
      <dgm:t>
        <a:bodyPr/>
        <a:lstStyle/>
        <a:p>
          <a:endParaRPr lang="en-GB"/>
        </a:p>
      </dgm:t>
    </dgm:pt>
    <dgm:pt modelId="{66E046DE-5783-4E94-ADAA-E3EEE9C96AEC}" type="sibTrans" cxnId="{2A5DDA85-CDA4-4A60-A879-D996C2281895}">
      <dgm:prSet/>
      <dgm:spPr/>
      <dgm:t>
        <a:bodyPr/>
        <a:lstStyle/>
        <a:p>
          <a:endParaRPr lang="en-GB"/>
        </a:p>
      </dgm:t>
    </dgm:pt>
    <dgm:pt modelId="{C681A0D5-AB70-43AE-B23A-809F3B973D41}" type="pres">
      <dgm:prSet presAssocID="{823CECB2-28CD-4D9C-A312-D8E6D440FDE2}" presName="Name0" presStyleCnt="0">
        <dgm:presLayoutVars>
          <dgm:dir/>
          <dgm:resizeHandles val="exact"/>
        </dgm:presLayoutVars>
      </dgm:prSet>
      <dgm:spPr/>
    </dgm:pt>
    <dgm:pt modelId="{1C0F0F56-63B9-4957-938E-2E78B99B5495}" type="pres">
      <dgm:prSet presAssocID="{823CECB2-28CD-4D9C-A312-D8E6D440FDE2}" presName="bkgdShp" presStyleLbl="alignAccFollowNode1" presStyleIdx="0" presStyleCnt="1"/>
      <dgm:spPr/>
    </dgm:pt>
    <dgm:pt modelId="{F3663BE2-0DB2-426E-A85B-4051176EC518}" type="pres">
      <dgm:prSet presAssocID="{823CECB2-28CD-4D9C-A312-D8E6D440FDE2}" presName="linComp" presStyleCnt="0"/>
      <dgm:spPr/>
    </dgm:pt>
    <dgm:pt modelId="{5E5604C3-C547-46D3-A600-8C04FAF2B8A7}" type="pres">
      <dgm:prSet presAssocID="{AA3A4A95-EEF1-4DFA-AF75-8833A517E2C5}" presName="compNode" presStyleCnt="0"/>
      <dgm:spPr/>
    </dgm:pt>
    <dgm:pt modelId="{E32D6EA2-E8A7-4E89-B7BD-6991A0A03827}" type="pres">
      <dgm:prSet presAssocID="{AA3A4A95-EEF1-4DFA-AF75-8833A517E2C5}" presName="node" presStyleLbl="node1" presStyleIdx="0" presStyleCnt="2">
        <dgm:presLayoutVars>
          <dgm:bulletEnabled val="1"/>
        </dgm:presLayoutVars>
      </dgm:prSet>
      <dgm:spPr/>
      <dgm:t>
        <a:bodyPr/>
        <a:lstStyle/>
        <a:p>
          <a:endParaRPr lang="en-GB"/>
        </a:p>
      </dgm:t>
    </dgm:pt>
    <dgm:pt modelId="{295A6773-E83C-4C76-BB97-D59D6618CB22}" type="pres">
      <dgm:prSet presAssocID="{AA3A4A95-EEF1-4DFA-AF75-8833A517E2C5}" presName="invisiNode" presStyleLbl="node1" presStyleIdx="0" presStyleCnt="2"/>
      <dgm:spPr/>
    </dgm:pt>
    <dgm:pt modelId="{10C67622-2F29-4573-8665-571B04211EF4}" type="pres">
      <dgm:prSet presAssocID="{AA3A4A95-EEF1-4DFA-AF75-8833A517E2C5}" presName="imagNode" presStyleLbl="fgImgPlace1" presStyleIdx="0" presStyleCnt="2"/>
      <dgm:spPr>
        <a:blipFill rotWithShape="1">
          <a:blip xmlns:r="http://schemas.openxmlformats.org/officeDocument/2006/relationships" r:embed="rId1"/>
          <a:stretch>
            <a:fillRect/>
          </a:stretch>
        </a:blipFill>
      </dgm:spPr>
    </dgm:pt>
    <dgm:pt modelId="{677CA3A7-4543-4AAD-A925-B1AD42FC4798}" type="pres">
      <dgm:prSet presAssocID="{F0240829-24DF-4897-9620-D381C69BD33B}" presName="sibTrans" presStyleLbl="sibTrans2D1" presStyleIdx="0" presStyleCnt="0"/>
      <dgm:spPr/>
      <dgm:t>
        <a:bodyPr/>
        <a:lstStyle/>
        <a:p>
          <a:endParaRPr lang="en-GB"/>
        </a:p>
      </dgm:t>
    </dgm:pt>
    <dgm:pt modelId="{43C04DBF-4B30-4C31-AF27-1C13C9ABD5CF}" type="pres">
      <dgm:prSet presAssocID="{2C1F9FB3-C74C-4BEE-AF42-8D0A86C8CC87}" presName="compNode" presStyleCnt="0"/>
      <dgm:spPr/>
    </dgm:pt>
    <dgm:pt modelId="{FB7F2F66-87B0-4886-B58B-277CEC814B91}" type="pres">
      <dgm:prSet presAssocID="{2C1F9FB3-C74C-4BEE-AF42-8D0A86C8CC87}" presName="node" presStyleLbl="node1" presStyleIdx="1" presStyleCnt="2">
        <dgm:presLayoutVars>
          <dgm:bulletEnabled val="1"/>
        </dgm:presLayoutVars>
      </dgm:prSet>
      <dgm:spPr/>
      <dgm:t>
        <a:bodyPr/>
        <a:lstStyle/>
        <a:p>
          <a:endParaRPr lang="en-GB"/>
        </a:p>
      </dgm:t>
    </dgm:pt>
    <dgm:pt modelId="{0BB17688-5C97-4BA4-984A-1F5065A2BF4A}" type="pres">
      <dgm:prSet presAssocID="{2C1F9FB3-C74C-4BEE-AF42-8D0A86C8CC87}" presName="invisiNode" presStyleLbl="node1" presStyleIdx="1" presStyleCnt="2"/>
      <dgm:spPr/>
    </dgm:pt>
    <dgm:pt modelId="{6ED45746-BD15-4A0D-AF5C-2BC2C73E2753}" type="pres">
      <dgm:prSet presAssocID="{2C1F9FB3-C74C-4BEE-AF42-8D0A86C8CC87}" presName="imagNode" presStyleLbl="fgImgPlace1" presStyleIdx="1" presStyleCnt="2"/>
      <dgm:spPr>
        <a:blipFill rotWithShape="1">
          <a:blip xmlns:r="http://schemas.openxmlformats.org/officeDocument/2006/relationships" r:embed="rId2"/>
          <a:stretch>
            <a:fillRect/>
          </a:stretch>
        </a:blipFill>
      </dgm:spPr>
    </dgm:pt>
  </dgm:ptLst>
  <dgm:cxnLst>
    <dgm:cxn modelId="{9480BD3F-A8F0-44A1-B9C4-B9597D9BAE18}" type="presOf" srcId="{823CECB2-28CD-4D9C-A312-D8E6D440FDE2}" destId="{C681A0D5-AB70-43AE-B23A-809F3B973D41}" srcOrd="0" destOrd="0" presId="urn:microsoft.com/office/officeart/2005/8/layout/pList2"/>
    <dgm:cxn modelId="{FB85176F-FD6E-4BBA-96AA-0225BE752A87}" srcId="{823CECB2-28CD-4D9C-A312-D8E6D440FDE2}" destId="{2C1F9FB3-C74C-4BEE-AF42-8D0A86C8CC87}" srcOrd="1" destOrd="0" parTransId="{50448B61-F809-4272-95C7-0AD2260B63CD}" sibTransId="{CD90792E-69EF-408C-A96F-E1FAACE33240}"/>
    <dgm:cxn modelId="{D67201FC-A996-4B32-B926-3CCF8AEDE598}" type="presOf" srcId="{4F65AB74-41A4-4395-9575-4D504FCC238B}" destId="{E32D6EA2-E8A7-4E89-B7BD-6991A0A03827}" srcOrd="0" destOrd="1" presId="urn:microsoft.com/office/officeart/2005/8/layout/pList2"/>
    <dgm:cxn modelId="{132677D0-714D-4A02-A551-564D2DEA4DE9}" type="presOf" srcId="{61634E59-02E1-466F-8CDC-D5A26CD11FB1}" destId="{FB7F2F66-87B0-4886-B58B-277CEC814B91}" srcOrd="0" destOrd="1" presId="urn:microsoft.com/office/officeart/2005/8/layout/pList2"/>
    <dgm:cxn modelId="{82B1FAF6-2B43-4D02-B792-411B8EC2C1B3}" srcId="{823CECB2-28CD-4D9C-A312-D8E6D440FDE2}" destId="{AA3A4A95-EEF1-4DFA-AF75-8833A517E2C5}" srcOrd="0" destOrd="0" parTransId="{C1CA2ECF-3130-4E38-BA1A-BDB42846F9DB}" sibTransId="{F0240829-24DF-4897-9620-D381C69BD33B}"/>
    <dgm:cxn modelId="{B9AD6C0B-1DBF-432F-8C5C-C726C1A7665E}" type="presOf" srcId="{AA3A4A95-EEF1-4DFA-AF75-8833A517E2C5}" destId="{E32D6EA2-E8A7-4E89-B7BD-6991A0A03827}" srcOrd="0" destOrd="0" presId="urn:microsoft.com/office/officeart/2005/8/layout/pList2"/>
    <dgm:cxn modelId="{D4F96406-636C-4FE0-BE98-A1ACC160A4DF}" type="presOf" srcId="{7FD93E4E-6B46-4C80-916A-869EB6C131EF}" destId="{E32D6EA2-E8A7-4E89-B7BD-6991A0A03827}" srcOrd="0" destOrd="2" presId="urn:microsoft.com/office/officeart/2005/8/layout/pList2"/>
    <dgm:cxn modelId="{6176FBAA-6A0C-467B-81ED-15F64D22D3D1}" type="presOf" srcId="{FAE9663E-364E-4147-AC7E-3B4A0644FE1F}" destId="{E32D6EA2-E8A7-4E89-B7BD-6991A0A03827}" srcOrd="0" destOrd="3" presId="urn:microsoft.com/office/officeart/2005/8/layout/pList2"/>
    <dgm:cxn modelId="{4BE29617-9693-4E65-BE58-56E670207E69}" srcId="{AA3A4A95-EEF1-4DFA-AF75-8833A517E2C5}" destId="{7FD93E4E-6B46-4C80-916A-869EB6C131EF}" srcOrd="1" destOrd="0" parTransId="{700A7066-DCBF-4335-8983-E42444BF3A23}" sibTransId="{70BA6AF6-4D65-4B89-A19E-882CFF5EB54E}"/>
    <dgm:cxn modelId="{79E264F9-F219-4AA6-A7BD-BDB305F313AE}" type="presOf" srcId="{2C1F9FB3-C74C-4BEE-AF42-8D0A86C8CC87}" destId="{FB7F2F66-87B0-4886-B58B-277CEC814B91}" srcOrd="0" destOrd="0" presId="urn:microsoft.com/office/officeart/2005/8/layout/pList2"/>
    <dgm:cxn modelId="{9A4F9DD3-0099-437F-8D99-DC80026E8243}" type="presOf" srcId="{F0240829-24DF-4897-9620-D381C69BD33B}" destId="{677CA3A7-4543-4AAD-A925-B1AD42FC4798}" srcOrd="0" destOrd="0" presId="urn:microsoft.com/office/officeart/2005/8/layout/pList2"/>
    <dgm:cxn modelId="{0D7844FF-9087-4913-A81E-AF5F2E979BFB}" srcId="{AA3A4A95-EEF1-4DFA-AF75-8833A517E2C5}" destId="{4F65AB74-41A4-4395-9575-4D504FCC238B}" srcOrd="0" destOrd="0" parTransId="{3B8E94F5-3BAF-4E01-91D3-729A4CC0F46F}" sibTransId="{51761B16-2D01-4D22-93CA-E92DF1EE882F}"/>
    <dgm:cxn modelId="{2A5DDA85-CDA4-4A60-A879-D996C2281895}" srcId="{2C1F9FB3-C74C-4BEE-AF42-8D0A86C8CC87}" destId="{61634E59-02E1-466F-8CDC-D5A26CD11FB1}" srcOrd="0" destOrd="0" parTransId="{CD75197D-83B2-4AD9-9C0B-108D10F090F1}" sibTransId="{66E046DE-5783-4E94-ADAA-E3EEE9C96AEC}"/>
    <dgm:cxn modelId="{A16E184C-6EC6-4731-9AB2-1EC76D776EB1}" srcId="{AA3A4A95-EEF1-4DFA-AF75-8833A517E2C5}" destId="{FAE9663E-364E-4147-AC7E-3B4A0644FE1F}" srcOrd="2" destOrd="0" parTransId="{458C7E6B-CC5D-4ACA-9B93-64633BBD4452}" sibTransId="{F426B5E1-F416-414C-92A1-8C95A72856DF}"/>
    <dgm:cxn modelId="{B11BBF67-046C-434B-A084-96ED7E83C598}" type="presParOf" srcId="{C681A0D5-AB70-43AE-B23A-809F3B973D41}" destId="{1C0F0F56-63B9-4957-938E-2E78B99B5495}" srcOrd="0" destOrd="0" presId="urn:microsoft.com/office/officeart/2005/8/layout/pList2"/>
    <dgm:cxn modelId="{95FF3D55-4850-46C4-BA30-3B30EA5DD4DE}" type="presParOf" srcId="{C681A0D5-AB70-43AE-B23A-809F3B973D41}" destId="{F3663BE2-0DB2-426E-A85B-4051176EC518}" srcOrd="1" destOrd="0" presId="urn:microsoft.com/office/officeart/2005/8/layout/pList2"/>
    <dgm:cxn modelId="{049D489D-5CE0-486A-B654-F9A5CE385D59}" type="presParOf" srcId="{F3663BE2-0DB2-426E-A85B-4051176EC518}" destId="{5E5604C3-C547-46D3-A600-8C04FAF2B8A7}" srcOrd="0" destOrd="0" presId="urn:microsoft.com/office/officeart/2005/8/layout/pList2"/>
    <dgm:cxn modelId="{61A853BD-4097-47AD-8474-929BB42D9D4C}" type="presParOf" srcId="{5E5604C3-C547-46D3-A600-8C04FAF2B8A7}" destId="{E32D6EA2-E8A7-4E89-B7BD-6991A0A03827}" srcOrd="0" destOrd="0" presId="urn:microsoft.com/office/officeart/2005/8/layout/pList2"/>
    <dgm:cxn modelId="{2D19E081-861D-40E9-90A1-CA5777A804E1}" type="presParOf" srcId="{5E5604C3-C547-46D3-A600-8C04FAF2B8A7}" destId="{295A6773-E83C-4C76-BB97-D59D6618CB22}" srcOrd="1" destOrd="0" presId="urn:microsoft.com/office/officeart/2005/8/layout/pList2"/>
    <dgm:cxn modelId="{ACD34624-D67B-4854-9538-E60B98C78206}" type="presParOf" srcId="{5E5604C3-C547-46D3-A600-8C04FAF2B8A7}" destId="{10C67622-2F29-4573-8665-571B04211EF4}" srcOrd="2" destOrd="0" presId="urn:microsoft.com/office/officeart/2005/8/layout/pList2"/>
    <dgm:cxn modelId="{875915B5-0DC9-4E2C-9209-DBC354332531}" type="presParOf" srcId="{F3663BE2-0DB2-426E-A85B-4051176EC518}" destId="{677CA3A7-4543-4AAD-A925-B1AD42FC4798}" srcOrd="1" destOrd="0" presId="urn:microsoft.com/office/officeart/2005/8/layout/pList2"/>
    <dgm:cxn modelId="{9061A793-C922-432C-8949-C96C93C5E037}" type="presParOf" srcId="{F3663BE2-0DB2-426E-A85B-4051176EC518}" destId="{43C04DBF-4B30-4C31-AF27-1C13C9ABD5CF}" srcOrd="2" destOrd="0" presId="urn:microsoft.com/office/officeart/2005/8/layout/pList2"/>
    <dgm:cxn modelId="{F7747D77-1BEA-4E1F-8258-2B5AA474CF21}" type="presParOf" srcId="{43C04DBF-4B30-4C31-AF27-1C13C9ABD5CF}" destId="{FB7F2F66-87B0-4886-B58B-277CEC814B91}" srcOrd="0" destOrd="0" presId="urn:microsoft.com/office/officeart/2005/8/layout/pList2"/>
    <dgm:cxn modelId="{68D45665-9B08-4BD7-9460-1F72B9B5D59E}" type="presParOf" srcId="{43C04DBF-4B30-4C31-AF27-1C13C9ABD5CF}" destId="{0BB17688-5C97-4BA4-984A-1F5065A2BF4A}" srcOrd="1" destOrd="0" presId="urn:microsoft.com/office/officeart/2005/8/layout/pList2"/>
    <dgm:cxn modelId="{6397EE76-CB0C-49F9-B1B7-374B1C8111C1}" type="presParOf" srcId="{43C04DBF-4B30-4C31-AF27-1C13C9ABD5CF}" destId="{6ED45746-BD15-4A0D-AF5C-2BC2C73E2753}"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A958A07-DC73-4944-A506-FE4B539DF3B6}"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n-GB"/>
        </a:p>
      </dgm:t>
    </dgm:pt>
    <dgm:pt modelId="{2C05CD65-C897-4B34-82A8-D42AC4209CE3}">
      <dgm:prSet phldrT="[Text]" custT="1"/>
      <dgm:spPr/>
      <dgm:t>
        <a:bodyPr/>
        <a:lstStyle/>
        <a:p>
          <a:pPr algn="ctr"/>
          <a:r>
            <a:rPr lang="en-GB" sz="2400" b="1" i="0" dirty="0" smtClean="0">
              <a:solidFill>
                <a:schemeClr val="bg1"/>
              </a:solidFill>
            </a:rPr>
            <a:t>Rest</a:t>
          </a:r>
          <a:r>
            <a:rPr lang="en-GB" sz="2400" b="0" i="0" dirty="0" smtClean="0"/>
            <a:t>. </a:t>
          </a:r>
          <a:endParaRPr lang="en-GB" sz="2400" dirty="0"/>
        </a:p>
      </dgm:t>
    </dgm:pt>
    <dgm:pt modelId="{91EEC68A-5CDC-484A-9B95-748102F05094}" type="parTrans" cxnId="{1A7DB90C-E467-4095-BA40-D0AC91D9CD9C}">
      <dgm:prSet/>
      <dgm:spPr/>
      <dgm:t>
        <a:bodyPr/>
        <a:lstStyle/>
        <a:p>
          <a:endParaRPr lang="en-GB"/>
        </a:p>
      </dgm:t>
    </dgm:pt>
    <dgm:pt modelId="{FC5318B7-77ED-4DA2-9063-760B8B7E3E46}" type="sibTrans" cxnId="{1A7DB90C-E467-4095-BA40-D0AC91D9CD9C}">
      <dgm:prSet/>
      <dgm:spPr/>
      <dgm:t>
        <a:bodyPr/>
        <a:lstStyle/>
        <a:p>
          <a:endParaRPr lang="en-GB"/>
        </a:p>
      </dgm:t>
    </dgm:pt>
    <dgm:pt modelId="{7CB88E9E-C60F-482D-9268-0BECC1DFD807}">
      <dgm:prSet custT="1"/>
      <dgm:spPr/>
      <dgm:t>
        <a:bodyPr/>
        <a:lstStyle/>
        <a:p>
          <a:pPr algn="ctr"/>
          <a:r>
            <a:rPr lang="en-GB" sz="2400" b="1" i="0" dirty="0" smtClean="0">
              <a:solidFill>
                <a:schemeClr val="bg1"/>
              </a:solidFill>
            </a:rPr>
            <a:t>Ice</a:t>
          </a:r>
          <a:r>
            <a:rPr lang="en-GB" sz="900" b="0" i="0" dirty="0" smtClean="0">
              <a:solidFill>
                <a:schemeClr val="bg1"/>
              </a:solidFill>
            </a:rPr>
            <a:t>. </a:t>
          </a:r>
          <a:endParaRPr lang="en-GB" sz="900" b="0" i="0" dirty="0">
            <a:solidFill>
              <a:schemeClr val="bg1"/>
            </a:solidFill>
          </a:endParaRPr>
        </a:p>
      </dgm:t>
    </dgm:pt>
    <dgm:pt modelId="{383D091C-5D6E-441E-ADEA-730D12A54210}" type="parTrans" cxnId="{5F8CF4C2-DDB5-4E77-AAB0-6CB63E86F6F7}">
      <dgm:prSet/>
      <dgm:spPr/>
      <dgm:t>
        <a:bodyPr/>
        <a:lstStyle/>
        <a:p>
          <a:endParaRPr lang="en-GB"/>
        </a:p>
      </dgm:t>
    </dgm:pt>
    <dgm:pt modelId="{F57AC9E0-7867-4420-827D-D6A9AF821E1F}" type="sibTrans" cxnId="{5F8CF4C2-DDB5-4E77-AAB0-6CB63E86F6F7}">
      <dgm:prSet/>
      <dgm:spPr/>
      <dgm:t>
        <a:bodyPr/>
        <a:lstStyle/>
        <a:p>
          <a:endParaRPr lang="en-GB"/>
        </a:p>
      </dgm:t>
    </dgm:pt>
    <dgm:pt modelId="{CE08E0FB-478C-4111-8F61-58D404A852BB}">
      <dgm:prSet custT="1"/>
      <dgm:spPr/>
      <dgm:t>
        <a:bodyPr/>
        <a:lstStyle/>
        <a:p>
          <a:pPr algn="ctr"/>
          <a:r>
            <a:rPr lang="en-GB" sz="2400" b="1" i="0" dirty="0" smtClean="0">
              <a:solidFill>
                <a:schemeClr val="bg1"/>
              </a:solidFill>
            </a:rPr>
            <a:t>Compression</a:t>
          </a:r>
          <a:r>
            <a:rPr lang="en-GB" sz="2400" b="0" i="0" dirty="0" smtClean="0">
              <a:solidFill>
                <a:schemeClr val="bg1"/>
              </a:solidFill>
            </a:rPr>
            <a:t>.</a:t>
          </a:r>
          <a:endParaRPr lang="en-GB" sz="2400" b="0" i="0" dirty="0">
            <a:solidFill>
              <a:schemeClr val="bg1"/>
            </a:solidFill>
          </a:endParaRPr>
        </a:p>
      </dgm:t>
    </dgm:pt>
    <dgm:pt modelId="{1144AF68-FA95-4DDD-AD47-3EAE79892727}" type="parTrans" cxnId="{632FAC23-3DA8-4EE2-9A61-DF10CD68E657}">
      <dgm:prSet/>
      <dgm:spPr/>
      <dgm:t>
        <a:bodyPr/>
        <a:lstStyle/>
        <a:p>
          <a:endParaRPr lang="en-GB"/>
        </a:p>
      </dgm:t>
    </dgm:pt>
    <dgm:pt modelId="{C225608E-24EC-4D58-AC32-F136E73009A2}" type="sibTrans" cxnId="{632FAC23-3DA8-4EE2-9A61-DF10CD68E657}">
      <dgm:prSet/>
      <dgm:spPr/>
      <dgm:t>
        <a:bodyPr/>
        <a:lstStyle/>
        <a:p>
          <a:endParaRPr lang="en-GB"/>
        </a:p>
      </dgm:t>
    </dgm:pt>
    <dgm:pt modelId="{627CF78A-D57A-4D1F-A082-D891424F1427}">
      <dgm:prSet custT="1"/>
      <dgm:spPr/>
      <dgm:t>
        <a:bodyPr/>
        <a:lstStyle/>
        <a:p>
          <a:pPr algn="ctr"/>
          <a:r>
            <a:rPr lang="en-GB" sz="2400" b="1" i="0" dirty="0" smtClean="0">
              <a:solidFill>
                <a:schemeClr val="bg1"/>
              </a:solidFill>
            </a:rPr>
            <a:t>Elevation</a:t>
          </a:r>
          <a:r>
            <a:rPr lang="en-GB" sz="1300" b="1" i="0" dirty="0" smtClean="0">
              <a:solidFill>
                <a:schemeClr val="bg1"/>
              </a:solidFill>
            </a:rPr>
            <a:t>. </a:t>
          </a:r>
          <a:endParaRPr lang="en-GB" sz="1300" b="1" i="0" dirty="0">
            <a:solidFill>
              <a:schemeClr val="bg1"/>
            </a:solidFill>
          </a:endParaRPr>
        </a:p>
      </dgm:t>
    </dgm:pt>
    <dgm:pt modelId="{BDA9FA2F-BCA1-4F2D-94FD-B70C7EEB94BA}" type="parTrans" cxnId="{000676B5-6530-4FF9-B5EC-B6205B7B330A}">
      <dgm:prSet/>
      <dgm:spPr/>
      <dgm:t>
        <a:bodyPr/>
        <a:lstStyle/>
        <a:p>
          <a:endParaRPr lang="en-GB"/>
        </a:p>
      </dgm:t>
    </dgm:pt>
    <dgm:pt modelId="{869752CE-F4ED-4227-ADA8-F37051B968A9}" type="sibTrans" cxnId="{000676B5-6530-4FF9-B5EC-B6205B7B330A}">
      <dgm:prSet/>
      <dgm:spPr/>
      <dgm:t>
        <a:bodyPr/>
        <a:lstStyle/>
        <a:p>
          <a:endParaRPr lang="en-GB"/>
        </a:p>
      </dgm:t>
    </dgm:pt>
    <dgm:pt modelId="{CE5B6606-4D96-402D-96B9-038554B9588F}">
      <dgm:prSet phldrT="[Text]"/>
      <dgm:spPr/>
      <dgm:t>
        <a:bodyPr/>
        <a:lstStyle/>
        <a:p>
          <a:pPr algn="ctr"/>
          <a:r>
            <a:rPr lang="en-GB" b="0" i="0" dirty="0" smtClean="0"/>
            <a:t>Stop activity to prevent further injury.</a:t>
          </a:r>
          <a:endParaRPr lang="en-GB" dirty="0"/>
        </a:p>
      </dgm:t>
    </dgm:pt>
    <dgm:pt modelId="{3BF15247-FE0A-469F-839A-D25A84168432}" type="parTrans" cxnId="{E9EDA435-AEFC-4D21-94FE-33B97B41525D}">
      <dgm:prSet/>
      <dgm:spPr/>
      <dgm:t>
        <a:bodyPr/>
        <a:lstStyle/>
        <a:p>
          <a:endParaRPr lang="en-GB"/>
        </a:p>
      </dgm:t>
    </dgm:pt>
    <dgm:pt modelId="{5CBA15AE-1B61-453B-8B20-B2DB5BE84C17}" type="sibTrans" cxnId="{E9EDA435-AEFC-4D21-94FE-33B97B41525D}">
      <dgm:prSet/>
      <dgm:spPr/>
      <dgm:t>
        <a:bodyPr/>
        <a:lstStyle/>
        <a:p>
          <a:endParaRPr lang="en-GB"/>
        </a:p>
      </dgm:t>
    </dgm:pt>
    <dgm:pt modelId="{520708FC-C934-40ED-BE04-81503DA3347B}">
      <dgm:prSet/>
      <dgm:spPr/>
      <dgm:t>
        <a:bodyPr/>
        <a:lstStyle/>
        <a:p>
          <a:pPr algn="ctr"/>
          <a:r>
            <a:rPr lang="en-GB" b="0" i="0" dirty="0" smtClean="0"/>
            <a:t>Apply an ice pack to reduce blood flow, pain and swelling.</a:t>
          </a:r>
          <a:endParaRPr lang="en-GB" b="0" i="0" dirty="0"/>
        </a:p>
      </dgm:t>
    </dgm:pt>
    <dgm:pt modelId="{0E834A63-DB69-4DBC-8CCB-590F32446577}" type="parTrans" cxnId="{2183C02E-75F4-4553-B6C0-9E1C174CC528}">
      <dgm:prSet/>
      <dgm:spPr/>
      <dgm:t>
        <a:bodyPr/>
        <a:lstStyle/>
        <a:p>
          <a:endParaRPr lang="en-GB"/>
        </a:p>
      </dgm:t>
    </dgm:pt>
    <dgm:pt modelId="{BCFDBA7B-0331-4DDC-9AF3-08697A9284C1}" type="sibTrans" cxnId="{2183C02E-75F4-4553-B6C0-9E1C174CC528}">
      <dgm:prSet/>
      <dgm:spPr/>
      <dgm:t>
        <a:bodyPr/>
        <a:lstStyle/>
        <a:p>
          <a:endParaRPr lang="en-GB"/>
        </a:p>
      </dgm:t>
    </dgm:pt>
    <dgm:pt modelId="{8091070A-D25A-4702-96D6-21D211899DB9}">
      <dgm:prSet/>
      <dgm:spPr/>
      <dgm:t>
        <a:bodyPr/>
        <a:lstStyle/>
        <a:p>
          <a:pPr algn="ctr"/>
          <a:r>
            <a:rPr lang="en-GB" b="0" i="0" dirty="0" smtClean="0"/>
            <a:t> Wrap a bandage tightly around the area to reduce internal bleeding and swelling.</a:t>
          </a:r>
          <a:endParaRPr lang="en-GB" b="0" i="0" dirty="0"/>
        </a:p>
      </dgm:t>
    </dgm:pt>
    <dgm:pt modelId="{A08EA4D7-A28A-429B-A343-F7716314FF97}" type="parTrans" cxnId="{86CA9499-9175-4423-B318-0FEA8DFF9A6E}">
      <dgm:prSet/>
      <dgm:spPr/>
      <dgm:t>
        <a:bodyPr/>
        <a:lstStyle/>
        <a:p>
          <a:endParaRPr lang="en-GB"/>
        </a:p>
      </dgm:t>
    </dgm:pt>
    <dgm:pt modelId="{72C515FE-7B25-4A8E-9A25-4BE902A95EE5}" type="sibTrans" cxnId="{86CA9499-9175-4423-B318-0FEA8DFF9A6E}">
      <dgm:prSet/>
      <dgm:spPr/>
      <dgm:t>
        <a:bodyPr/>
        <a:lstStyle/>
        <a:p>
          <a:endParaRPr lang="en-GB"/>
        </a:p>
      </dgm:t>
    </dgm:pt>
    <dgm:pt modelId="{2BEC54AE-2670-43C1-AFE4-E12BC56B8759}">
      <dgm:prSet/>
      <dgm:spPr/>
      <dgm:t>
        <a:bodyPr/>
        <a:lstStyle/>
        <a:p>
          <a:pPr algn="ctr"/>
          <a:r>
            <a:rPr lang="en-GB" b="0" i="0" dirty="0" smtClean="0"/>
            <a:t>Raise the injury above heart level to reduce swelling and throbbing.</a:t>
          </a:r>
          <a:endParaRPr lang="en-GB" b="0" i="0" dirty="0"/>
        </a:p>
      </dgm:t>
    </dgm:pt>
    <dgm:pt modelId="{6185EFB1-ACC5-4F1C-8E3C-6C04F0D19B17}" type="parTrans" cxnId="{02C8346F-C814-49BF-A517-84A723EEB381}">
      <dgm:prSet/>
      <dgm:spPr/>
      <dgm:t>
        <a:bodyPr/>
        <a:lstStyle/>
        <a:p>
          <a:endParaRPr lang="en-GB"/>
        </a:p>
      </dgm:t>
    </dgm:pt>
    <dgm:pt modelId="{A5C71C5D-DA76-4C72-BF3C-5A62CEC98D42}" type="sibTrans" cxnId="{02C8346F-C814-49BF-A517-84A723EEB381}">
      <dgm:prSet/>
      <dgm:spPr/>
      <dgm:t>
        <a:bodyPr/>
        <a:lstStyle/>
        <a:p>
          <a:endParaRPr lang="en-GB"/>
        </a:p>
      </dgm:t>
    </dgm:pt>
    <dgm:pt modelId="{56B4FDB8-73E8-41F4-8DCF-9415556A38CF}" type="pres">
      <dgm:prSet presAssocID="{2A958A07-DC73-4944-A506-FE4B539DF3B6}" presName="Name0" presStyleCnt="0">
        <dgm:presLayoutVars>
          <dgm:chMax/>
          <dgm:chPref/>
          <dgm:dir/>
        </dgm:presLayoutVars>
      </dgm:prSet>
      <dgm:spPr/>
      <dgm:t>
        <a:bodyPr/>
        <a:lstStyle/>
        <a:p>
          <a:endParaRPr lang="en-GB"/>
        </a:p>
      </dgm:t>
    </dgm:pt>
    <dgm:pt modelId="{91DCC1A8-C0FB-4E2D-BB37-638C809D7F96}" type="pres">
      <dgm:prSet presAssocID="{2C05CD65-C897-4B34-82A8-D42AC4209CE3}" presName="parenttextcomposite" presStyleCnt="0"/>
      <dgm:spPr/>
    </dgm:pt>
    <dgm:pt modelId="{B6B4C8E4-4E58-4465-8339-29400D986392}" type="pres">
      <dgm:prSet presAssocID="{2C05CD65-C897-4B34-82A8-D42AC4209CE3}" presName="parenttext" presStyleLbl="revTx" presStyleIdx="0" presStyleCnt="4">
        <dgm:presLayoutVars>
          <dgm:chMax/>
          <dgm:chPref val="2"/>
          <dgm:bulletEnabled val="1"/>
        </dgm:presLayoutVars>
      </dgm:prSet>
      <dgm:spPr/>
      <dgm:t>
        <a:bodyPr/>
        <a:lstStyle/>
        <a:p>
          <a:endParaRPr lang="en-GB"/>
        </a:p>
      </dgm:t>
    </dgm:pt>
    <dgm:pt modelId="{72ACC5CE-5419-4F36-809E-72B17E3396D3}" type="pres">
      <dgm:prSet presAssocID="{2C05CD65-C897-4B34-82A8-D42AC4209CE3}" presName="composite" presStyleCnt="0"/>
      <dgm:spPr/>
    </dgm:pt>
    <dgm:pt modelId="{B2E634CF-C21C-41F6-BF2D-7562F9E18B66}" type="pres">
      <dgm:prSet presAssocID="{2C05CD65-C897-4B34-82A8-D42AC4209CE3}" presName="chevron1" presStyleLbl="alignNode1" presStyleIdx="0" presStyleCnt="28"/>
      <dgm:spPr/>
    </dgm:pt>
    <dgm:pt modelId="{E9109498-4182-4254-8CD3-6B7D98205624}" type="pres">
      <dgm:prSet presAssocID="{2C05CD65-C897-4B34-82A8-D42AC4209CE3}" presName="chevron2" presStyleLbl="alignNode1" presStyleIdx="1" presStyleCnt="28"/>
      <dgm:spPr/>
    </dgm:pt>
    <dgm:pt modelId="{78BCFBBB-7675-440F-9C17-63D5B8A376F9}" type="pres">
      <dgm:prSet presAssocID="{2C05CD65-C897-4B34-82A8-D42AC4209CE3}" presName="chevron3" presStyleLbl="alignNode1" presStyleIdx="2" presStyleCnt="28"/>
      <dgm:spPr/>
    </dgm:pt>
    <dgm:pt modelId="{19D4133E-B1A5-44C3-9F6B-A69C012533AC}" type="pres">
      <dgm:prSet presAssocID="{2C05CD65-C897-4B34-82A8-D42AC4209CE3}" presName="chevron4" presStyleLbl="alignNode1" presStyleIdx="3" presStyleCnt="28"/>
      <dgm:spPr/>
    </dgm:pt>
    <dgm:pt modelId="{D90F4523-B9A0-474B-8332-D67669B09CA2}" type="pres">
      <dgm:prSet presAssocID="{2C05CD65-C897-4B34-82A8-D42AC4209CE3}" presName="chevron5" presStyleLbl="alignNode1" presStyleIdx="4" presStyleCnt="28"/>
      <dgm:spPr/>
    </dgm:pt>
    <dgm:pt modelId="{17A2245A-34F0-4B81-BFEF-443C959C8896}" type="pres">
      <dgm:prSet presAssocID="{2C05CD65-C897-4B34-82A8-D42AC4209CE3}" presName="chevron6" presStyleLbl="alignNode1" presStyleIdx="5" presStyleCnt="28"/>
      <dgm:spPr/>
    </dgm:pt>
    <dgm:pt modelId="{EB242221-318E-4B12-82D2-A10EBDC5EFFB}" type="pres">
      <dgm:prSet presAssocID="{2C05CD65-C897-4B34-82A8-D42AC4209CE3}" presName="chevron7" presStyleLbl="alignNode1" presStyleIdx="6" presStyleCnt="28"/>
      <dgm:spPr/>
    </dgm:pt>
    <dgm:pt modelId="{A1451704-95B7-40B4-B5D7-26A14BA1DE8E}" type="pres">
      <dgm:prSet presAssocID="{2C05CD65-C897-4B34-82A8-D42AC4209CE3}" presName="childtext" presStyleLbl="solidFgAcc1" presStyleIdx="0" presStyleCnt="4">
        <dgm:presLayoutVars>
          <dgm:chMax/>
          <dgm:chPref val="0"/>
          <dgm:bulletEnabled val="1"/>
        </dgm:presLayoutVars>
      </dgm:prSet>
      <dgm:spPr/>
      <dgm:t>
        <a:bodyPr/>
        <a:lstStyle/>
        <a:p>
          <a:endParaRPr lang="en-GB"/>
        </a:p>
      </dgm:t>
    </dgm:pt>
    <dgm:pt modelId="{18683C03-EA95-40A9-8E94-E9DD354AD8A5}" type="pres">
      <dgm:prSet presAssocID="{FC5318B7-77ED-4DA2-9063-760B8B7E3E46}" presName="sibTrans" presStyleCnt="0"/>
      <dgm:spPr/>
    </dgm:pt>
    <dgm:pt modelId="{A413E1D8-3C5F-4CE6-9E43-1D3A0E940760}" type="pres">
      <dgm:prSet presAssocID="{7CB88E9E-C60F-482D-9268-0BECC1DFD807}" presName="parenttextcomposite" presStyleCnt="0"/>
      <dgm:spPr/>
    </dgm:pt>
    <dgm:pt modelId="{562C3C87-7841-4EF2-B144-A57F6F220290}" type="pres">
      <dgm:prSet presAssocID="{7CB88E9E-C60F-482D-9268-0BECC1DFD807}" presName="parenttext" presStyleLbl="revTx" presStyleIdx="1" presStyleCnt="4">
        <dgm:presLayoutVars>
          <dgm:chMax/>
          <dgm:chPref val="2"/>
          <dgm:bulletEnabled val="1"/>
        </dgm:presLayoutVars>
      </dgm:prSet>
      <dgm:spPr/>
      <dgm:t>
        <a:bodyPr/>
        <a:lstStyle/>
        <a:p>
          <a:endParaRPr lang="en-GB"/>
        </a:p>
      </dgm:t>
    </dgm:pt>
    <dgm:pt modelId="{D54D5515-5C5A-4804-9579-09703064D6BF}" type="pres">
      <dgm:prSet presAssocID="{7CB88E9E-C60F-482D-9268-0BECC1DFD807}" presName="composite" presStyleCnt="0"/>
      <dgm:spPr/>
    </dgm:pt>
    <dgm:pt modelId="{E06E7938-B577-4B1B-A459-94841A3305F2}" type="pres">
      <dgm:prSet presAssocID="{7CB88E9E-C60F-482D-9268-0BECC1DFD807}" presName="chevron1" presStyleLbl="alignNode1" presStyleIdx="7" presStyleCnt="28"/>
      <dgm:spPr/>
    </dgm:pt>
    <dgm:pt modelId="{0069CCA7-016C-428E-AB3E-B042025AF20B}" type="pres">
      <dgm:prSet presAssocID="{7CB88E9E-C60F-482D-9268-0BECC1DFD807}" presName="chevron2" presStyleLbl="alignNode1" presStyleIdx="8" presStyleCnt="28"/>
      <dgm:spPr/>
    </dgm:pt>
    <dgm:pt modelId="{285BCC74-0773-4E50-BA06-953A9FACB643}" type="pres">
      <dgm:prSet presAssocID="{7CB88E9E-C60F-482D-9268-0BECC1DFD807}" presName="chevron3" presStyleLbl="alignNode1" presStyleIdx="9" presStyleCnt="28"/>
      <dgm:spPr/>
    </dgm:pt>
    <dgm:pt modelId="{1E335095-238A-4211-B88F-FB57C7901B10}" type="pres">
      <dgm:prSet presAssocID="{7CB88E9E-C60F-482D-9268-0BECC1DFD807}" presName="chevron4" presStyleLbl="alignNode1" presStyleIdx="10" presStyleCnt="28"/>
      <dgm:spPr/>
    </dgm:pt>
    <dgm:pt modelId="{1867DA21-4417-4DAF-A71B-16881D6A063F}" type="pres">
      <dgm:prSet presAssocID="{7CB88E9E-C60F-482D-9268-0BECC1DFD807}" presName="chevron5" presStyleLbl="alignNode1" presStyleIdx="11" presStyleCnt="28"/>
      <dgm:spPr/>
    </dgm:pt>
    <dgm:pt modelId="{03605387-7898-4D8B-8EFF-30B4A9323A75}" type="pres">
      <dgm:prSet presAssocID="{7CB88E9E-C60F-482D-9268-0BECC1DFD807}" presName="chevron6" presStyleLbl="alignNode1" presStyleIdx="12" presStyleCnt="28"/>
      <dgm:spPr/>
    </dgm:pt>
    <dgm:pt modelId="{6B415566-6C64-4FC9-AC91-76037E9C1EAC}" type="pres">
      <dgm:prSet presAssocID="{7CB88E9E-C60F-482D-9268-0BECC1DFD807}" presName="chevron7" presStyleLbl="alignNode1" presStyleIdx="13" presStyleCnt="28"/>
      <dgm:spPr/>
    </dgm:pt>
    <dgm:pt modelId="{E748A94C-9872-4840-AF72-2ECDAF286656}" type="pres">
      <dgm:prSet presAssocID="{7CB88E9E-C60F-482D-9268-0BECC1DFD807}" presName="childtext" presStyleLbl="solidFgAcc1" presStyleIdx="1" presStyleCnt="4">
        <dgm:presLayoutVars>
          <dgm:chMax/>
          <dgm:chPref val="0"/>
          <dgm:bulletEnabled val="1"/>
        </dgm:presLayoutVars>
      </dgm:prSet>
      <dgm:spPr/>
      <dgm:t>
        <a:bodyPr/>
        <a:lstStyle/>
        <a:p>
          <a:endParaRPr lang="en-GB"/>
        </a:p>
      </dgm:t>
    </dgm:pt>
    <dgm:pt modelId="{5B1654F3-C261-4E87-8DC9-3756D9F38438}" type="pres">
      <dgm:prSet presAssocID="{F57AC9E0-7867-4420-827D-D6A9AF821E1F}" presName="sibTrans" presStyleCnt="0"/>
      <dgm:spPr/>
    </dgm:pt>
    <dgm:pt modelId="{2DD885D0-AD63-4ABA-97D1-BF91A5EAAD83}" type="pres">
      <dgm:prSet presAssocID="{CE08E0FB-478C-4111-8F61-58D404A852BB}" presName="parenttextcomposite" presStyleCnt="0"/>
      <dgm:spPr/>
    </dgm:pt>
    <dgm:pt modelId="{475444F2-8DCD-4AE7-BD1E-240A1FBA5238}" type="pres">
      <dgm:prSet presAssocID="{CE08E0FB-478C-4111-8F61-58D404A852BB}" presName="parenttext" presStyleLbl="revTx" presStyleIdx="2" presStyleCnt="4">
        <dgm:presLayoutVars>
          <dgm:chMax/>
          <dgm:chPref val="2"/>
          <dgm:bulletEnabled val="1"/>
        </dgm:presLayoutVars>
      </dgm:prSet>
      <dgm:spPr/>
      <dgm:t>
        <a:bodyPr/>
        <a:lstStyle/>
        <a:p>
          <a:endParaRPr lang="en-GB"/>
        </a:p>
      </dgm:t>
    </dgm:pt>
    <dgm:pt modelId="{3B435A7D-3C29-41A2-8297-749096F7EA9C}" type="pres">
      <dgm:prSet presAssocID="{CE08E0FB-478C-4111-8F61-58D404A852BB}" presName="composite" presStyleCnt="0"/>
      <dgm:spPr/>
    </dgm:pt>
    <dgm:pt modelId="{0107B39C-6960-47C0-9247-90DE2EFC4245}" type="pres">
      <dgm:prSet presAssocID="{CE08E0FB-478C-4111-8F61-58D404A852BB}" presName="chevron1" presStyleLbl="alignNode1" presStyleIdx="14" presStyleCnt="28"/>
      <dgm:spPr/>
    </dgm:pt>
    <dgm:pt modelId="{47A2BB54-3F89-44DD-8716-2596FB97BA70}" type="pres">
      <dgm:prSet presAssocID="{CE08E0FB-478C-4111-8F61-58D404A852BB}" presName="chevron2" presStyleLbl="alignNode1" presStyleIdx="15" presStyleCnt="28"/>
      <dgm:spPr/>
    </dgm:pt>
    <dgm:pt modelId="{F3C3BB2A-EED7-4E7B-A7E0-98C2FED69D22}" type="pres">
      <dgm:prSet presAssocID="{CE08E0FB-478C-4111-8F61-58D404A852BB}" presName="chevron3" presStyleLbl="alignNode1" presStyleIdx="16" presStyleCnt="28"/>
      <dgm:spPr/>
    </dgm:pt>
    <dgm:pt modelId="{918A9716-973F-46F5-95B0-4DE9A473E39B}" type="pres">
      <dgm:prSet presAssocID="{CE08E0FB-478C-4111-8F61-58D404A852BB}" presName="chevron4" presStyleLbl="alignNode1" presStyleIdx="17" presStyleCnt="28"/>
      <dgm:spPr/>
    </dgm:pt>
    <dgm:pt modelId="{AE195A25-1A25-4366-BF5B-36DFA4989A5D}" type="pres">
      <dgm:prSet presAssocID="{CE08E0FB-478C-4111-8F61-58D404A852BB}" presName="chevron5" presStyleLbl="alignNode1" presStyleIdx="18" presStyleCnt="28"/>
      <dgm:spPr/>
    </dgm:pt>
    <dgm:pt modelId="{F3C02953-8584-4F93-B5C6-78756139504D}" type="pres">
      <dgm:prSet presAssocID="{CE08E0FB-478C-4111-8F61-58D404A852BB}" presName="chevron6" presStyleLbl="alignNode1" presStyleIdx="19" presStyleCnt="28"/>
      <dgm:spPr/>
    </dgm:pt>
    <dgm:pt modelId="{A2D2CA8F-998D-4B52-99D5-74ECB0F6A7B3}" type="pres">
      <dgm:prSet presAssocID="{CE08E0FB-478C-4111-8F61-58D404A852BB}" presName="chevron7" presStyleLbl="alignNode1" presStyleIdx="20" presStyleCnt="28"/>
      <dgm:spPr/>
    </dgm:pt>
    <dgm:pt modelId="{4D97E294-D004-4C8F-B223-A6C821A4A237}" type="pres">
      <dgm:prSet presAssocID="{CE08E0FB-478C-4111-8F61-58D404A852BB}" presName="childtext" presStyleLbl="solidFgAcc1" presStyleIdx="2" presStyleCnt="4">
        <dgm:presLayoutVars>
          <dgm:chMax/>
          <dgm:chPref val="0"/>
          <dgm:bulletEnabled val="1"/>
        </dgm:presLayoutVars>
      </dgm:prSet>
      <dgm:spPr/>
      <dgm:t>
        <a:bodyPr/>
        <a:lstStyle/>
        <a:p>
          <a:endParaRPr lang="en-GB"/>
        </a:p>
      </dgm:t>
    </dgm:pt>
    <dgm:pt modelId="{70183D86-1E81-4A5C-8571-BC5502B040F3}" type="pres">
      <dgm:prSet presAssocID="{C225608E-24EC-4D58-AC32-F136E73009A2}" presName="sibTrans" presStyleCnt="0"/>
      <dgm:spPr/>
    </dgm:pt>
    <dgm:pt modelId="{0691AEF6-3074-465B-B030-CBFE43A72DAD}" type="pres">
      <dgm:prSet presAssocID="{627CF78A-D57A-4D1F-A082-D891424F1427}" presName="parenttextcomposite" presStyleCnt="0"/>
      <dgm:spPr/>
    </dgm:pt>
    <dgm:pt modelId="{4DF59887-E37F-46E2-811E-2CCCE5B8C217}" type="pres">
      <dgm:prSet presAssocID="{627CF78A-D57A-4D1F-A082-D891424F1427}" presName="parenttext" presStyleLbl="revTx" presStyleIdx="3" presStyleCnt="4">
        <dgm:presLayoutVars>
          <dgm:chMax/>
          <dgm:chPref val="2"/>
          <dgm:bulletEnabled val="1"/>
        </dgm:presLayoutVars>
      </dgm:prSet>
      <dgm:spPr/>
      <dgm:t>
        <a:bodyPr/>
        <a:lstStyle/>
        <a:p>
          <a:endParaRPr lang="en-GB"/>
        </a:p>
      </dgm:t>
    </dgm:pt>
    <dgm:pt modelId="{EB3C378E-2DBD-4A5E-ADBE-6CFFCAD3AAD5}" type="pres">
      <dgm:prSet presAssocID="{627CF78A-D57A-4D1F-A082-D891424F1427}" presName="composite" presStyleCnt="0"/>
      <dgm:spPr/>
    </dgm:pt>
    <dgm:pt modelId="{C53EE8C9-E0A7-4839-BB68-3502EEC4161D}" type="pres">
      <dgm:prSet presAssocID="{627CF78A-D57A-4D1F-A082-D891424F1427}" presName="chevron1" presStyleLbl="alignNode1" presStyleIdx="21" presStyleCnt="28"/>
      <dgm:spPr/>
    </dgm:pt>
    <dgm:pt modelId="{5424BBCA-CFE8-435F-BAE2-5CA5A3250933}" type="pres">
      <dgm:prSet presAssocID="{627CF78A-D57A-4D1F-A082-D891424F1427}" presName="chevron2" presStyleLbl="alignNode1" presStyleIdx="22" presStyleCnt="28"/>
      <dgm:spPr/>
    </dgm:pt>
    <dgm:pt modelId="{61070C2B-8C49-47BE-AD35-DDDCE6E2D6B9}" type="pres">
      <dgm:prSet presAssocID="{627CF78A-D57A-4D1F-A082-D891424F1427}" presName="chevron3" presStyleLbl="alignNode1" presStyleIdx="23" presStyleCnt="28"/>
      <dgm:spPr/>
    </dgm:pt>
    <dgm:pt modelId="{4BD4786C-1088-4771-8FC4-2936AED38BAC}" type="pres">
      <dgm:prSet presAssocID="{627CF78A-D57A-4D1F-A082-D891424F1427}" presName="chevron4" presStyleLbl="alignNode1" presStyleIdx="24" presStyleCnt="28"/>
      <dgm:spPr/>
    </dgm:pt>
    <dgm:pt modelId="{6759C564-EA84-4F6F-BEAF-27E4C3B52DFA}" type="pres">
      <dgm:prSet presAssocID="{627CF78A-D57A-4D1F-A082-D891424F1427}" presName="chevron5" presStyleLbl="alignNode1" presStyleIdx="25" presStyleCnt="28"/>
      <dgm:spPr/>
    </dgm:pt>
    <dgm:pt modelId="{F160E69E-2FD6-4772-90B9-72ED127AD0B2}" type="pres">
      <dgm:prSet presAssocID="{627CF78A-D57A-4D1F-A082-D891424F1427}" presName="chevron6" presStyleLbl="alignNode1" presStyleIdx="26" presStyleCnt="28"/>
      <dgm:spPr/>
    </dgm:pt>
    <dgm:pt modelId="{C1962166-A2D8-4351-BDEF-1EFA0A7D55E2}" type="pres">
      <dgm:prSet presAssocID="{627CF78A-D57A-4D1F-A082-D891424F1427}" presName="chevron7" presStyleLbl="alignNode1" presStyleIdx="27" presStyleCnt="28"/>
      <dgm:spPr/>
    </dgm:pt>
    <dgm:pt modelId="{6DD053FE-D314-4613-B18F-0E139D9B91A4}" type="pres">
      <dgm:prSet presAssocID="{627CF78A-D57A-4D1F-A082-D891424F1427}" presName="childtext" presStyleLbl="solidFgAcc1" presStyleIdx="3" presStyleCnt="4">
        <dgm:presLayoutVars>
          <dgm:chMax/>
          <dgm:chPref val="0"/>
          <dgm:bulletEnabled val="1"/>
        </dgm:presLayoutVars>
      </dgm:prSet>
      <dgm:spPr/>
      <dgm:t>
        <a:bodyPr/>
        <a:lstStyle/>
        <a:p>
          <a:endParaRPr lang="en-GB"/>
        </a:p>
      </dgm:t>
    </dgm:pt>
  </dgm:ptLst>
  <dgm:cxnLst>
    <dgm:cxn modelId="{A9264625-1FBD-4880-9155-EA752D049C1C}" type="presOf" srcId="{CE08E0FB-478C-4111-8F61-58D404A852BB}" destId="{475444F2-8DCD-4AE7-BD1E-240A1FBA5238}" srcOrd="0" destOrd="0" presId="urn:microsoft.com/office/officeart/2008/layout/VerticalAccentList"/>
    <dgm:cxn modelId="{632FAC23-3DA8-4EE2-9A61-DF10CD68E657}" srcId="{2A958A07-DC73-4944-A506-FE4B539DF3B6}" destId="{CE08E0FB-478C-4111-8F61-58D404A852BB}" srcOrd="2" destOrd="0" parTransId="{1144AF68-FA95-4DDD-AD47-3EAE79892727}" sibTransId="{C225608E-24EC-4D58-AC32-F136E73009A2}"/>
    <dgm:cxn modelId="{5F8CF4C2-DDB5-4E77-AAB0-6CB63E86F6F7}" srcId="{2A958A07-DC73-4944-A506-FE4B539DF3B6}" destId="{7CB88E9E-C60F-482D-9268-0BECC1DFD807}" srcOrd="1" destOrd="0" parTransId="{383D091C-5D6E-441E-ADEA-730D12A54210}" sibTransId="{F57AC9E0-7867-4420-827D-D6A9AF821E1F}"/>
    <dgm:cxn modelId="{000676B5-6530-4FF9-B5EC-B6205B7B330A}" srcId="{2A958A07-DC73-4944-A506-FE4B539DF3B6}" destId="{627CF78A-D57A-4D1F-A082-D891424F1427}" srcOrd="3" destOrd="0" parTransId="{BDA9FA2F-BCA1-4F2D-94FD-B70C7EEB94BA}" sibTransId="{869752CE-F4ED-4227-ADA8-F37051B968A9}"/>
    <dgm:cxn modelId="{340C9EC3-5046-4566-839F-ED1430E42095}" type="presOf" srcId="{520708FC-C934-40ED-BE04-81503DA3347B}" destId="{E748A94C-9872-4840-AF72-2ECDAF286656}" srcOrd="0" destOrd="0" presId="urn:microsoft.com/office/officeart/2008/layout/VerticalAccentList"/>
    <dgm:cxn modelId="{988CE967-62FE-4850-AFAC-FB6CD96A6BC1}" type="presOf" srcId="{2BEC54AE-2670-43C1-AFE4-E12BC56B8759}" destId="{6DD053FE-D314-4613-B18F-0E139D9B91A4}" srcOrd="0" destOrd="0" presId="urn:microsoft.com/office/officeart/2008/layout/VerticalAccentList"/>
    <dgm:cxn modelId="{1D5D16F1-2EC2-42DA-92D5-81F86E295142}" type="presOf" srcId="{2A958A07-DC73-4944-A506-FE4B539DF3B6}" destId="{56B4FDB8-73E8-41F4-8DCF-9415556A38CF}" srcOrd="0" destOrd="0" presId="urn:microsoft.com/office/officeart/2008/layout/VerticalAccentList"/>
    <dgm:cxn modelId="{AADB056E-1994-4E12-AD87-0FDC94BC8F34}" type="presOf" srcId="{2C05CD65-C897-4B34-82A8-D42AC4209CE3}" destId="{B6B4C8E4-4E58-4465-8339-29400D986392}" srcOrd="0" destOrd="0" presId="urn:microsoft.com/office/officeart/2008/layout/VerticalAccentList"/>
    <dgm:cxn modelId="{1A7DB90C-E467-4095-BA40-D0AC91D9CD9C}" srcId="{2A958A07-DC73-4944-A506-FE4B539DF3B6}" destId="{2C05CD65-C897-4B34-82A8-D42AC4209CE3}" srcOrd="0" destOrd="0" parTransId="{91EEC68A-5CDC-484A-9B95-748102F05094}" sibTransId="{FC5318B7-77ED-4DA2-9063-760B8B7E3E46}"/>
    <dgm:cxn modelId="{02C8346F-C814-49BF-A517-84A723EEB381}" srcId="{627CF78A-D57A-4D1F-A082-D891424F1427}" destId="{2BEC54AE-2670-43C1-AFE4-E12BC56B8759}" srcOrd="0" destOrd="0" parTransId="{6185EFB1-ACC5-4F1C-8E3C-6C04F0D19B17}" sibTransId="{A5C71C5D-DA76-4C72-BF3C-5A62CEC98D42}"/>
    <dgm:cxn modelId="{2183C02E-75F4-4553-B6C0-9E1C174CC528}" srcId="{7CB88E9E-C60F-482D-9268-0BECC1DFD807}" destId="{520708FC-C934-40ED-BE04-81503DA3347B}" srcOrd="0" destOrd="0" parTransId="{0E834A63-DB69-4DBC-8CCB-590F32446577}" sibTransId="{BCFDBA7B-0331-4DDC-9AF3-08697A9284C1}"/>
    <dgm:cxn modelId="{9507C4A4-FD0E-47B5-9A69-58393D1708DF}" type="presOf" srcId="{7CB88E9E-C60F-482D-9268-0BECC1DFD807}" destId="{562C3C87-7841-4EF2-B144-A57F6F220290}" srcOrd="0" destOrd="0" presId="urn:microsoft.com/office/officeart/2008/layout/VerticalAccentList"/>
    <dgm:cxn modelId="{ED9B5C20-C6E1-43D6-B829-83D6D397A50D}" type="presOf" srcId="{CE5B6606-4D96-402D-96B9-038554B9588F}" destId="{A1451704-95B7-40B4-B5D7-26A14BA1DE8E}" srcOrd="0" destOrd="0" presId="urn:microsoft.com/office/officeart/2008/layout/VerticalAccentList"/>
    <dgm:cxn modelId="{E9EDA435-AEFC-4D21-94FE-33B97B41525D}" srcId="{2C05CD65-C897-4B34-82A8-D42AC4209CE3}" destId="{CE5B6606-4D96-402D-96B9-038554B9588F}" srcOrd="0" destOrd="0" parTransId="{3BF15247-FE0A-469F-839A-D25A84168432}" sibTransId="{5CBA15AE-1B61-453B-8B20-B2DB5BE84C17}"/>
    <dgm:cxn modelId="{86CA9499-9175-4423-B318-0FEA8DFF9A6E}" srcId="{CE08E0FB-478C-4111-8F61-58D404A852BB}" destId="{8091070A-D25A-4702-96D6-21D211899DB9}" srcOrd="0" destOrd="0" parTransId="{A08EA4D7-A28A-429B-A343-F7716314FF97}" sibTransId="{72C515FE-7B25-4A8E-9A25-4BE902A95EE5}"/>
    <dgm:cxn modelId="{5657AB21-566F-4416-A239-44235899CDEA}" type="presOf" srcId="{627CF78A-D57A-4D1F-A082-D891424F1427}" destId="{4DF59887-E37F-46E2-811E-2CCCE5B8C217}" srcOrd="0" destOrd="0" presId="urn:microsoft.com/office/officeart/2008/layout/VerticalAccentList"/>
    <dgm:cxn modelId="{9099D5F3-C126-4814-A63C-2BDA3B359E53}" type="presOf" srcId="{8091070A-D25A-4702-96D6-21D211899DB9}" destId="{4D97E294-D004-4C8F-B223-A6C821A4A237}" srcOrd="0" destOrd="0" presId="urn:microsoft.com/office/officeart/2008/layout/VerticalAccentList"/>
    <dgm:cxn modelId="{0EA92641-CAF9-4845-B353-0FAFA56EBAD7}" type="presParOf" srcId="{56B4FDB8-73E8-41F4-8DCF-9415556A38CF}" destId="{91DCC1A8-C0FB-4E2D-BB37-638C809D7F96}" srcOrd="0" destOrd="0" presId="urn:microsoft.com/office/officeart/2008/layout/VerticalAccentList"/>
    <dgm:cxn modelId="{BAFC2A84-15D6-4A7D-9D48-C7DD2FE71823}" type="presParOf" srcId="{91DCC1A8-C0FB-4E2D-BB37-638C809D7F96}" destId="{B6B4C8E4-4E58-4465-8339-29400D986392}" srcOrd="0" destOrd="0" presId="urn:microsoft.com/office/officeart/2008/layout/VerticalAccentList"/>
    <dgm:cxn modelId="{200B968C-6E95-4B07-8BA0-04AED26E7764}" type="presParOf" srcId="{56B4FDB8-73E8-41F4-8DCF-9415556A38CF}" destId="{72ACC5CE-5419-4F36-809E-72B17E3396D3}" srcOrd="1" destOrd="0" presId="urn:microsoft.com/office/officeart/2008/layout/VerticalAccentList"/>
    <dgm:cxn modelId="{FB09A0B7-020D-485E-86CF-F62817B9EDFC}" type="presParOf" srcId="{72ACC5CE-5419-4F36-809E-72B17E3396D3}" destId="{B2E634CF-C21C-41F6-BF2D-7562F9E18B66}" srcOrd="0" destOrd="0" presId="urn:microsoft.com/office/officeart/2008/layout/VerticalAccentList"/>
    <dgm:cxn modelId="{0D75F404-95A6-49F3-A7F5-2A691E31546D}" type="presParOf" srcId="{72ACC5CE-5419-4F36-809E-72B17E3396D3}" destId="{E9109498-4182-4254-8CD3-6B7D98205624}" srcOrd="1" destOrd="0" presId="urn:microsoft.com/office/officeart/2008/layout/VerticalAccentList"/>
    <dgm:cxn modelId="{25EB878E-4C04-4C99-81CC-29B048761C71}" type="presParOf" srcId="{72ACC5CE-5419-4F36-809E-72B17E3396D3}" destId="{78BCFBBB-7675-440F-9C17-63D5B8A376F9}" srcOrd="2" destOrd="0" presId="urn:microsoft.com/office/officeart/2008/layout/VerticalAccentList"/>
    <dgm:cxn modelId="{C0A37925-8A4C-4423-8F5C-F6FB877932C9}" type="presParOf" srcId="{72ACC5CE-5419-4F36-809E-72B17E3396D3}" destId="{19D4133E-B1A5-44C3-9F6B-A69C012533AC}" srcOrd="3" destOrd="0" presId="urn:microsoft.com/office/officeart/2008/layout/VerticalAccentList"/>
    <dgm:cxn modelId="{6773798C-0520-4468-A352-9B9688555AAB}" type="presParOf" srcId="{72ACC5CE-5419-4F36-809E-72B17E3396D3}" destId="{D90F4523-B9A0-474B-8332-D67669B09CA2}" srcOrd="4" destOrd="0" presId="urn:microsoft.com/office/officeart/2008/layout/VerticalAccentList"/>
    <dgm:cxn modelId="{2D579846-A3C1-4F05-A350-436E7EBBF43E}" type="presParOf" srcId="{72ACC5CE-5419-4F36-809E-72B17E3396D3}" destId="{17A2245A-34F0-4B81-BFEF-443C959C8896}" srcOrd="5" destOrd="0" presId="urn:microsoft.com/office/officeart/2008/layout/VerticalAccentList"/>
    <dgm:cxn modelId="{0B8807EF-0DDC-48A3-B719-8BC0B7AD03F2}" type="presParOf" srcId="{72ACC5CE-5419-4F36-809E-72B17E3396D3}" destId="{EB242221-318E-4B12-82D2-A10EBDC5EFFB}" srcOrd="6" destOrd="0" presId="urn:microsoft.com/office/officeart/2008/layout/VerticalAccentList"/>
    <dgm:cxn modelId="{304CB8D0-8A36-4DFA-86DB-1FB22B18CE05}" type="presParOf" srcId="{72ACC5CE-5419-4F36-809E-72B17E3396D3}" destId="{A1451704-95B7-40B4-B5D7-26A14BA1DE8E}" srcOrd="7" destOrd="0" presId="urn:microsoft.com/office/officeart/2008/layout/VerticalAccentList"/>
    <dgm:cxn modelId="{8497232F-86BD-4FC0-A5A4-4F34979CF775}" type="presParOf" srcId="{56B4FDB8-73E8-41F4-8DCF-9415556A38CF}" destId="{18683C03-EA95-40A9-8E94-E9DD354AD8A5}" srcOrd="2" destOrd="0" presId="urn:microsoft.com/office/officeart/2008/layout/VerticalAccentList"/>
    <dgm:cxn modelId="{D94F166F-F639-48A0-8D70-8C183C74E1FD}" type="presParOf" srcId="{56B4FDB8-73E8-41F4-8DCF-9415556A38CF}" destId="{A413E1D8-3C5F-4CE6-9E43-1D3A0E940760}" srcOrd="3" destOrd="0" presId="urn:microsoft.com/office/officeart/2008/layout/VerticalAccentList"/>
    <dgm:cxn modelId="{4B40A874-48EB-407D-A35F-8BF08838F6EB}" type="presParOf" srcId="{A413E1D8-3C5F-4CE6-9E43-1D3A0E940760}" destId="{562C3C87-7841-4EF2-B144-A57F6F220290}" srcOrd="0" destOrd="0" presId="urn:microsoft.com/office/officeart/2008/layout/VerticalAccentList"/>
    <dgm:cxn modelId="{D8079E33-AC8B-4336-972D-D4946759AC01}" type="presParOf" srcId="{56B4FDB8-73E8-41F4-8DCF-9415556A38CF}" destId="{D54D5515-5C5A-4804-9579-09703064D6BF}" srcOrd="4" destOrd="0" presId="urn:microsoft.com/office/officeart/2008/layout/VerticalAccentList"/>
    <dgm:cxn modelId="{1509162C-1964-4032-97F8-2F2F1BA890A6}" type="presParOf" srcId="{D54D5515-5C5A-4804-9579-09703064D6BF}" destId="{E06E7938-B577-4B1B-A459-94841A3305F2}" srcOrd="0" destOrd="0" presId="urn:microsoft.com/office/officeart/2008/layout/VerticalAccentList"/>
    <dgm:cxn modelId="{E077A1A1-E1FC-4B86-93F3-2BE7274DB9F1}" type="presParOf" srcId="{D54D5515-5C5A-4804-9579-09703064D6BF}" destId="{0069CCA7-016C-428E-AB3E-B042025AF20B}" srcOrd="1" destOrd="0" presId="urn:microsoft.com/office/officeart/2008/layout/VerticalAccentList"/>
    <dgm:cxn modelId="{D2CC8C73-47AD-40EC-B031-CE628039AA6D}" type="presParOf" srcId="{D54D5515-5C5A-4804-9579-09703064D6BF}" destId="{285BCC74-0773-4E50-BA06-953A9FACB643}" srcOrd="2" destOrd="0" presId="urn:microsoft.com/office/officeart/2008/layout/VerticalAccentList"/>
    <dgm:cxn modelId="{220A1AF0-CCF2-4A3A-A103-1A2040E9391E}" type="presParOf" srcId="{D54D5515-5C5A-4804-9579-09703064D6BF}" destId="{1E335095-238A-4211-B88F-FB57C7901B10}" srcOrd="3" destOrd="0" presId="urn:microsoft.com/office/officeart/2008/layout/VerticalAccentList"/>
    <dgm:cxn modelId="{E2A1077E-4B71-471B-827B-44170CC8E761}" type="presParOf" srcId="{D54D5515-5C5A-4804-9579-09703064D6BF}" destId="{1867DA21-4417-4DAF-A71B-16881D6A063F}" srcOrd="4" destOrd="0" presId="urn:microsoft.com/office/officeart/2008/layout/VerticalAccentList"/>
    <dgm:cxn modelId="{8F5C4C62-85D6-43CD-899F-0E7C70E40AE0}" type="presParOf" srcId="{D54D5515-5C5A-4804-9579-09703064D6BF}" destId="{03605387-7898-4D8B-8EFF-30B4A9323A75}" srcOrd="5" destOrd="0" presId="urn:microsoft.com/office/officeart/2008/layout/VerticalAccentList"/>
    <dgm:cxn modelId="{12CAD10C-1766-4F71-8446-869CB039F2BB}" type="presParOf" srcId="{D54D5515-5C5A-4804-9579-09703064D6BF}" destId="{6B415566-6C64-4FC9-AC91-76037E9C1EAC}" srcOrd="6" destOrd="0" presId="urn:microsoft.com/office/officeart/2008/layout/VerticalAccentList"/>
    <dgm:cxn modelId="{1A804D67-EF74-43D8-8069-902C3E38D365}" type="presParOf" srcId="{D54D5515-5C5A-4804-9579-09703064D6BF}" destId="{E748A94C-9872-4840-AF72-2ECDAF286656}" srcOrd="7" destOrd="0" presId="urn:microsoft.com/office/officeart/2008/layout/VerticalAccentList"/>
    <dgm:cxn modelId="{A6E6AA67-AAA8-40A4-8B87-4B3DFB321256}" type="presParOf" srcId="{56B4FDB8-73E8-41F4-8DCF-9415556A38CF}" destId="{5B1654F3-C261-4E87-8DC9-3756D9F38438}" srcOrd="5" destOrd="0" presId="urn:microsoft.com/office/officeart/2008/layout/VerticalAccentList"/>
    <dgm:cxn modelId="{0FBFF98A-6FCF-4DEC-B969-51F6E096FA77}" type="presParOf" srcId="{56B4FDB8-73E8-41F4-8DCF-9415556A38CF}" destId="{2DD885D0-AD63-4ABA-97D1-BF91A5EAAD83}" srcOrd="6" destOrd="0" presId="urn:microsoft.com/office/officeart/2008/layout/VerticalAccentList"/>
    <dgm:cxn modelId="{DE97A152-EC83-46CD-B308-CD51C7515029}" type="presParOf" srcId="{2DD885D0-AD63-4ABA-97D1-BF91A5EAAD83}" destId="{475444F2-8DCD-4AE7-BD1E-240A1FBA5238}" srcOrd="0" destOrd="0" presId="urn:microsoft.com/office/officeart/2008/layout/VerticalAccentList"/>
    <dgm:cxn modelId="{57CE5598-842A-4823-ACA8-8778DD0B93F1}" type="presParOf" srcId="{56B4FDB8-73E8-41F4-8DCF-9415556A38CF}" destId="{3B435A7D-3C29-41A2-8297-749096F7EA9C}" srcOrd="7" destOrd="0" presId="urn:microsoft.com/office/officeart/2008/layout/VerticalAccentList"/>
    <dgm:cxn modelId="{AB72CF31-1585-450D-BF24-26FE7757AE4D}" type="presParOf" srcId="{3B435A7D-3C29-41A2-8297-749096F7EA9C}" destId="{0107B39C-6960-47C0-9247-90DE2EFC4245}" srcOrd="0" destOrd="0" presId="urn:microsoft.com/office/officeart/2008/layout/VerticalAccentList"/>
    <dgm:cxn modelId="{9A1CE399-3FF9-494A-87A3-0A2AFB47375D}" type="presParOf" srcId="{3B435A7D-3C29-41A2-8297-749096F7EA9C}" destId="{47A2BB54-3F89-44DD-8716-2596FB97BA70}" srcOrd="1" destOrd="0" presId="urn:microsoft.com/office/officeart/2008/layout/VerticalAccentList"/>
    <dgm:cxn modelId="{F1CB4D7B-E0A5-4F3F-98FD-3688126849C6}" type="presParOf" srcId="{3B435A7D-3C29-41A2-8297-749096F7EA9C}" destId="{F3C3BB2A-EED7-4E7B-A7E0-98C2FED69D22}" srcOrd="2" destOrd="0" presId="urn:microsoft.com/office/officeart/2008/layout/VerticalAccentList"/>
    <dgm:cxn modelId="{DFD7F6CB-0E74-4307-AB91-5C0732FF59EB}" type="presParOf" srcId="{3B435A7D-3C29-41A2-8297-749096F7EA9C}" destId="{918A9716-973F-46F5-95B0-4DE9A473E39B}" srcOrd="3" destOrd="0" presId="urn:microsoft.com/office/officeart/2008/layout/VerticalAccentList"/>
    <dgm:cxn modelId="{3F06CD8B-C5B7-42BA-B73B-2C2EF52BB299}" type="presParOf" srcId="{3B435A7D-3C29-41A2-8297-749096F7EA9C}" destId="{AE195A25-1A25-4366-BF5B-36DFA4989A5D}" srcOrd="4" destOrd="0" presId="urn:microsoft.com/office/officeart/2008/layout/VerticalAccentList"/>
    <dgm:cxn modelId="{C234ED8F-1404-4CCD-85AD-3DC065C0FB6B}" type="presParOf" srcId="{3B435A7D-3C29-41A2-8297-749096F7EA9C}" destId="{F3C02953-8584-4F93-B5C6-78756139504D}" srcOrd="5" destOrd="0" presId="urn:microsoft.com/office/officeart/2008/layout/VerticalAccentList"/>
    <dgm:cxn modelId="{DC03FFF5-8EDD-4FF9-A025-4BD30382B82E}" type="presParOf" srcId="{3B435A7D-3C29-41A2-8297-749096F7EA9C}" destId="{A2D2CA8F-998D-4B52-99D5-74ECB0F6A7B3}" srcOrd="6" destOrd="0" presId="urn:microsoft.com/office/officeart/2008/layout/VerticalAccentList"/>
    <dgm:cxn modelId="{598858A3-B4EC-4497-9A0F-A2259BC8B1E3}" type="presParOf" srcId="{3B435A7D-3C29-41A2-8297-749096F7EA9C}" destId="{4D97E294-D004-4C8F-B223-A6C821A4A237}" srcOrd="7" destOrd="0" presId="urn:microsoft.com/office/officeart/2008/layout/VerticalAccentList"/>
    <dgm:cxn modelId="{D19F82F5-2F53-4E2D-AD23-E420EB31DEAD}" type="presParOf" srcId="{56B4FDB8-73E8-41F4-8DCF-9415556A38CF}" destId="{70183D86-1E81-4A5C-8571-BC5502B040F3}" srcOrd="8" destOrd="0" presId="urn:microsoft.com/office/officeart/2008/layout/VerticalAccentList"/>
    <dgm:cxn modelId="{5F28ED13-A41D-416A-8B02-595D7634C3A3}" type="presParOf" srcId="{56B4FDB8-73E8-41F4-8DCF-9415556A38CF}" destId="{0691AEF6-3074-465B-B030-CBFE43A72DAD}" srcOrd="9" destOrd="0" presId="urn:microsoft.com/office/officeart/2008/layout/VerticalAccentList"/>
    <dgm:cxn modelId="{C1C736B9-CA19-4FD6-B2FC-82073485A931}" type="presParOf" srcId="{0691AEF6-3074-465B-B030-CBFE43A72DAD}" destId="{4DF59887-E37F-46E2-811E-2CCCE5B8C217}" srcOrd="0" destOrd="0" presId="urn:microsoft.com/office/officeart/2008/layout/VerticalAccentList"/>
    <dgm:cxn modelId="{2AC90BAF-997C-459A-A69E-1DC24DDC206D}" type="presParOf" srcId="{56B4FDB8-73E8-41F4-8DCF-9415556A38CF}" destId="{EB3C378E-2DBD-4A5E-ADBE-6CFFCAD3AAD5}" srcOrd="10" destOrd="0" presId="urn:microsoft.com/office/officeart/2008/layout/VerticalAccentList"/>
    <dgm:cxn modelId="{55E53385-11EF-4478-903B-14B9477DC6EA}" type="presParOf" srcId="{EB3C378E-2DBD-4A5E-ADBE-6CFFCAD3AAD5}" destId="{C53EE8C9-E0A7-4839-BB68-3502EEC4161D}" srcOrd="0" destOrd="0" presId="urn:microsoft.com/office/officeart/2008/layout/VerticalAccentList"/>
    <dgm:cxn modelId="{A3810669-D60A-4A16-A859-F4FA0F43A3DE}" type="presParOf" srcId="{EB3C378E-2DBD-4A5E-ADBE-6CFFCAD3AAD5}" destId="{5424BBCA-CFE8-435F-BAE2-5CA5A3250933}" srcOrd="1" destOrd="0" presId="urn:microsoft.com/office/officeart/2008/layout/VerticalAccentList"/>
    <dgm:cxn modelId="{7652EE7B-A723-4774-BFFE-AC0C7D73C79A}" type="presParOf" srcId="{EB3C378E-2DBD-4A5E-ADBE-6CFFCAD3AAD5}" destId="{61070C2B-8C49-47BE-AD35-DDDCE6E2D6B9}" srcOrd="2" destOrd="0" presId="urn:microsoft.com/office/officeart/2008/layout/VerticalAccentList"/>
    <dgm:cxn modelId="{E74E294A-EC90-429D-A45C-2C484E52F46C}" type="presParOf" srcId="{EB3C378E-2DBD-4A5E-ADBE-6CFFCAD3AAD5}" destId="{4BD4786C-1088-4771-8FC4-2936AED38BAC}" srcOrd="3" destOrd="0" presId="urn:microsoft.com/office/officeart/2008/layout/VerticalAccentList"/>
    <dgm:cxn modelId="{931DAF87-7BA4-4992-8631-452661C6730D}" type="presParOf" srcId="{EB3C378E-2DBD-4A5E-ADBE-6CFFCAD3AAD5}" destId="{6759C564-EA84-4F6F-BEAF-27E4C3B52DFA}" srcOrd="4" destOrd="0" presId="urn:microsoft.com/office/officeart/2008/layout/VerticalAccentList"/>
    <dgm:cxn modelId="{124DA7D6-A753-4B5D-AA40-8401C0A1513E}" type="presParOf" srcId="{EB3C378E-2DBD-4A5E-ADBE-6CFFCAD3AAD5}" destId="{F160E69E-2FD6-4772-90B9-72ED127AD0B2}" srcOrd="5" destOrd="0" presId="urn:microsoft.com/office/officeart/2008/layout/VerticalAccentList"/>
    <dgm:cxn modelId="{D2C84C27-38DF-4509-828C-1E608A5FC84F}" type="presParOf" srcId="{EB3C378E-2DBD-4A5E-ADBE-6CFFCAD3AAD5}" destId="{C1962166-A2D8-4351-BDEF-1EFA0A7D55E2}" srcOrd="6" destOrd="0" presId="urn:microsoft.com/office/officeart/2008/layout/VerticalAccentList"/>
    <dgm:cxn modelId="{8BE2B9CD-8A29-4C25-9E7F-93F2A93A08A9}" type="presParOf" srcId="{EB3C378E-2DBD-4A5E-ADBE-6CFFCAD3AAD5}" destId="{6DD053FE-D314-4613-B18F-0E139D9B91A4}"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B9CB435-5730-4D56-837A-AC501E5832AB}" type="doc">
      <dgm:prSet loTypeId="urn:microsoft.com/office/officeart/2005/8/layout/pyramid2" loCatId="list" qsTypeId="urn:microsoft.com/office/officeart/2005/8/quickstyle/simple1" qsCatId="simple" csTypeId="urn:microsoft.com/office/officeart/2005/8/colors/accent1_2" csCatId="accent1" phldr="1"/>
      <dgm:spPr/>
    </dgm:pt>
    <dgm:pt modelId="{19FF3C17-E796-42C8-9B0A-D2B125EB6B29}">
      <dgm:prSet phldrT="[Text]">
        <dgm:style>
          <a:lnRef idx="1">
            <a:schemeClr val="accent5"/>
          </a:lnRef>
          <a:fillRef idx="2">
            <a:schemeClr val="accent5"/>
          </a:fillRef>
          <a:effectRef idx="1">
            <a:schemeClr val="accent5"/>
          </a:effectRef>
          <a:fontRef idx="minor">
            <a:schemeClr val="dk1"/>
          </a:fontRef>
        </dgm:style>
      </dgm:prSet>
      <dgm:spPr>
        <a:ln/>
      </dgm:spPr>
      <dgm:t>
        <a:bodyPr/>
        <a:lstStyle/>
        <a:p>
          <a:r>
            <a:rPr lang="en-GB" dirty="0" smtClean="0"/>
            <a:t>Rest allows muscles to:</a:t>
          </a:r>
          <a:endParaRPr lang="en-GB" dirty="0"/>
        </a:p>
      </dgm:t>
    </dgm:pt>
    <dgm:pt modelId="{D171E272-2CFF-4F0D-8F9E-6DD866E21CC2}" type="parTrans" cxnId="{A1B82FD9-F9CA-400C-93BA-8334B39FD0E3}">
      <dgm:prSet/>
      <dgm:spPr/>
      <dgm:t>
        <a:bodyPr/>
        <a:lstStyle/>
        <a:p>
          <a:endParaRPr lang="en-GB"/>
        </a:p>
      </dgm:t>
    </dgm:pt>
    <dgm:pt modelId="{40CA5861-78A0-45F9-AC9D-089FCE6590C0}" type="sibTrans" cxnId="{A1B82FD9-F9CA-400C-93BA-8334B39FD0E3}">
      <dgm:prSet/>
      <dgm:spPr/>
      <dgm:t>
        <a:bodyPr/>
        <a:lstStyle/>
        <a:p>
          <a:endParaRPr lang="en-GB"/>
        </a:p>
      </dgm:t>
    </dgm:pt>
    <dgm:pt modelId="{FB0015F1-65B2-4247-9D34-FCB6E65724E7}">
      <dgm:prSet>
        <dgm:style>
          <a:lnRef idx="1">
            <a:schemeClr val="accent5"/>
          </a:lnRef>
          <a:fillRef idx="2">
            <a:schemeClr val="accent5"/>
          </a:fillRef>
          <a:effectRef idx="1">
            <a:schemeClr val="accent5"/>
          </a:effectRef>
          <a:fontRef idx="minor">
            <a:schemeClr val="dk1"/>
          </a:fontRef>
        </dgm:style>
      </dgm:prSet>
      <dgm:spPr>
        <a:ln/>
      </dgm:spPr>
      <dgm:t>
        <a:bodyPr/>
        <a:lstStyle/>
        <a:p>
          <a:r>
            <a:rPr lang="en-GB" dirty="0" smtClean="0"/>
            <a:t>Repair The Damage Caused By Exercise</a:t>
          </a:r>
          <a:endParaRPr lang="en-GB" dirty="0"/>
        </a:p>
      </dgm:t>
    </dgm:pt>
    <dgm:pt modelId="{876C7810-8CA9-457E-B0F9-F3CDAF6DA2B7}" type="parTrans" cxnId="{779EA912-D8BB-4D79-A3BE-4E2E4A1D2965}">
      <dgm:prSet/>
      <dgm:spPr/>
      <dgm:t>
        <a:bodyPr/>
        <a:lstStyle/>
        <a:p>
          <a:endParaRPr lang="en-GB"/>
        </a:p>
      </dgm:t>
    </dgm:pt>
    <dgm:pt modelId="{6234F68C-8E90-494D-9BFD-A3B0FB95140A}" type="sibTrans" cxnId="{779EA912-D8BB-4D79-A3BE-4E2E4A1D2965}">
      <dgm:prSet/>
      <dgm:spPr/>
      <dgm:t>
        <a:bodyPr/>
        <a:lstStyle/>
        <a:p>
          <a:endParaRPr lang="en-GB"/>
        </a:p>
      </dgm:t>
    </dgm:pt>
    <dgm:pt modelId="{3039DB37-2700-4442-8B67-A5CFA4A56C51}">
      <dgm:prSet>
        <dgm:style>
          <a:lnRef idx="1">
            <a:schemeClr val="accent5"/>
          </a:lnRef>
          <a:fillRef idx="2">
            <a:schemeClr val="accent5"/>
          </a:fillRef>
          <a:effectRef idx="1">
            <a:schemeClr val="accent5"/>
          </a:effectRef>
          <a:fontRef idx="minor">
            <a:schemeClr val="dk1"/>
          </a:fontRef>
        </dgm:style>
      </dgm:prSet>
      <dgm:spPr>
        <a:ln/>
      </dgm:spPr>
      <dgm:t>
        <a:bodyPr/>
        <a:lstStyle/>
        <a:p>
          <a:r>
            <a:rPr lang="en-GB" dirty="0" smtClean="0"/>
            <a:t>Rebuild Before The Next Exercise Session</a:t>
          </a:r>
          <a:endParaRPr lang="en-GB" dirty="0"/>
        </a:p>
      </dgm:t>
    </dgm:pt>
    <dgm:pt modelId="{9996738D-4378-403F-A9CC-A7105102B078}" type="parTrans" cxnId="{3F0F5FD1-ED62-4566-BD4B-57643D5F71B5}">
      <dgm:prSet/>
      <dgm:spPr/>
      <dgm:t>
        <a:bodyPr/>
        <a:lstStyle/>
        <a:p>
          <a:endParaRPr lang="en-GB"/>
        </a:p>
      </dgm:t>
    </dgm:pt>
    <dgm:pt modelId="{F2181949-2669-4E0F-AC13-8D5225ADAB82}" type="sibTrans" cxnId="{3F0F5FD1-ED62-4566-BD4B-57643D5F71B5}">
      <dgm:prSet/>
      <dgm:spPr/>
      <dgm:t>
        <a:bodyPr/>
        <a:lstStyle/>
        <a:p>
          <a:endParaRPr lang="en-GB"/>
        </a:p>
      </dgm:t>
    </dgm:pt>
    <dgm:pt modelId="{740F4516-4D99-46C3-B19C-8EACD93AD2A4}">
      <dgm:prSet>
        <dgm:style>
          <a:lnRef idx="1">
            <a:schemeClr val="accent5"/>
          </a:lnRef>
          <a:fillRef idx="2">
            <a:schemeClr val="accent5"/>
          </a:fillRef>
          <a:effectRef idx="1">
            <a:schemeClr val="accent5"/>
          </a:effectRef>
          <a:fontRef idx="minor">
            <a:schemeClr val="dk1"/>
          </a:fontRef>
        </dgm:style>
      </dgm:prSet>
      <dgm:spPr>
        <a:ln/>
      </dgm:spPr>
      <dgm:t>
        <a:bodyPr/>
        <a:lstStyle/>
        <a:p>
          <a:r>
            <a:rPr lang="en-GB" dirty="0" smtClean="0"/>
            <a:t>Strengthen Muscles </a:t>
          </a:r>
          <a:endParaRPr lang="en-GB" dirty="0"/>
        </a:p>
      </dgm:t>
    </dgm:pt>
    <dgm:pt modelId="{5CEF8806-02C6-4EF2-B718-B342461FFBA5}" type="parTrans" cxnId="{7377DC3F-D5CF-4785-8449-7B665CD49085}">
      <dgm:prSet/>
      <dgm:spPr/>
      <dgm:t>
        <a:bodyPr/>
        <a:lstStyle/>
        <a:p>
          <a:endParaRPr lang="en-GB"/>
        </a:p>
      </dgm:t>
    </dgm:pt>
    <dgm:pt modelId="{01205800-4599-4049-B2AE-4F853146D080}" type="sibTrans" cxnId="{7377DC3F-D5CF-4785-8449-7B665CD49085}">
      <dgm:prSet/>
      <dgm:spPr/>
      <dgm:t>
        <a:bodyPr/>
        <a:lstStyle/>
        <a:p>
          <a:endParaRPr lang="en-GB"/>
        </a:p>
      </dgm:t>
    </dgm:pt>
    <dgm:pt modelId="{95EF3A06-A8B0-4CF8-9BD3-8ACCA60CCA68}" type="pres">
      <dgm:prSet presAssocID="{7B9CB435-5730-4D56-837A-AC501E5832AB}" presName="compositeShape" presStyleCnt="0">
        <dgm:presLayoutVars>
          <dgm:dir/>
          <dgm:resizeHandles/>
        </dgm:presLayoutVars>
      </dgm:prSet>
      <dgm:spPr/>
    </dgm:pt>
    <dgm:pt modelId="{4C9F6299-4409-4508-A034-941332BAC7D6}" type="pres">
      <dgm:prSet presAssocID="{7B9CB435-5730-4D56-837A-AC501E5832AB}" presName="pyramid" presStyleLbl="node1" presStyleIdx="0" presStyleCnt="1"/>
      <dgm:spPr>
        <a:solidFill>
          <a:srgbClr val="7030A0"/>
        </a:solidFill>
        <a:ln>
          <a:solidFill>
            <a:schemeClr val="bg1"/>
          </a:solidFill>
        </a:ln>
      </dgm:spPr>
    </dgm:pt>
    <dgm:pt modelId="{5BBF72D7-F51F-4BFB-B6A9-91846627F86E}" type="pres">
      <dgm:prSet presAssocID="{7B9CB435-5730-4D56-837A-AC501E5832AB}" presName="theList" presStyleCnt="0"/>
      <dgm:spPr/>
    </dgm:pt>
    <dgm:pt modelId="{34B0DE13-D77B-4F11-921D-D32D4D6BE7ED}" type="pres">
      <dgm:prSet presAssocID="{19FF3C17-E796-42C8-9B0A-D2B125EB6B29}" presName="aNode" presStyleLbl="fgAcc1" presStyleIdx="0" presStyleCnt="4">
        <dgm:presLayoutVars>
          <dgm:bulletEnabled val="1"/>
        </dgm:presLayoutVars>
      </dgm:prSet>
      <dgm:spPr/>
      <dgm:t>
        <a:bodyPr/>
        <a:lstStyle/>
        <a:p>
          <a:endParaRPr lang="en-GB"/>
        </a:p>
      </dgm:t>
    </dgm:pt>
    <dgm:pt modelId="{F58531E8-FC0A-48D4-990B-FC0D24E8B485}" type="pres">
      <dgm:prSet presAssocID="{19FF3C17-E796-42C8-9B0A-D2B125EB6B29}" presName="aSpace" presStyleCnt="0"/>
      <dgm:spPr/>
    </dgm:pt>
    <dgm:pt modelId="{0A044686-F510-4BF9-96BD-E77652919FB2}" type="pres">
      <dgm:prSet presAssocID="{FB0015F1-65B2-4247-9D34-FCB6E65724E7}" presName="aNode" presStyleLbl="fgAcc1" presStyleIdx="1" presStyleCnt="4">
        <dgm:presLayoutVars>
          <dgm:bulletEnabled val="1"/>
        </dgm:presLayoutVars>
      </dgm:prSet>
      <dgm:spPr/>
      <dgm:t>
        <a:bodyPr/>
        <a:lstStyle/>
        <a:p>
          <a:endParaRPr lang="en-GB"/>
        </a:p>
      </dgm:t>
    </dgm:pt>
    <dgm:pt modelId="{47ACDC98-6BC8-46F5-A657-9CE194AF6BFC}" type="pres">
      <dgm:prSet presAssocID="{FB0015F1-65B2-4247-9D34-FCB6E65724E7}" presName="aSpace" presStyleCnt="0"/>
      <dgm:spPr/>
    </dgm:pt>
    <dgm:pt modelId="{82DAA2C7-C3E1-489D-8821-8DF993E89B26}" type="pres">
      <dgm:prSet presAssocID="{3039DB37-2700-4442-8B67-A5CFA4A56C51}" presName="aNode" presStyleLbl="fgAcc1" presStyleIdx="2" presStyleCnt="4">
        <dgm:presLayoutVars>
          <dgm:bulletEnabled val="1"/>
        </dgm:presLayoutVars>
      </dgm:prSet>
      <dgm:spPr/>
      <dgm:t>
        <a:bodyPr/>
        <a:lstStyle/>
        <a:p>
          <a:endParaRPr lang="en-GB"/>
        </a:p>
      </dgm:t>
    </dgm:pt>
    <dgm:pt modelId="{1A1EEAD5-615D-4539-BABB-B0DA290898B8}" type="pres">
      <dgm:prSet presAssocID="{3039DB37-2700-4442-8B67-A5CFA4A56C51}" presName="aSpace" presStyleCnt="0"/>
      <dgm:spPr/>
    </dgm:pt>
    <dgm:pt modelId="{C0B6B638-328C-4674-A7D1-6DF0801933DE}" type="pres">
      <dgm:prSet presAssocID="{740F4516-4D99-46C3-B19C-8EACD93AD2A4}" presName="aNode" presStyleLbl="fgAcc1" presStyleIdx="3" presStyleCnt="4">
        <dgm:presLayoutVars>
          <dgm:bulletEnabled val="1"/>
        </dgm:presLayoutVars>
      </dgm:prSet>
      <dgm:spPr/>
      <dgm:t>
        <a:bodyPr/>
        <a:lstStyle/>
        <a:p>
          <a:endParaRPr lang="en-GB"/>
        </a:p>
      </dgm:t>
    </dgm:pt>
    <dgm:pt modelId="{4F187A18-E0C8-4DA6-AE7D-99584263DE0D}" type="pres">
      <dgm:prSet presAssocID="{740F4516-4D99-46C3-B19C-8EACD93AD2A4}" presName="aSpace" presStyleCnt="0"/>
      <dgm:spPr/>
    </dgm:pt>
  </dgm:ptLst>
  <dgm:cxnLst>
    <dgm:cxn modelId="{A1B82FD9-F9CA-400C-93BA-8334B39FD0E3}" srcId="{7B9CB435-5730-4D56-837A-AC501E5832AB}" destId="{19FF3C17-E796-42C8-9B0A-D2B125EB6B29}" srcOrd="0" destOrd="0" parTransId="{D171E272-2CFF-4F0D-8F9E-6DD866E21CC2}" sibTransId="{40CA5861-78A0-45F9-AC9D-089FCE6590C0}"/>
    <dgm:cxn modelId="{3F0F5FD1-ED62-4566-BD4B-57643D5F71B5}" srcId="{7B9CB435-5730-4D56-837A-AC501E5832AB}" destId="{3039DB37-2700-4442-8B67-A5CFA4A56C51}" srcOrd="2" destOrd="0" parTransId="{9996738D-4378-403F-A9CC-A7105102B078}" sibTransId="{F2181949-2669-4E0F-AC13-8D5225ADAB82}"/>
    <dgm:cxn modelId="{779EA912-D8BB-4D79-A3BE-4E2E4A1D2965}" srcId="{7B9CB435-5730-4D56-837A-AC501E5832AB}" destId="{FB0015F1-65B2-4247-9D34-FCB6E65724E7}" srcOrd="1" destOrd="0" parTransId="{876C7810-8CA9-457E-B0F9-F3CDAF6DA2B7}" sibTransId="{6234F68C-8E90-494D-9BFD-A3B0FB95140A}"/>
    <dgm:cxn modelId="{29F7793C-736F-4CAE-B767-7CE1C9EE5FB2}" type="presOf" srcId="{740F4516-4D99-46C3-B19C-8EACD93AD2A4}" destId="{C0B6B638-328C-4674-A7D1-6DF0801933DE}" srcOrd="0" destOrd="0" presId="urn:microsoft.com/office/officeart/2005/8/layout/pyramid2"/>
    <dgm:cxn modelId="{2A6BD95F-84BE-425D-B52F-BA734BB59B2A}" type="presOf" srcId="{19FF3C17-E796-42C8-9B0A-D2B125EB6B29}" destId="{34B0DE13-D77B-4F11-921D-D32D4D6BE7ED}" srcOrd="0" destOrd="0" presId="urn:microsoft.com/office/officeart/2005/8/layout/pyramid2"/>
    <dgm:cxn modelId="{3536F0F7-91AE-4312-AE7D-EF2F32181A2B}" type="presOf" srcId="{7B9CB435-5730-4D56-837A-AC501E5832AB}" destId="{95EF3A06-A8B0-4CF8-9BD3-8ACCA60CCA68}" srcOrd="0" destOrd="0" presId="urn:microsoft.com/office/officeart/2005/8/layout/pyramid2"/>
    <dgm:cxn modelId="{7377DC3F-D5CF-4785-8449-7B665CD49085}" srcId="{7B9CB435-5730-4D56-837A-AC501E5832AB}" destId="{740F4516-4D99-46C3-B19C-8EACD93AD2A4}" srcOrd="3" destOrd="0" parTransId="{5CEF8806-02C6-4EF2-B718-B342461FFBA5}" sibTransId="{01205800-4599-4049-B2AE-4F853146D080}"/>
    <dgm:cxn modelId="{F20732F2-5F0E-49AC-A1AA-E6B5DE7FAD28}" type="presOf" srcId="{FB0015F1-65B2-4247-9D34-FCB6E65724E7}" destId="{0A044686-F510-4BF9-96BD-E77652919FB2}" srcOrd="0" destOrd="0" presId="urn:microsoft.com/office/officeart/2005/8/layout/pyramid2"/>
    <dgm:cxn modelId="{84CBAB99-60D0-4FF3-9AAE-FC467C771C00}" type="presOf" srcId="{3039DB37-2700-4442-8B67-A5CFA4A56C51}" destId="{82DAA2C7-C3E1-489D-8821-8DF993E89B26}" srcOrd="0" destOrd="0" presId="urn:microsoft.com/office/officeart/2005/8/layout/pyramid2"/>
    <dgm:cxn modelId="{FF91F92C-E9F9-4D39-ABF8-636CBBFE8317}" type="presParOf" srcId="{95EF3A06-A8B0-4CF8-9BD3-8ACCA60CCA68}" destId="{4C9F6299-4409-4508-A034-941332BAC7D6}" srcOrd="0" destOrd="0" presId="urn:microsoft.com/office/officeart/2005/8/layout/pyramid2"/>
    <dgm:cxn modelId="{1B6FA759-B527-4BDF-BD77-FE65A0BCE3B7}" type="presParOf" srcId="{95EF3A06-A8B0-4CF8-9BD3-8ACCA60CCA68}" destId="{5BBF72D7-F51F-4BFB-B6A9-91846627F86E}" srcOrd="1" destOrd="0" presId="urn:microsoft.com/office/officeart/2005/8/layout/pyramid2"/>
    <dgm:cxn modelId="{6D4386F1-F974-4299-98DB-5889966B2662}" type="presParOf" srcId="{5BBF72D7-F51F-4BFB-B6A9-91846627F86E}" destId="{34B0DE13-D77B-4F11-921D-D32D4D6BE7ED}" srcOrd="0" destOrd="0" presId="urn:microsoft.com/office/officeart/2005/8/layout/pyramid2"/>
    <dgm:cxn modelId="{A4181947-C8C3-4EF7-8535-E27D7A1D8464}" type="presParOf" srcId="{5BBF72D7-F51F-4BFB-B6A9-91846627F86E}" destId="{F58531E8-FC0A-48D4-990B-FC0D24E8B485}" srcOrd="1" destOrd="0" presId="urn:microsoft.com/office/officeart/2005/8/layout/pyramid2"/>
    <dgm:cxn modelId="{EC0D7F07-0015-4B05-9BD3-16CF8D05329F}" type="presParOf" srcId="{5BBF72D7-F51F-4BFB-B6A9-91846627F86E}" destId="{0A044686-F510-4BF9-96BD-E77652919FB2}" srcOrd="2" destOrd="0" presId="urn:microsoft.com/office/officeart/2005/8/layout/pyramid2"/>
    <dgm:cxn modelId="{1D746B14-04ED-41BC-8966-35DFF0A8DC15}" type="presParOf" srcId="{5BBF72D7-F51F-4BFB-B6A9-91846627F86E}" destId="{47ACDC98-6BC8-46F5-A657-9CE194AF6BFC}" srcOrd="3" destOrd="0" presId="urn:microsoft.com/office/officeart/2005/8/layout/pyramid2"/>
    <dgm:cxn modelId="{123A6598-FB44-4D01-ABE0-E67534E6170A}" type="presParOf" srcId="{5BBF72D7-F51F-4BFB-B6A9-91846627F86E}" destId="{82DAA2C7-C3E1-489D-8821-8DF993E89B26}" srcOrd="4" destOrd="0" presId="urn:microsoft.com/office/officeart/2005/8/layout/pyramid2"/>
    <dgm:cxn modelId="{7C8DC11A-CCBE-4A63-9AF6-3480DF097035}" type="presParOf" srcId="{5BBF72D7-F51F-4BFB-B6A9-91846627F86E}" destId="{1A1EEAD5-615D-4539-BABB-B0DA290898B8}" srcOrd="5" destOrd="0" presId="urn:microsoft.com/office/officeart/2005/8/layout/pyramid2"/>
    <dgm:cxn modelId="{C236D3BA-D140-47C7-9FD7-5F81B763EE05}" type="presParOf" srcId="{5BBF72D7-F51F-4BFB-B6A9-91846627F86E}" destId="{C0B6B638-328C-4674-A7D1-6DF0801933DE}" srcOrd="6" destOrd="0" presId="urn:microsoft.com/office/officeart/2005/8/layout/pyramid2"/>
    <dgm:cxn modelId="{FAD0707C-820A-4B0F-A359-76CC7A183A9A}" type="presParOf" srcId="{5BBF72D7-F51F-4BFB-B6A9-91846627F86E}" destId="{4F187A18-E0C8-4DA6-AE7D-99584263DE0D}"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8.xml><?xml version="1.0" encoding="utf-8"?>
<dgm:dataModel xmlns:dgm="http://schemas.openxmlformats.org/drawingml/2006/diagram" xmlns:a="http://schemas.openxmlformats.org/drawingml/2006/main">
  <dgm:ptLst>
    <dgm:pt modelId="{11338E50-5F3A-49C9-86C4-00ACE99545B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AAB9F89A-60AE-49C9-8D45-C905C248A390}">
      <dgm:prSet phldrT="[Text]" custT="1"/>
      <dgm:spPr/>
      <dgm:t>
        <a:bodyPr/>
        <a:lstStyle/>
        <a:p>
          <a:r>
            <a:rPr lang="en-GB" sz="2400" dirty="0" smtClean="0"/>
            <a:t>Part 1</a:t>
          </a:r>
          <a:endParaRPr lang="en-GB" sz="2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6AB6E8F-2A2E-4195-B9C1-27822B5EAB66}" type="parTrans" cxnId="{7DE219D9-628C-43C8-AD95-849D4B57C908}">
      <dgm:prSet/>
      <dgm:spPr/>
      <dgm:t>
        <a:bodyPr/>
        <a:lstStyle/>
        <a:p>
          <a:endParaRPr lang="en-GB"/>
        </a:p>
      </dgm:t>
    </dgm:pt>
    <dgm:pt modelId="{B9A72872-15B7-4B3E-92AE-08435D750938}" type="sibTrans" cxnId="{7DE219D9-628C-43C8-AD95-849D4B57C908}">
      <dgm:prSet custT="1"/>
      <dgm:spPr/>
      <dgm:t>
        <a:bodyPr/>
        <a:lstStyle/>
        <a:p>
          <a:endParaRPr lang="en-GB" sz="2000"/>
        </a:p>
      </dgm:t>
    </dgm:pt>
    <dgm:pt modelId="{C159FC56-1B9B-4736-88E7-584A9E844B3A}">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sz="2400" dirty="0" smtClean="0"/>
            <a:t>Part 2</a:t>
          </a:r>
          <a:endParaRPr lang="en-GB" sz="2400"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4620697A-7CD1-4679-9250-F84DB64C2BC6}" type="parTrans" cxnId="{D3134D76-22CF-4ABB-A457-ABDE2359847E}">
      <dgm:prSet/>
      <dgm:spPr/>
      <dgm:t>
        <a:bodyPr/>
        <a:lstStyle/>
        <a:p>
          <a:endParaRPr lang="en-GB"/>
        </a:p>
      </dgm:t>
    </dgm:pt>
    <dgm:pt modelId="{2F1743DC-737E-454E-AC96-D81C30207FA8}" type="sibTrans" cxnId="{D3134D76-22CF-4ABB-A457-ABDE2359847E}">
      <dgm:prSet custT="1"/>
      <dgm:spPr/>
      <dgm:t>
        <a:bodyPr/>
        <a:lstStyle/>
        <a:p>
          <a:endParaRPr lang="en-GB" sz="2000"/>
        </a:p>
      </dgm:t>
    </dgm:pt>
    <dgm:pt modelId="{C9E4A1D6-1520-4D14-A9E5-B4452F283A16}" type="pres">
      <dgm:prSet presAssocID="{11338E50-5F3A-49C9-86C4-00ACE99545BA}" presName="Name0" presStyleCnt="0">
        <dgm:presLayoutVars>
          <dgm:chMax/>
          <dgm:chPref/>
          <dgm:dir/>
          <dgm:animLvl val="lvl"/>
        </dgm:presLayoutVars>
      </dgm:prSet>
      <dgm:spPr/>
      <dgm:t>
        <a:bodyPr/>
        <a:lstStyle/>
        <a:p>
          <a:endParaRPr lang="en-GB"/>
        </a:p>
      </dgm:t>
    </dgm:pt>
    <dgm:pt modelId="{6A01EF39-F648-4B7B-9DA0-C139F974134B}" type="pres">
      <dgm:prSet presAssocID="{AAB9F89A-60AE-49C9-8D45-C905C248A390}" presName="composite" presStyleCnt="0"/>
      <dgm:spPr/>
    </dgm:pt>
    <dgm:pt modelId="{79CF675F-1498-4F2E-913D-7847360046E0}" type="pres">
      <dgm:prSet presAssocID="{AAB9F89A-60AE-49C9-8D45-C905C248A390}" presName="Parent1" presStyleLbl="node1" presStyleIdx="0" presStyleCnt="4">
        <dgm:presLayoutVars>
          <dgm:chMax val="1"/>
          <dgm:chPref val="1"/>
          <dgm:bulletEnabled val="1"/>
        </dgm:presLayoutVars>
      </dgm:prSet>
      <dgm:spPr/>
      <dgm:t>
        <a:bodyPr/>
        <a:lstStyle/>
        <a:p>
          <a:endParaRPr lang="en-GB"/>
        </a:p>
      </dgm:t>
    </dgm:pt>
    <dgm:pt modelId="{FB94D82E-3CA8-4972-8EBB-965A00180775}" type="pres">
      <dgm:prSet presAssocID="{AAB9F89A-60AE-49C9-8D45-C905C248A390}" presName="Childtext1" presStyleLbl="revTx" presStyleIdx="0" presStyleCnt="2">
        <dgm:presLayoutVars>
          <dgm:chMax val="0"/>
          <dgm:chPref val="0"/>
          <dgm:bulletEnabled val="1"/>
        </dgm:presLayoutVars>
      </dgm:prSet>
      <dgm:spPr/>
      <dgm:t>
        <a:bodyPr/>
        <a:lstStyle/>
        <a:p>
          <a:endParaRPr lang="en-GB"/>
        </a:p>
      </dgm:t>
    </dgm:pt>
    <dgm:pt modelId="{E44326BE-4CD9-4310-AA07-142A9BBBEC96}" type="pres">
      <dgm:prSet presAssocID="{AAB9F89A-60AE-49C9-8D45-C905C248A390}" presName="BalanceSpacing" presStyleCnt="0"/>
      <dgm:spPr/>
    </dgm:pt>
    <dgm:pt modelId="{55D41F16-4AEC-474F-A1FB-2F1FE90B63C3}" type="pres">
      <dgm:prSet presAssocID="{AAB9F89A-60AE-49C9-8D45-C905C248A390}" presName="BalanceSpacing1" presStyleCnt="0"/>
      <dgm:spPr/>
    </dgm:pt>
    <dgm:pt modelId="{DFA4CECE-BFF4-4321-B904-BDC31A9D5F1D}" type="pres">
      <dgm:prSet presAssocID="{B9A72872-15B7-4B3E-92AE-08435D750938}" presName="Accent1Text" presStyleLbl="node1" presStyleIdx="1" presStyleCnt="4"/>
      <dgm:spPr/>
      <dgm:t>
        <a:bodyPr/>
        <a:lstStyle/>
        <a:p>
          <a:endParaRPr lang="en-GB"/>
        </a:p>
      </dgm:t>
    </dgm:pt>
    <dgm:pt modelId="{C8BB2335-5E92-4337-8312-5CC71014E2B5}" type="pres">
      <dgm:prSet presAssocID="{B9A72872-15B7-4B3E-92AE-08435D750938}" presName="spaceBetweenRectangles" presStyleCnt="0"/>
      <dgm:spPr/>
    </dgm:pt>
    <dgm:pt modelId="{F15B5FD1-A79F-4C51-95C9-B47950DACC56}" type="pres">
      <dgm:prSet presAssocID="{C159FC56-1B9B-4736-88E7-584A9E844B3A}" presName="composite" presStyleCnt="0"/>
      <dgm:spPr/>
    </dgm:pt>
    <dgm:pt modelId="{AA9BFC58-46C2-40BD-B9CC-DB1094B592A5}" type="pres">
      <dgm:prSet presAssocID="{C159FC56-1B9B-4736-88E7-584A9E844B3A}" presName="Parent1" presStyleLbl="node1" presStyleIdx="2" presStyleCnt="4">
        <dgm:presLayoutVars>
          <dgm:chMax val="1"/>
          <dgm:chPref val="1"/>
          <dgm:bulletEnabled val="1"/>
        </dgm:presLayoutVars>
      </dgm:prSet>
      <dgm:spPr/>
      <dgm:t>
        <a:bodyPr/>
        <a:lstStyle/>
        <a:p>
          <a:endParaRPr lang="en-GB"/>
        </a:p>
      </dgm:t>
    </dgm:pt>
    <dgm:pt modelId="{772ECDEA-5CD8-43AA-8492-D564B0875A8D}" type="pres">
      <dgm:prSet presAssocID="{C159FC56-1B9B-4736-88E7-584A9E844B3A}" presName="Childtext1" presStyleLbl="revTx" presStyleIdx="1" presStyleCnt="2">
        <dgm:presLayoutVars>
          <dgm:chMax val="0"/>
          <dgm:chPref val="0"/>
          <dgm:bulletEnabled val="1"/>
        </dgm:presLayoutVars>
      </dgm:prSet>
      <dgm:spPr/>
      <dgm:t>
        <a:bodyPr/>
        <a:lstStyle/>
        <a:p>
          <a:endParaRPr lang="en-GB"/>
        </a:p>
      </dgm:t>
    </dgm:pt>
    <dgm:pt modelId="{12B31E1E-B888-451B-AC47-AF1448315786}" type="pres">
      <dgm:prSet presAssocID="{C159FC56-1B9B-4736-88E7-584A9E844B3A}" presName="BalanceSpacing" presStyleCnt="0"/>
      <dgm:spPr/>
    </dgm:pt>
    <dgm:pt modelId="{5073B595-A98A-492E-9AF2-780E593A0D0C}" type="pres">
      <dgm:prSet presAssocID="{C159FC56-1B9B-4736-88E7-584A9E844B3A}" presName="BalanceSpacing1" presStyleCnt="0"/>
      <dgm:spPr/>
    </dgm:pt>
    <dgm:pt modelId="{D7A6CAEA-0A89-4BE6-9A89-E7B9B0D267FD}" type="pres">
      <dgm:prSet presAssocID="{2F1743DC-737E-454E-AC96-D81C30207FA8}" presName="Accent1Text" presStyleLbl="node1" presStyleIdx="3" presStyleCnt="4"/>
      <dgm:spPr/>
      <dgm:t>
        <a:bodyPr/>
        <a:lstStyle/>
        <a:p>
          <a:endParaRPr lang="en-GB"/>
        </a:p>
      </dgm:t>
    </dgm:pt>
  </dgm:ptLst>
  <dgm:cxnLst>
    <dgm:cxn modelId="{B4D9A939-D166-4393-87AE-1134C36C8E82}" type="presOf" srcId="{C159FC56-1B9B-4736-88E7-584A9E844B3A}" destId="{AA9BFC58-46C2-40BD-B9CC-DB1094B592A5}" srcOrd="0" destOrd="0" presId="urn:microsoft.com/office/officeart/2008/layout/AlternatingHexagons"/>
    <dgm:cxn modelId="{038A8431-3DD8-4C05-94BF-57AE1D36FD41}" type="presOf" srcId="{AAB9F89A-60AE-49C9-8D45-C905C248A390}" destId="{79CF675F-1498-4F2E-913D-7847360046E0}" srcOrd="0" destOrd="0" presId="urn:microsoft.com/office/officeart/2008/layout/AlternatingHexagons"/>
    <dgm:cxn modelId="{6A606477-B4A5-4643-AD87-2D09E1C0904A}" type="presOf" srcId="{B9A72872-15B7-4B3E-92AE-08435D750938}" destId="{DFA4CECE-BFF4-4321-B904-BDC31A9D5F1D}" srcOrd="0" destOrd="0" presId="urn:microsoft.com/office/officeart/2008/layout/AlternatingHexagons"/>
    <dgm:cxn modelId="{7DE219D9-628C-43C8-AD95-849D4B57C908}" srcId="{11338E50-5F3A-49C9-86C4-00ACE99545BA}" destId="{AAB9F89A-60AE-49C9-8D45-C905C248A390}" srcOrd="0" destOrd="0" parTransId="{C6AB6E8F-2A2E-4195-B9C1-27822B5EAB66}" sibTransId="{B9A72872-15B7-4B3E-92AE-08435D750938}"/>
    <dgm:cxn modelId="{D3134D76-22CF-4ABB-A457-ABDE2359847E}" srcId="{11338E50-5F3A-49C9-86C4-00ACE99545BA}" destId="{C159FC56-1B9B-4736-88E7-584A9E844B3A}" srcOrd="1" destOrd="0" parTransId="{4620697A-7CD1-4679-9250-F84DB64C2BC6}" sibTransId="{2F1743DC-737E-454E-AC96-D81C30207FA8}"/>
    <dgm:cxn modelId="{1FD6AF1F-8E27-4A36-9652-16870BA4CBE6}" type="presOf" srcId="{11338E50-5F3A-49C9-86C4-00ACE99545BA}" destId="{C9E4A1D6-1520-4D14-A9E5-B4452F283A16}" srcOrd="0" destOrd="0" presId="urn:microsoft.com/office/officeart/2008/layout/AlternatingHexagons"/>
    <dgm:cxn modelId="{AF3CCD14-0670-4403-9FFB-D43261183BC2}" type="presOf" srcId="{2F1743DC-737E-454E-AC96-D81C30207FA8}" destId="{D7A6CAEA-0A89-4BE6-9A89-E7B9B0D267FD}" srcOrd="0" destOrd="0" presId="urn:microsoft.com/office/officeart/2008/layout/AlternatingHexagons"/>
    <dgm:cxn modelId="{C4352A9F-5B33-4036-AFF3-A1104881A29E}" type="presParOf" srcId="{C9E4A1D6-1520-4D14-A9E5-B4452F283A16}" destId="{6A01EF39-F648-4B7B-9DA0-C139F974134B}" srcOrd="0" destOrd="0" presId="urn:microsoft.com/office/officeart/2008/layout/AlternatingHexagons"/>
    <dgm:cxn modelId="{235F991A-7A24-4548-88CF-F3C81F5DAA7B}" type="presParOf" srcId="{6A01EF39-F648-4B7B-9DA0-C139F974134B}" destId="{79CF675F-1498-4F2E-913D-7847360046E0}" srcOrd="0" destOrd="0" presId="urn:microsoft.com/office/officeart/2008/layout/AlternatingHexagons"/>
    <dgm:cxn modelId="{AB0FCC91-A5F4-4540-852B-055F21750E57}" type="presParOf" srcId="{6A01EF39-F648-4B7B-9DA0-C139F974134B}" destId="{FB94D82E-3CA8-4972-8EBB-965A00180775}" srcOrd="1" destOrd="0" presId="urn:microsoft.com/office/officeart/2008/layout/AlternatingHexagons"/>
    <dgm:cxn modelId="{676F43D9-03CA-4750-8FDE-1B543501EA60}" type="presParOf" srcId="{6A01EF39-F648-4B7B-9DA0-C139F974134B}" destId="{E44326BE-4CD9-4310-AA07-142A9BBBEC96}" srcOrd="2" destOrd="0" presId="urn:microsoft.com/office/officeart/2008/layout/AlternatingHexagons"/>
    <dgm:cxn modelId="{0899C073-6211-46CC-B173-AA3EFF31A67B}" type="presParOf" srcId="{6A01EF39-F648-4B7B-9DA0-C139F974134B}" destId="{55D41F16-4AEC-474F-A1FB-2F1FE90B63C3}" srcOrd="3" destOrd="0" presId="urn:microsoft.com/office/officeart/2008/layout/AlternatingHexagons"/>
    <dgm:cxn modelId="{23756CFD-9852-48C4-863D-AF421D2B42F0}" type="presParOf" srcId="{6A01EF39-F648-4B7B-9DA0-C139F974134B}" destId="{DFA4CECE-BFF4-4321-B904-BDC31A9D5F1D}" srcOrd="4" destOrd="0" presId="urn:microsoft.com/office/officeart/2008/layout/AlternatingHexagons"/>
    <dgm:cxn modelId="{4C69DAFA-2D5F-4362-9471-EE7EF16D5693}" type="presParOf" srcId="{C9E4A1D6-1520-4D14-A9E5-B4452F283A16}" destId="{C8BB2335-5E92-4337-8312-5CC71014E2B5}" srcOrd="1" destOrd="0" presId="urn:microsoft.com/office/officeart/2008/layout/AlternatingHexagons"/>
    <dgm:cxn modelId="{9525FD23-EC66-4AA8-817C-CFA3584BB45D}" type="presParOf" srcId="{C9E4A1D6-1520-4D14-A9E5-B4452F283A16}" destId="{F15B5FD1-A79F-4C51-95C9-B47950DACC56}" srcOrd="2" destOrd="0" presId="urn:microsoft.com/office/officeart/2008/layout/AlternatingHexagons"/>
    <dgm:cxn modelId="{4E6EA0B1-BBC2-49F5-884C-2186286432E8}" type="presParOf" srcId="{F15B5FD1-A79F-4C51-95C9-B47950DACC56}" destId="{AA9BFC58-46C2-40BD-B9CC-DB1094B592A5}" srcOrd="0" destOrd="0" presId="urn:microsoft.com/office/officeart/2008/layout/AlternatingHexagons"/>
    <dgm:cxn modelId="{9CA25A19-BCDA-4ECC-9460-69FF901778FB}" type="presParOf" srcId="{F15B5FD1-A79F-4C51-95C9-B47950DACC56}" destId="{772ECDEA-5CD8-43AA-8492-D564B0875A8D}" srcOrd="1" destOrd="0" presId="urn:microsoft.com/office/officeart/2008/layout/AlternatingHexagons"/>
    <dgm:cxn modelId="{E81640D2-6FBD-452F-9171-A9D1528FBA61}" type="presParOf" srcId="{F15B5FD1-A79F-4C51-95C9-B47950DACC56}" destId="{12B31E1E-B888-451B-AC47-AF1448315786}" srcOrd="2" destOrd="0" presId="urn:microsoft.com/office/officeart/2008/layout/AlternatingHexagons"/>
    <dgm:cxn modelId="{AD19D705-8076-4A70-BD83-F6439F033E7D}" type="presParOf" srcId="{F15B5FD1-A79F-4C51-95C9-B47950DACC56}" destId="{5073B595-A98A-492E-9AF2-780E593A0D0C}" srcOrd="3" destOrd="0" presId="urn:microsoft.com/office/officeart/2008/layout/AlternatingHexagons"/>
    <dgm:cxn modelId="{FEEB9C1B-43D5-4A72-BA39-B4834B5215CC}" type="presParOf" srcId="{F15B5FD1-A79F-4C51-95C9-B47950DACC56}" destId="{D7A6CAEA-0A89-4BE6-9A89-E7B9B0D267F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A90344C-268D-473D-A960-388C3512C2B9}"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354570A3-3532-492C-A3A3-4AD634D38E79}">
      <dgm:prSet phldrT="[Text]" custT="1"/>
      <dgm:spPr>
        <a:solidFill>
          <a:srgbClr val="7030A0"/>
        </a:solidFill>
      </dgm:spPr>
      <dgm:t>
        <a:bodyPr/>
        <a:lstStyle/>
        <a:p>
          <a:r>
            <a:rPr lang="en-GB" sz="1100" dirty="0" smtClean="0"/>
            <a:t>Skeletal System Functions</a:t>
          </a:r>
          <a:endParaRPr lang="en-GB" sz="1100" dirty="0"/>
        </a:p>
      </dgm:t>
    </dgm:pt>
    <dgm:pt modelId="{793F7BCA-AFF4-4A58-8798-EDB4996DA157}" type="parTrans" cxnId="{99A55FCB-CF03-4446-BF45-0797216EB10C}">
      <dgm:prSet/>
      <dgm:spPr/>
      <dgm:t>
        <a:bodyPr/>
        <a:lstStyle/>
        <a:p>
          <a:endParaRPr lang="en-GB"/>
        </a:p>
      </dgm:t>
    </dgm:pt>
    <dgm:pt modelId="{0047AEA3-6C44-422A-951A-0066DC3504A7}" type="sibTrans" cxnId="{99A55FCB-CF03-4446-BF45-0797216EB10C}">
      <dgm:prSet/>
      <dgm:spPr/>
      <dgm:t>
        <a:bodyPr/>
        <a:lstStyle/>
        <a:p>
          <a:endParaRPr lang="en-GB"/>
        </a:p>
      </dgm:t>
    </dgm:pt>
    <dgm:pt modelId="{54EA6208-5754-48A5-B8F1-2907ED641D7F}" type="asst">
      <dgm:prSet phldrT="[Text]" custT="1"/>
      <dgm:spPr>
        <a:solidFill>
          <a:schemeClr val="accent2"/>
        </a:solidFill>
      </dgm:spPr>
      <dgm:t>
        <a:bodyPr/>
        <a:lstStyle/>
        <a:p>
          <a:r>
            <a:rPr lang="en-GB" sz="1800" dirty="0" smtClean="0">
              <a:latin typeface="Accord Heavy SF" panose="020BE200000000000000" pitchFamily="34" charset="0"/>
            </a:rPr>
            <a:t>Protection</a:t>
          </a:r>
          <a:endParaRPr lang="en-GB" sz="1800" dirty="0">
            <a:latin typeface="Accord Heavy SF" panose="020BE200000000000000" pitchFamily="34" charset="0"/>
          </a:endParaRPr>
        </a:p>
      </dgm:t>
    </dgm:pt>
    <dgm:pt modelId="{32098BEA-5053-49BB-ADB6-D62E32517207}" type="parTrans" cxnId="{31C30897-4F69-479C-AE52-6F5BA33C6EC6}">
      <dgm:prSet/>
      <dgm:spPr>
        <a:ln>
          <a:solidFill>
            <a:schemeClr val="bg1"/>
          </a:solidFill>
        </a:ln>
      </dgm:spPr>
      <dgm:t>
        <a:bodyPr/>
        <a:lstStyle/>
        <a:p>
          <a:endParaRPr lang="en-GB"/>
        </a:p>
      </dgm:t>
    </dgm:pt>
    <dgm:pt modelId="{1543FC42-B5BE-4D30-B01E-632FEABBB08D}" type="sibTrans" cxnId="{31C30897-4F69-479C-AE52-6F5BA33C6EC6}">
      <dgm:prSet/>
      <dgm:spPr/>
      <dgm:t>
        <a:bodyPr/>
        <a:lstStyle/>
        <a:p>
          <a:endParaRPr lang="en-GB"/>
        </a:p>
      </dgm:t>
    </dgm:pt>
    <dgm:pt modelId="{39246384-7473-4D5E-B8B0-738C9B5D6DF2}" type="asst">
      <dgm:prSet phldrT="[Text]" custT="1"/>
      <dgm:spPr>
        <a:solidFill>
          <a:schemeClr val="accent2"/>
        </a:solidFill>
      </dgm:spPr>
      <dgm:t>
        <a:bodyPr/>
        <a:lstStyle/>
        <a:p>
          <a:r>
            <a:rPr lang="en-GB" sz="1800" dirty="0" smtClean="0">
              <a:latin typeface="Accord Heavy SF" panose="020BE200000000000000" pitchFamily="34" charset="0"/>
            </a:rPr>
            <a:t>Shape</a:t>
          </a:r>
          <a:endParaRPr lang="en-GB" sz="1800" dirty="0">
            <a:latin typeface="Accord Heavy SF" panose="020BE200000000000000" pitchFamily="34" charset="0"/>
          </a:endParaRPr>
        </a:p>
      </dgm:t>
    </dgm:pt>
    <dgm:pt modelId="{33987D51-7543-4F6E-98C5-FC14FC835A17}" type="parTrans" cxnId="{41818E79-D987-406F-A140-E83D936AF2B7}">
      <dgm:prSet/>
      <dgm:spPr>
        <a:ln>
          <a:solidFill>
            <a:schemeClr val="bg1"/>
          </a:solidFill>
        </a:ln>
      </dgm:spPr>
      <dgm:t>
        <a:bodyPr/>
        <a:lstStyle/>
        <a:p>
          <a:endParaRPr lang="en-GB"/>
        </a:p>
      </dgm:t>
    </dgm:pt>
    <dgm:pt modelId="{4A7CD5FF-784F-4D2C-93D2-820810C44990}" type="sibTrans" cxnId="{41818E79-D987-406F-A140-E83D936AF2B7}">
      <dgm:prSet/>
      <dgm:spPr/>
      <dgm:t>
        <a:bodyPr/>
        <a:lstStyle/>
        <a:p>
          <a:endParaRPr lang="en-GB"/>
        </a:p>
      </dgm:t>
    </dgm:pt>
    <dgm:pt modelId="{97376CA5-D274-4505-ABEC-4ED86526CC67}" type="asst">
      <dgm:prSet phldrT="[Text]" custT="1"/>
      <dgm:spPr>
        <a:solidFill>
          <a:schemeClr val="accent2"/>
        </a:solidFill>
      </dgm:spPr>
      <dgm:t>
        <a:bodyPr/>
        <a:lstStyle/>
        <a:p>
          <a:r>
            <a:rPr lang="en-GB" sz="1800" dirty="0" smtClean="0">
              <a:latin typeface="Accord Heavy SF" panose="020BE200000000000000" pitchFamily="34" charset="0"/>
            </a:rPr>
            <a:t>Support</a:t>
          </a:r>
          <a:endParaRPr lang="en-GB" sz="1800" dirty="0">
            <a:latin typeface="Accord Heavy SF" panose="020BE200000000000000" pitchFamily="34" charset="0"/>
          </a:endParaRPr>
        </a:p>
      </dgm:t>
    </dgm:pt>
    <dgm:pt modelId="{E591B94C-A8C0-4F80-9189-1351FE40FAE7}" type="parTrans" cxnId="{D6AC4B75-F5E8-42C6-8E0F-E0D7687DAE25}">
      <dgm:prSet/>
      <dgm:spPr>
        <a:ln>
          <a:solidFill>
            <a:schemeClr val="bg1"/>
          </a:solidFill>
        </a:ln>
      </dgm:spPr>
      <dgm:t>
        <a:bodyPr/>
        <a:lstStyle/>
        <a:p>
          <a:endParaRPr lang="en-GB"/>
        </a:p>
      </dgm:t>
    </dgm:pt>
    <dgm:pt modelId="{084B01BC-7601-4AB1-B4BE-FE6D3D21F20B}" type="sibTrans" cxnId="{D6AC4B75-F5E8-42C6-8E0F-E0D7687DAE25}">
      <dgm:prSet/>
      <dgm:spPr/>
      <dgm:t>
        <a:bodyPr/>
        <a:lstStyle/>
        <a:p>
          <a:endParaRPr lang="en-GB"/>
        </a:p>
      </dgm:t>
    </dgm:pt>
    <dgm:pt modelId="{894E29E2-E6EF-41B2-B3A2-A149B21A4921}" type="asst">
      <dgm:prSet phldrT="[Text]" custT="1"/>
      <dgm:spPr>
        <a:solidFill>
          <a:schemeClr val="accent2"/>
        </a:solidFill>
      </dgm:spPr>
      <dgm:t>
        <a:bodyPr/>
        <a:lstStyle/>
        <a:p>
          <a:r>
            <a:rPr lang="en-GB" sz="1800" dirty="0" smtClean="0">
              <a:latin typeface="Accord Heavy SF" panose="020BE200000000000000" pitchFamily="34" charset="0"/>
            </a:rPr>
            <a:t>Movement</a:t>
          </a:r>
          <a:endParaRPr lang="en-GB" sz="1800" dirty="0">
            <a:latin typeface="Accord Heavy SF" panose="020BE200000000000000" pitchFamily="34" charset="0"/>
          </a:endParaRPr>
        </a:p>
      </dgm:t>
    </dgm:pt>
    <dgm:pt modelId="{F160F070-D6F9-4750-9B88-798F7C252AC8}" type="parTrans" cxnId="{F718BF60-FE45-4628-B238-692ED2FA3186}">
      <dgm:prSet/>
      <dgm:spPr>
        <a:ln>
          <a:solidFill>
            <a:schemeClr val="bg1"/>
          </a:solidFill>
        </a:ln>
      </dgm:spPr>
      <dgm:t>
        <a:bodyPr/>
        <a:lstStyle/>
        <a:p>
          <a:endParaRPr lang="en-GB"/>
        </a:p>
      </dgm:t>
    </dgm:pt>
    <dgm:pt modelId="{950AD261-B3B8-4F63-953F-EC54218189FC}" type="sibTrans" cxnId="{F718BF60-FE45-4628-B238-692ED2FA3186}">
      <dgm:prSet/>
      <dgm:spPr/>
      <dgm:t>
        <a:bodyPr/>
        <a:lstStyle/>
        <a:p>
          <a:endParaRPr lang="en-GB"/>
        </a:p>
      </dgm:t>
    </dgm:pt>
    <dgm:pt modelId="{CF14B3A8-7C16-4086-B1FC-9C0D5005B063}" type="asst">
      <dgm:prSet phldrT="[Text]" custT="1"/>
      <dgm:spPr>
        <a:solidFill>
          <a:schemeClr val="accent2"/>
        </a:solidFill>
      </dgm:spPr>
      <dgm:t>
        <a:bodyPr/>
        <a:lstStyle/>
        <a:p>
          <a:r>
            <a:rPr lang="en-GB" sz="1800" dirty="0" smtClean="0">
              <a:latin typeface="Accord Heavy SF" panose="020BE200000000000000" pitchFamily="34" charset="0"/>
            </a:rPr>
            <a:t>Blood</a:t>
          </a:r>
          <a:r>
            <a:rPr lang="en-GB" sz="1100" dirty="0" smtClean="0"/>
            <a:t> </a:t>
          </a:r>
          <a:r>
            <a:rPr lang="en-GB" sz="1800" dirty="0" smtClean="0">
              <a:latin typeface="Accord Heavy SF" panose="020BE200000000000000" pitchFamily="34" charset="0"/>
            </a:rPr>
            <a:t>Production</a:t>
          </a:r>
          <a:endParaRPr lang="en-GB" sz="1800" dirty="0">
            <a:latin typeface="Accord Heavy SF" panose="020BE200000000000000" pitchFamily="34" charset="0"/>
          </a:endParaRPr>
        </a:p>
      </dgm:t>
    </dgm:pt>
    <dgm:pt modelId="{6F989662-6269-4284-92D2-68BC2DC4755E}" type="parTrans" cxnId="{8FA45C0D-EDF1-4A3F-841B-221C09FEB84B}">
      <dgm:prSet/>
      <dgm:spPr>
        <a:solidFill>
          <a:schemeClr val="bg1"/>
        </a:solidFill>
        <a:ln>
          <a:solidFill>
            <a:schemeClr val="bg1"/>
          </a:solidFill>
        </a:ln>
      </dgm:spPr>
      <dgm:t>
        <a:bodyPr/>
        <a:lstStyle/>
        <a:p>
          <a:endParaRPr lang="en-GB"/>
        </a:p>
      </dgm:t>
    </dgm:pt>
    <dgm:pt modelId="{089D12F8-3F78-4B16-A986-8F9E7F1DEE6B}" type="sibTrans" cxnId="{8FA45C0D-EDF1-4A3F-841B-221C09FEB84B}">
      <dgm:prSet/>
      <dgm:spPr/>
      <dgm:t>
        <a:bodyPr/>
        <a:lstStyle/>
        <a:p>
          <a:endParaRPr lang="en-GB"/>
        </a:p>
      </dgm:t>
    </dgm:pt>
    <dgm:pt modelId="{B3EBF55C-6EAD-4DBE-A0AB-ADB64ABFA08F}" type="asst">
      <dgm:prSet phldrT="[Text]" custT="1"/>
      <dgm:spPr/>
      <dgm:t>
        <a:bodyPr/>
        <a:lstStyle/>
        <a:p>
          <a:r>
            <a:rPr lang="en-GB" sz="1100" b="0" i="0" dirty="0" smtClean="0"/>
            <a:t>The cranium and ribs protect the brain and vital organs in the chest.</a:t>
          </a:r>
          <a:endParaRPr lang="en-GB" sz="1100" dirty="0"/>
        </a:p>
      </dgm:t>
    </dgm:pt>
    <dgm:pt modelId="{599CCFF6-DA4E-4563-BBE1-0DCA88E47014}" type="parTrans" cxnId="{94337196-0FEA-4507-B432-448983AEB6A5}">
      <dgm:prSet/>
      <dgm:spPr>
        <a:ln>
          <a:solidFill>
            <a:schemeClr val="bg1"/>
          </a:solidFill>
        </a:ln>
      </dgm:spPr>
      <dgm:t>
        <a:bodyPr/>
        <a:lstStyle/>
        <a:p>
          <a:endParaRPr lang="en-GB"/>
        </a:p>
      </dgm:t>
    </dgm:pt>
    <dgm:pt modelId="{DDF10934-49CE-4C76-8A26-F0B773EAB154}" type="sibTrans" cxnId="{94337196-0FEA-4507-B432-448983AEB6A5}">
      <dgm:prSet/>
      <dgm:spPr/>
      <dgm:t>
        <a:bodyPr/>
        <a:lstStyle/>
        <a:p>
          <a:endParaRPr lang="en-GB"/>
        </a:p>
      </dgm:t>
    </dgm:pt>
    <dgm:pt modelId="{8CE4DFC7-8754-4D96-A76A-7B7697CF88B6}" type="asst">
      <dgm:prSet phldrT="[Text]" custT="1"/>
      <dgm:spPr/>
      <dgm:t>
        <a:bodyPr/>
        <a:lstStyle/>
        <a:p>
          <a:r>
            <a:rPr lang="en-GB" sz="1100" b="0" i="0" dirty="0" smtClean="0"/>
            <a:t>Gives shape to the body and makes you tall or short.</a:t>
          </a:r>
          <a:endParaRPr lang="en-GB" sz="1100" dirty="0"/>
        </a:p>
      </dgm:t>
    </dgm:pt>
    <dgm:pt modelId="{71E209F5-F7C8-458C-B7F6-5BFDFD3B6AB5}" type="parTrans" cxnId="{97A9D176-D226-418F-A224-28D3EEDBA170}">
      <dgm:prSet/>
      <dgm:spPr>
        <a:ln>
          <a:solidFill>
            <a:schemeClr val="bg1"/>
          </a:solidFill>
        </a:ln>
      </dgm:spPr>
      <dgm:t>
        <a:bodyPr/>
        <a:lstStyle/>
        <a:p>
          <a:endParaRPr lang="en-GB"/>
        </a:p>
      </dgm:t>
    </dgm:pt>
    <dgm:pt modelId="{8205474C-3B7F-4DD3-A3F0-360A6C3473E7}" type="sibTrans" cxnId="{97A9D176-D226-418F-A224-28D3EEDBA170}">
      <dgm:prSet/>
      <dgm:spPr/>
      <dgm:t>
        <a:bodyPr/>
        <a:lstStyle/>
        <a:p>
          <a:endParaRPr lang="en-GB"/>
        </a:p>
      </dgm:t>
    </dgm:pt>
    <dgm:pt modelId="{CD5872B3-2F25-4487-8AA6-4E010094741B}" type="asst">
      <dgm:prSet phldrT="[Text]" custT="1"/>
      <dgm:spPr/>
      <dgm:t>
        <a:bodyPr/>
        <a:lstStyle/>
        <a:p>
          <a:r>
            <a:rPr lang="en-GB" sz="1100" b="0" i="0" dirty="0" smtClean="0"/>
            <a:t>Holds your vital organs in place when playing sport. The vertebral column holds the body upright.</a:t>
          </a:r>
          <a:endParaRPr lang="en-GB" sz="1100" dirty="0"/>
        </a:p>
      </dgm:t>
    </dgm:pt>
    <dgm:pt modelId="{2202FD7D-E56B-41F4-89D4-73C73FAE0FA7}" type="parTrans" cxnId="{AF049309-5646-4751-9B7A-3794FF89C503}">
      <dgm:prSet/>
      <dgm:spPr>
        <a:ln>
          <a:solidFill>
            <a:schemeClr val="bg1"/>
          </a:solidFill>
        </a:ln>
      </dgm:spPr>
      <dgm:t>
        <a:bodyPr/>
        <a:lstStyle/>
        <a:p>
          <a:endParaRPr lang="en-GB"/>
        </a:p>
      </dgm:t>
    </dgm:pt>
    <dgm:pt modelId="{089422D6-8250-4164-A845-7DA390211E4F}" type="sibTrans" cxnId="{AF049309-5646-4751-9B7A-3794FF89C503}">
      <dgm:prSet/>
      <dgm:spPr/>
      <dgm:t>
        <a:bodyPr/>
        <a:lstStyle/>
        <a:p>
          <a:endParaRPr lang="en-GB"/>
        </a:p>
      </dgm:t>
    </dgm:pt>
    <dgm:pt modelId="{E32DED71-0582-43A4-9801-C02993A2AA92}" type="asst">
      <dgm:prSet phldrT="[Text]" custT="1"/>
      <dgm:spPr/>
      <dgm:t>
        <a:bodyPr/>
        <a:lstStyle/>
        <a:p>
          <a:r>
            <a:rPr lang="en-GB" sz="1100" b="0" i="0" dirty="0" smtClean="0"/>
            <a:t>Muscles are attached to bones, which are jointed. When the muscles contract the bones move.</a:t>
          </a:r>
          <a:endParaRPr lang="en-GB" sz="1100" dirty="0"/>
        </a:p>
      </dgm:t>
    </dgm:pt>
    <dgm:pt modelId="{8F3AAB2F-97C4-477E-B0B0-A14B40627D35}" type="parTrans" cxnId="{3E7F2F8C-1931-46CA-8F3C-F959FDEB4F14}">
      <dgm:prSet/>
      <dgm:spPr>
        <a:ln>
          <a:solidFill>
            <a:schemeClr val="bg1"/>
          </a:solidFill>
        </a:ln>
      </dgm:spPr>
      <dgm:t>
        <a:bodyPr/>
        <a:lstStyle/>
        <a:p>
          <a:endParaRPr lang="en-GB"/>
        </a:p>
      </dgm:t>
    </dgm:pt>
    <dgm:pt modelId="{B4A623CB-30A1-486B-BC91-55D01C0FE13D}" type="sibTrans" cxnId="{3E7F2F8C-1931-46CA-8F3C-F959FDEB4F14}">
      <dgm:prSet/>
      <dgm:spPr/>
      <dgm:t>
        <a:bodyPr/>
        <a:lstStyle/>
        <a:p>
          <a:endParaRPr lang="en-GB"/>
        </a:p>
      </dgm:t>
    </dgm:pt>
    <dgm:pt modelId="{58321C4D-9CC8-4100-8CED-1695A5E68ED2}" type="asst">
      <dgm:prSet phldrT="[Text]" custT="1"/>
      <dgm:spPr/>
      <dgm:t>
        <a:bodyPr/>
        <a:lstStyle/>
        <a:p>
          <a:r>
            <a:rPr lang="en-GB" sz="1100" b="0" i="0" dirty="0" smtClean="0"/>
            <a:t>Red blood cells (to carry oxygen) and white blood cells (to protect against infection) are produced in the bone marrow of some bones.</a:t>
          </a:r>
          <a:endParaRPr lang="en-GB" sz="1100" dirty="0"/>
        </a:p>
      </dgm:t>
    </dgm:pt>
    <dgm:pt modelId="{58E0D446-ADC0-4868-A1C9-DD4100B65F9F}" type="parTrans" cxnId="{AF687513-AD80-49D1-A687-39380633D6F1}">
      <dgm:prSet/>
      <dgm:spPr>
        <a:ln>
          <a:solidFill>
            <a:schemeClr val="bg1"/>
          </a:solidFill>
        </a:ln>
      </dgm:spPr>
      <dgm:t>
        <a:bodyPr/>
        <a:lstStyle/>
        <a:p>
          <a:endParaRPr lang="en-GB"/>
        </a:p>
      </dgm:t>
    </dgm:pt>
    <dgm:pt modelId="{134E63C9-C791-4C6B-B23E-9ADD67BA1CD7}" type="sibTrans" cxnId="{AF687513-AD80-49D1-A687-39380633D6F1}">
      <dgm:prSet/>
      <dgm:spPr/>
      <dgm:t>
        <a:bodyPr/>
        <a:lstStyle/>
        <a:p>
          <a:endParaRPr lang="en-GB"/>
        </a:p>
      </dgm:t>
    </dgm:pt>
    <dgm:pt modelId="{9EC25B64-0E1B-4021-8117-5262088C5049}" type="pres">
      <dgm:prSet presAssocID="{6A90344C-268D-473D-A960-388C3512C2B9}" presName="mainComposite" presStyleCnt="0">
        <dgm:presLayoutVars>
          <dgm:chPref val="1"/>
          <dgm:dir/>
          <dgm:animOne val="branch"/>
          <dgm:animLvl val="lvl"/>
          <dgm:resizeHandles val="exact"/>
        </dgm:presLayoutVars>
      </dgm:prSet>
      <dgm:spPr/>
      <dgm:t>
        <a:bodyPr/>
        <a:lstStyle/>
        <a:p>
          <a:endParaRPr lang="en-GB"/>
        </a:p>
      </dgm:t>
    </dgm:pt>
    <dgm:pt modelId="{2E6ACA1E-5EE1-4324-A42A-DD8EAC7B2FF7}" type="pres">
      <dgm:prSet presAssocID="{6A90344C-268D-473D-A960-388C3512C2B9}" presName="hierFlow" presStyleCnt="0"/>
      <dgm:spPr/>
    </dgm:pt>
    <dgm:pt modelId="{43FBC293-B037-49BB-91E8-AD38B01D1A56}" type="pres">
      <dgm:prSet presAssocID="{6A90344C-268D-473D-A960-388C3512C2B9}" presName="hierChild1" presStyleCnt="0">
        <dgm:presLayoutVars>
          <dgm:chPref val="1"/>
          <dgm:animOne val="branch"/>
          <dgm:animLvl val="lvl"/>
        </dgm:presLayoutVars>
      </dgm:prSet>
      <dgm:spPr/>
    </dgm:pt>
    <dgm:pt modelId="{F944CA6C-8A26-45E7-8824-F51CA7BFA3F3}" type="pres">
      <dgm:prSet presAssocID="{354570A3-3532-492C-A3A3-4AD634D38E79}" presName="Name14" presStyleCnt="0"/>
      <dgm:spPr/>
    </dgm:pt>
    <dgm:pt modelId="{8A219D86-0E39-41C6-8CE5-077B37DFE1AA}" type="pres">
      <dgm:prSet presAssocID="{354570A3-3532-492C-A3A3-4AD634D38E79}" presName="level1Shape" presStyleLbl="node0" presStyleIdx="0" presStyleCnt="1">
        <dgm:presLayoutVars>
          <dgm:chPref val="3"/>
        </dgm:presLayoutVars>
      </dgm:prSet>
      <dgm:spPr/>
      <dgm:t>
        <a:bodyPr/>
        <a:lstStyle/>
        <a:p>
          <a:endParaRPr lang="en-GB"/>
        </a:p>
      </dgm:t>
    </dgm:pt>
    <dgm:pt modelId="{BF4B1B29-C939-4E3A-9F60-E5267DE19BBF}" type="pres">
      <dgm:prSet presAssocID="{354570A3-3532-492C-A3A3-4AD634D38E79}" presName="hierChild2" presStyleCnt="0"/>
      <dgm:spPr/>
    </dgm:pt>
    <dgm:pt modelId="{9A516BCC-3EF9-44E7-9BDF-A978C5A71636}" type="pres">
      <dgm:prSet presAssocID="{32098BEA-5053-49BB-ADB6-D62E32517207}" presName="Name19" presStyleLbl="parChTrans1D2" presStyleIdx="0" presStyleCnt="5"/>
      <dgm:spPr/>
      <dgm:t>
        <a:bodyPr/>
        <a:lstStyle/>
        <a:p>
          <a:endParaRPr lang="en-GB"/>
        </a:p>
      </dgm:t>
    </dgm:pt>
    <dgm:pt modelId="{BDD47DA2-1802-4850-877F-2DA7C6ABDC5E}" type="pres">
      <dgm:prSet presAssocID="{54EA6208-5754-48A5-B8F1-2907ED641D7F}" presName="Name21" presStyleCnt="0"/>
      <dgm:spPr/>
    </dgm:pt>
    <dgm:pt modelId="{178D27D8-4A25-49A0-98C6-48C05E59CDEE}" type="pres">
      <dgm:prSet presAssocID="{54EA6208-5754-48A5-B8F1-2907ED641D7F}" presName="level2Shape" presStyleLbl="asst1" presStyleIdx="0" presStyleCnt="10"/>
      <dgm:spPr/>
      <dgm:t>
        <a:bodyPr/>
        <a:lstStyle/>
        <a:p>
          <a:endParaRPr lang="en-GB"/>
        </a:p>
      </dgm:t>
    </dgm:pt>
    <dgm:pt modelId="{F761817A-3B40-4AEB-A658-91EBFD1DE548}" type="pres">
      <dgm:prSet presAssocID="{54EA6208-5754-48A5-B8F1-2907ED641D7F}" presName="hierChild3" presStyleCnt="0"/>
      <dgm:spPr/>
    </dgm:pt>
    <dgm:pt modelId="{B1DF2217-2295-4ECB-8FC0-3975B9171CDD}" type="pres">
      <dgm:prSet presAssocID="{599CCFF6-DA4E-4563-BBE1-0DCA88E47014}" presName="Name19" presStyleLbl="parChTrans1D3" presStyleIdx="0" presStyleCnt="5"/>
      <dgm:spPr/>
      <dgm:t>
        <a:bodyPr/>
        <a:lstStyle/>
        <a:p>
          <a:endParaRPr lang="en-GB"/>
        </a:p>
      </dgm:t>
    </dgm:pt>
    <dgm:pt modelId="{05E5800E-76D6-4120-8DC0-AA31A827B5CD}" type="pres">
      <dgm:prSet presAssocID="{B3EBF55C-6EAD-4DBE-A0AB-ADB64ABFA08F}" presName="Name21" presStyleCnt="0"/>
      <dgm:spPr/>
    </dgm:pt>
    <dgm:pt modelId="{BE3F9923-3653-42A5-8320-528F64FC47F3}" type="pres">
      <dgm:prSet presAssocID="{B3EBF55C-6EAD-4DBE-A0AB-ADB64ABFA08F}" presName="level2Shape" presStyleLbl="asst1" presStyleIdx="1" presStyleCnt="10"/>
      <dgm:spPr/>
      <dgm:t>
        <a:bodyPr/>
        <a:lstStyle/>
        <a:p>
          <a:endParaRPr lang="en-GB"/>
        </a:p>
      </dgm:t>
    </dgm:pt>
    <dgm:pt modelId="{44FC7824-24B6-46A1-81BF-6805475EBC8C}" type="pres">
      <dgm:prSet presAssocID="{B3EBF55C-6EAD-4DBE-A0AB-ADB64ABFA08F}" presName="hierChild3" presStyleCnt="0"/>
      <dgm:spPr/>
    </dgm:pt>
    <dgm:pt modelId="{4C5B7B50-F895-4E4A-9767-FCFDD1DA6E9A}" type="pres">
      <dgm:prSet presAssocID="{33987D51-7543-4F6E-98C5-FC14FC835A17}" presName="Name19" presStyleLbl="parChTrans1D2" presStyleIdx="1" presStyleCnt="5"/>
      <dgm:spPr/>
      <dgm:t>
        <a:bodyPr/>
        <a:lstStyle/>
        <a:p>
          <a:endParaRPr lang="en-GB"/>
        </a:p>
      </dgm:t>
    </dgm:pt>
    <dgm:pt modelId="{9AAA9BD6-04D1-4ACF-81DC-009069955226}" type="pres">
      <dgm:prSet presAssocID="{39246384-7473-4D5E-B8B0-738C9B5D6DF2}" presName="Name21" presStyleCnt="0"/>
      <dgm:spPr/>
    </dgm:pt>
    <dgm:pt modelId="{F3EB0A5A-A75C-4B46-A03F-80CC613E281A}" type="pres">
      <dgm:prSet presAssocID="{39246384-7473-4D5E-B8B0-738C9B5D6DF2}" presName="level2Shape" presStyleLbl="asst1" presStyleIdx="2" presStyleCnt="10"/>
      <dgm:spPr/>
      <dgm:t>
        <a:bodyPr/>
        <a:lstStyle/>
        <a:p>
          <a:endParaRPr lang="en-GB"/>
        </a:p>
      </dgm:t>
    </dgm:pt>
    <dgm:pt modelId="{402CEC8A-635F-4DF0-8195-9501D4D9880E}" type="pres">
      <dgm:prSet presAssocID="{39246384-7473-4D5E-B8B0-738C9B5D6DF2}" presName="hierChild3" presStyleCnt="0"/>
      <dgm:spPr/>
    </dgm:pt>
    <dgm:pt modelId="{D0E822F8-3E0D-42A9-B36E-28F9053DD2C7}" type="pres">
      <dgm:prSet presAssocID="{71E209F5-F7C8-458C-B7F6-5BFDFD3B6AB5}" presName="Name19" presStyleLbl="parChTrans1D3" presStyleIdx="1" presStyleCnt="5"/>
      <dgm:spPr/>
      <dgm:t>
        <a:bodyPr/>
        <a:lstStyle/>
        <a:p>
          <a:endParaRPr lang="en-GB"/>
        </a:p>
      </dgm:t>
    </dgm:pt>
    <dgm:pt modelId="{04E5854F-F43F-444E-A3A0-E582FC3F1DF0}" type="pres">
      <dgm:prSet presAssocID="{8CE4DFC7-8754-4D96-A76A-7B7697CF88B6}" presName="Name21" presStyleCnt="0"/>
      <dgm:spPr/>
    </dgm:pt>
    <dgm:pt modelId="{E6C6B9CC-C22D-4912-A09D-7DCB89B7C771}" type="pres">
      <dgm:prSet presAssocID="{8CE4DFC7-8754-4D96-A76A-7B7697CF88B6}" presName="level2Shape" presStyleLbl="asst1" presStyleIdx="3" presStyleCnt="10"/>
      <dgm:spPr/>
      <dgm:t>
        <a:bodyPr/>
        <a:lstStyle/>
        <a:p>
          <a:endParaRPr lang="en-GB"/>
        </a:p>
      </dgm:t>
    </dgm:pt>
    <dgm:pt modelId="{A706A74C-0477-405D-9793-E561ED88B50E}" type="pres">
      <dgm:prSet presAssocID="{8CE4DFC7-8754-4D96-A76A-7B7697CF88B6}" presName="hierChild3" presStyleCnt="0"/>
      <dgm:spPr/>
    </dgm:pt>
    <dgm:pt modelId="{4336F095-426B-4F94-BA38-B12032AE82C0}" type="pres">
      <dgm:prSet presAssocID="{E591B94C-A8C0-4F80-9189-1351FE40FAE7}" presName="Name19" presStyleLbl="parChTrans1D2" presStyleIdx="2" presStyleCnt="5"/>
      <dgm:spPr/>
      <dgm:t>
        <a:bodyPr/>
        <a:lstStyle/>
        <a:p>
          <a:endParaRPr lang="en-GB"/>
        </a:p>
      </dgm:t>
    </dgm:pt>
    <dgm:pt modelId="{9B0312B7-18E0-4F50-86CA-7D98B6390E53}" type="pres">
      <dgm:prSet presAssocID="{97376CA5-D274-4505-ABEC-4ED86526CC67}" presName="Name21" presStyleCnt="0"/>
      <dgm:spPr/>
    </dgm:pt>
    <dgm:pt modelId="{047D8135-AD34-4CFB-BF4A-884C3786969B}" type="pres">
      <dgm:prSet presAssocID="{97376CA5-D274-4505-ABEC-4ED86526CC67}" presName="level2Shape" presStyleLbl="asst1" presStyleIdx="4" presStyleCnt="10"/>
      <dgm:spPr/>
      <dgm:t>
        <a:bodyPr/>
        <a:lstStyle/>
        <a:p>
          <a:endParaRPr lang="en-GB"/>
        </a:p>
      </dgm:t>
    </dgm:pt>
    <dgm:pt modelId="{98DBC4A3-A1A0-4CF7-A501-CCDCA8F634FC}" type="pres">
      <dgm:prSet presAssocID="{97376CA5-D274-4505-ABEC-4ED86526CC67}" presName="hierChild3" presStyleCnt="0"/>
      <dgm:spPr/>
    </dgm:pt>
    <dgm:pt modelId="{E98BEB5B-FA96-4637-881B-75324FB04E84}" type="pres">
      <dgm:prSet presAssocID="{2202FD7D-E56B-41F4-89D4-73C73FAE0FA7}" presName="Name19" presStyleLbl="parChTrans1D3" presStyleIdx="2" presStyleCnt="5"/>
      <dgm:spPr/>
      <dgm:t>
        <a:bodyPr/>
        <a:lstStyle/>
        <a:p>
          <a:endParaRPr lang="en-GB"/>
        </a:p>
      </dgm:t>
    </dgm:pt>
    <dgm:pt modelId="{14C7CF9D-8EB4-4642-BD52-7485560F9C18}" type="pres">
      <dgm:prSet presAssocID="{CD5872B3-2F25-4487-8AA6-4E010094741B}" presName="Name21" presStyleCnt="0"/>
      <dgm:spPr/>
    </dgm:pt>
    <dgm:pt modelId="{A7F48D4B-32D2-4572-92E0-997B471C84A5}" type="pres">
      <dgm:prSet presAssocID="{CD5872B3-2F25-4487-8AA6-4E010094741B}" presName="level2Shape" presStyleLbl="asst1" presStyleIdx="5" presStyleCnt="10"/>
      <dgm:spPr/>
      <dgm:t>
        <a:bodyPr/>
        <a:lstStyle/>
        <a:p>
          <a:endParaRPr lang="en-GB"/>
        </a:p>
      </dgm:t>
    </dgm:pt>
    <dgm:pt modelId="{53BBCA4D-6DFC-4983-89D6-FB980A8AC33C}" type="pres">
      <dgm:prSet presAssocID="{CD5872B3-2F25-4487-8AA6-4E010094741B}" presName="hierChild3" presStyleCnt="0"/>
      <dgm:spPr/>
    </dgm:pt>
    <dgm:pt modelId="{7B8D1119-87EC-4B16-9BD1-D78254922F50}" type="pres">
      <dgm:prSet presAssocID="{F160F070-D6F9-4750-9B88-798F7C252AC8}" presName="Name19" presStyleLbl="parChTrans1D2" presStyleIdx="3" presStyleCnt="5"/>
      <dgm:spPr/>
      <dgm:t>
        <a:bodyPr/>
        <a:lstStyle/>
        <a:p>
          <a:endParaRPr lang="en-GB"/>
        </a:p>
      </dgm:t>
    </dgm:pt>
    <dgm:pt modelId="{FB69D4A8-CBF8-4AD7-81AB-B3D4C6D7F91D}" type="pres">
      <dgm:prSet presAssocID="{894E29E2-E6EF-41B2-B3A2-A149B21A4921}" presName="Name21" presStyleCnt="0"/>
      <dgm:spPr/>
    </dgm:pt>
    <dgm:pt modelId="{4A181E6E-DCE7-41F6-A7E4-1A67A2943938}" type="pres">
      <dgm:prSet presAssocID="{894E29E2-E6EF-41B2-B3A2-A149B21A4921}" presName="level2Shape" presStyleLbl="asst1" presStyleIdx="6" presStyleCnt="10"/>
      <dgm:spPr/>
      <dgm:t>
        <a:bodyPr/>
        <a:lstStyle/>
        <a:p>
          <a:endParaRPr lang="en-GB"/>
        </a:p>
      </dgm:t>
    </dgm:pt>
    <dgm:pt modelId="{4A1C10A9-8CE9-4774-949E-8D08D0426FA4}" type="pres">
      <dgm:prSet presAssocID="{894E29E2-E6EF-41B2-B3A2-A149B21A4921}" presName="hierChild3" presStyleCnt="0"/>
      <dgm:spPr/>
    </dgm:pt>
    <dgm:pt modelId="{67BC193C-E035-4EAE-A9F5-54D2B47A1D2A}" type="pres">
      <dgm:prSet presAssocID="{8F3AAB2F-97C4-477E-B0B0-A14B40627D35}" presName="Name19" presStyleLbl="parChTrans1D3" presStyleIdx="3" presStyleCnt="5"/>
      <dgm:spPr/>
      <dgm:t>
        <a:bodyPr/>
        <a:lstStyle/>
        <a:p>
          <a:endParaRPr lang="en-GB"/>
        </a:p>
      </dgm:t>
    </dgm:pt>
    <dgm:pt modelId="{75873D88-CC13-4499-BA8E-08A079E95837}" type="pres">
      <dgm:prSet presAssocID="{E32DED71-0582-43A4-9801-C02993A2AA92}" presName="Name21" presStyleCnt="0"/>
      <dgm:spPr/>
    </dgm:pt>
    <dgm:pt modelId="{33E23D74-EE8F-4D0B-80FE-7107098C27B0}" type="pres">
      <dgm:prSet presAssocID="{E32DED71-0582-43A4-9801-C02993A2AA92}" presName="level2Shape" presStyleLbl="asst1" presStyleIdx="7" presStyleCnt="10"/>
      <dgm:spPr/>
      <dgm:t>
        <a:bodyPr/>
        <a:lstStyle/>
        <a:p>
          <a:endParaRPr lang="en-GB"/>
        </a:p>
      </dgm:t>
    </dgm:pt>
    <dgm:pt modelId="{B6EFC779-54F1-4BA4-890D-F7114E4BB44B}" type="pres">
      <dgm:prSet presAssocID="{E32DED71-0582-43A4-9801-C02993A2AA92}" presName="hierChild3" presStyleCnt="0"/>
      <dgm:spPr/>
    </dgm:pt>
    <dgm:pt modelId="{0B466E31-9C76-4FAE-A3D7-A4B6CFFD74FF}" type="pres">
      <dgm:prSet presAssocID="{6F989662-6269-4284-92D2-68BC2DC4755E}" presName="Name19" presStyleLbl="parChTrans1D2" presStyleIdx="4" presStyleCnt="5"/>
      <dgm:spPr/>
      <dgm:t>
        <a:bodyPr/>
        <a:lstStyle/>
        <a:p>
          <a:endParaRPr lang="en-GB"/>
        </a:p>
      </dgm:t>
    </dgm:pt>
    <dgm:pt modelId="{E97CBB04-78D3-4541-8CEE-8FCE83D06AF4}" type="pres">
      <dgm:prSet presAssocID="{CF14B3A8-7C16-4086-B1FC-9C0D5005B063}" presName="Name21" presStyleCnt="0"/>
      <dgm:spPr/>
    </dgm:pt>
    <dgm:pt modelId="{BB5D480B-A6DE-40DC-A266-B6EC0C38D0CF}" type="pres">
      <dgm:prSet presAssocID="{CF14B3A8-7C16-4086-B1FC-9C0D5005B063}" presName="level2Shape" presStyleLbl="asst1" presStyleIdx="8" presStyleCnt="10"/>
      <dgm:spPr/>
      <dgm:t>
        <a:bodyPr/>
        <a:lstStyle/>
        <a:p>
          <a:endParaRPr lang="en-GB"/>
        </a:p>
      </dgm:t>
    </dgm:pt>
    <dgm:pt modelId="{C181000E-FD1C-4828-9E18-AD4D538DEDAD}" type="pres">
      <dgm:prSet presAssocID="{CF14B3A8-7C16-4086-B1FC-9C0D5005B063}" presName="hierChild3" presStyleCnt="0"/>
      <dgm:spPr/>
    </dgm:pt>
    <dgm:pt modelId="{72D53F55-8909-422C-A451-519A609A05D2}" type="pres">
      <dgm:prSet presAssocID="{58E0D446-ADC0-4868-A1C9-DD4100B65F9F}" presName="Name19" presStyleLbl="parChTrans1D3" presStyleIdx="4" presStyleCnt="5"/>
      <dgm:spPr/>
      <dgm:t>
        <a:bodyPr/>
        <a:lstStyle/>
        <a:p>
          <a:endParaRPr lang="en-GB"/>
        </a:p>
      </dgm:t>
    </dgm:pt>
    <dgm:pt modelId="{41C3E4EF-6B3F-4682-9C63-6DB18506C7CD}" type="pres">
      <dgm:prSet presAssocID="{58321C4D-9CC8-4100-8CED-1695A5E68ED2}" presName="Name21" presStyleCnt="0"/>
      <dgm:spPr/>
    </dgm:pt>
    <dgm:pt modelId="{EF2D5142-9871-4801-BB5E-972D873B6E71}" type="pres">
      <dgm:prSet presAssocID="{58321C4D-9CC8-4100-8CED-1695A5E68ED2}" presName="level2Shape" presStyleLbl="asst1" presStyleIdx="9" presStyleCnt="10"/>
      <dgm:spPr/>
      <dgm:t>
        <a:bodyPr/>
        <a:lstStyle/>
        <a:p>
          <a:endParaRPr lang="en-GB"/>
        </a:p>
      </dgm:t>
    </dgm:pt>
    <dgm:pt modelId="{6E0ACEE0-D414-44C2-99A7-543A60AE4C00}" type="pres">
      <dgm:prSet presAssocID="{58321C4D-9CC8-4100-8CED-1695A5E68ED2}" presName="hierChild3" presStyleCnt="0"/>
      <dgm:spPr/>
    </dgm:pt>
    <dgm:pt modelId="{AA483B06-37E9-47B7-92CB-C6EF74D24740}" type="pres">
      <dgm:prSet presAssocID="{6A90344C-268D-473D-A960-388C3512C2B9}" presName="bgShapesFlow" presStyleCnt="0"/>
      <dgm:spPr/>
    </dgm:pt>
  </dgm:ptLst>
  <dgm:cxnLst>
    <dgm:cxn modelId="{5F95F23A-FC21-4436-A8DB-DF217D61D93B}" type="presOf" srcId="{F160F070-D6F9-4750-9B88-798F7C252AC8}" destId="{7B8D1119-87EC-4B16-9BD1-D78254922F50}" srcOrd="0" destOrd="0" presId="urn:microsoft.com/office/officeart/2005/8/layout/hierarchy6"/>
    <dgm:cxn modelId="{3327A3E1-24F8-4827-9D12-06A28C5D2453}" type="presOf" srcId="{39246384-7473-4D5E-B8B0-738C9B5D6DF2}" destId="{F3EB0A5A-A75C-4B46-A03F-80CC613E281A}" srcOrd="0" destOrd="0" presId="urn:microsoft.com/office/officeart/2005/8/layout/hierarchy6"/>
    <dgm:cxn modelId="{2F8CAC7C-2308-423E-9D31-C4F41C0C63DD}" type="presOf" srcId="{E32DED71-0582-43A4-9801-C02993A2AA92}" destId="{33E23D74-EE8F-4D0B-80FE-7107098C27B0}" srcOrd="0" destOrd="0" presId="urn:microsoft.com/office/officeart/2005/8/layout/hierarchy6"/>
    <dgm:cxn modelId="{432821E0-F1A1-4E19-8147-CC6B334D9C20}" type="presOf" srcId="{354570A3-3532-492C-A3A3-4AD634D38E79}" destId="{8A219D86-0E39-41C6-8CE5-077B37DFE1AA}" srcOrd="0" destOrd="0" presId="urn:microsoft.com/office/officeart/2005/8/layout/hierarchy6"/>
    <dgm:cxn modelId="{7E576CA7-27DD-46F5-AFEC-5EBC49492661}" type="presOf" srcId="{54EA6208-5754-48A5-B8F1-2907ED641D7F}" destId="{178D27D8-4A25-49A0-98C6-48C05E59CDEE}" srcOrd="0" destOrd="0" presId="urn:microsoft.com/office/officeart/2005/8/layout/hierarchy6"/>
    <dgm:cxn modelId="{8492A219-6CAE-4A71-9FF3-807FD7835AB1}" type="presOf" srcId="{B3EBF55C-6EAD-4DBE-A0AB-ADB64ABFA08F}" destId="{BE3F9923-3653-42A5-8320-528F64FC47F3}" srcOrd="0" destOrd="0" presId="urn:microsoft.com/office/officeart/2005/8/layout/hierarchy6"/>
    <dgm:cxn modelId="{F718BF60-FE45-4628-B238-692ED2FA3186}" srcId="{354570A3-3532-492C-A3A3-4AD634D38E79}" destId="{894E29E2-E6EF-41B2-B3A2-A149B21A4921}" srcOrd="3" destOrd="0" parTransId="{F160F070-D6F9-4750-9B88-798F7C252AC8}" sibTransId="{950AD261-B3B8-4F63-953F-EC54218189FC}"/>
    <dgm:cxn modelId="{4270EE0C-DEA2-49B8-8E96-C72CA4CD4E9F}" type="presOf" srcId="{71E209F5-F7C8-458C-B7F6-5BFDFD3B6AB5}" destId="{D0E822F8-3E0D-42A9-B36E-28F9053DD2C7}" srcOrd="0" destOrd="0" presId="urn:microsoft.com/office/officeart/2005/8/layout/hierarchy6"/>
    <dgm:cxn modelId="{D6AC4B75-F5E8-42C6-8E0F-E0D7687DAE25}" srcId="{354570A3-3532-492C-A3A3-4AD634D38E79}" destId="{97376CA5-D274-4505-ABEC-4ED86526CC67}" srcOrd="2" destOrd="0" parTransId="{E591B94C-A8C0-4F80-9189-1351FE40FAE7}" sibTransId="{084B01BC-7601-4AB1-B4BE-FE6D3D21F20B}"/>
    <dgm:cxn modelId="{BAB98750-F087-41D5-A61B-F7A7795D82B3}" type="presOf" srcId="{2202FD7D-E56B-41F4-89D4-73C73FAE0FA7}" destId="{E98BEB5B-FA96-4637-881B-75324FB04E84}" srcOrd="0" destOrd="0" presId="urn:microsoft.com/office/officeart/2005/8/layout/hierarchy6"/>
    <dgm:cxn modelId="{7B5B150D-808C-4A8B-8CA4-4BC94B6F7C08}" type="presOf" srcId="{894E29E2-E6EF-41B2-B3A2-A149B21A4921}" destId="{4A181E6E-DCE7-41F6-A7E4-1A67A2943938}" srcOrd="0" destOrd="0" presId="urn:microsoft.com/office/officeart/2005/8/layout/hierarchy6"/>
    <dgm:cxn modelId="{57A893DE-91E3-4E90-A31F-B14F1804D5F1}" type="presOf" srcId="{599CCFF6-DA4E-4563-BBE1-0DCA88E47014}" destId="{B1DF2217-2295-4ECB-8FC0-3975B9171CDD}" srcOrd="0" destOrd="0" presId="urn:microsoft.com/office/officeart/2005/8/layout/hierarchy6"/>
    <dgm:cxn modelId="{132FE837-C0FE-4C9E-889F-1A30893AD9D0}" type="presOf" srcId="{32098BEA-5053-49BB-ADB6-D62E32517207}" destId="{9A516BCC-3EF9-44E7-9BDF-A978C5A71636}" srcOrd="0" destOrd="0" presId="urn:microsoft.com/office/officeart/2005/8/layout/hierarchy6"/>
    <dgm:cxn modelId="{39CC1F39-D5A8-4EFA-B92A-C57E536C6175}" type="presOf" srcId="{33987D51-7543-4F6E-98C5-FC14FC835A17}" destId="{4C5B7B50-F895-4E4A-9767-FCFDD1DA6E9A}" srcOrd="0" destOrd="0" presId="urn:microsoft.com/office/officeart/2005/8/layout/hierarchy6"/>
    <dgm:cxn modelId="{41818E79-D987-406F-A140-E83D936AF2B7}" srcId="{354570A3-3532-492C-A3A3-4AD634D38E79}" destId="{39246384-7473-4D5E-B8B0-738C9B5D6DF2}" srcOrd="1" destOrd="0" parTransId="{33987D51-7543-4F6E-98C5-FC14FC835A17}" sibTransId="{4A7CD5FF-784F-4D2C-93D2-820810C44990}"/>
    <dgm:cxn modelId="{99A55FCB-CF03-4446-BF45-0797216EB10C}" srcId="{6A90344C-268D-473D-A960-388C3512C2B9}" destId="{354570A3-3532-492C-A3A3-4AD634D38E79}" srcOrd="0" destOrd="0" parTransId="{793F7BCA-AFF4-4A58-8798-EDB4996DA157}" sibTransId="{0047AEA3-6C44-422A-951A-0066DC3504A7}"/>
    <dgm:cxn modelId="{97A9D176-D226-418F-A224-28D3EEDBA170}" srcId="{39246384-7473-4D5E-B8B0-738C9B5D6DF2}" destId="{8CE4DFC7-8754-4D96-A76A-7B7697CF88B6}" srcOrd="0" destOrd="0" parTransId="{71E209F5-F7C8-458C-B7F6-5BFDFD3B6AB5}" sibTransId="{8205474C-3B7F-4DD3-A3F0-360A6C3473E7}"/>
    <dgm:cxn modelId="{94337196-0FEA-4507-B432-448983AEB6A5}" srcId="{54EA6208-5754-48A5-B8F1-2907ED641D7F}" destId="{B3EBF55C-6EAD-4DBE-A0AB-ADB64ABFA08F}" srcOrd="0" destOrd="0" parTransId="{599CCFF6-DA4E-4563-BBE1-0DCA88E47014}" sibTransId="{DDF10934-49CE-4C76-8A26-F0B773EAB154}"/>
    <dgm:cxn modelId="{06F5AB51-C558-4E73-A5E4-910C33BFD5C5}" type="presOf" srcId="{97376CA5-D274-4505-ABEC-4ED86526CC67}" destId="{047D8135-AD34-4CFB-BF4A-884C3786969B}" srcOrd="0" destOrd="0" presId="urn:microsoft.com/office/officeart/2005/8/layout/hierarchy6"/>
    <dgm:cxn modelId="{31C30897-4F69-479C-AE52-6F5BA33C6EC6}" srcId="{354570A3-3532-492C-A3A3-4AD634D38E79}" destId="{54EA6208-5754-48A5-B8F1-2907ED641D7F}" srcOrd="0" destOrd="0" parTransId="{32098BEA-5053-49BB-ADB6-D62E32517207}" sibTransId="{1543FC42-B5BE-4D30-B01E-632FEABBB08D}"/>
    <dgm:cxn modelId="{C1E71121-081C-4121-ADA0-2D256CDEC335}" type="presOf" srcId="{6A90344C-268D-473D-A960-388C3512C2B9}" destId="{9EC25B64-0E1B-4021-8117-5262088C5049}" srcOrd="0" destOrd="0" presId="urn:microsoft.com/office/officeart/2005/8/layout/hierarchy6"/>
    <dgm:cxn modelId="{AF687513-AD80-49D1-A687-39380633D6F1}" srcId="{CF14B3A8-7C16-4086-B1FC-9C0D5005B063}" destId="{58321C4D-9CC8-4100-8CED-1695A5E68ED2}" srcOrd="0" destOrd="0" parTransId="{58E0D446-ADC0-4868-A1C9-DD4100B65F9F}" sibTransId="{134E63C9-C791-4C6B-B23E-9ADD67BA1CD7}"/>
    <dgm:cxn modelId="{4BF36F77-FFAD-47E1-8FF4-D1EC2DC471FC}" type="presOf" srcId="{58321C4D-9CC8-4100-8CED-1695A5E68ED2}" destId="{EF2D5142-9871-4801-BB5E-972D873B6E71}" srcOrd="0" destOrd="0" presId="urn:microsoft.com/office/officeart/2005/8/layout/hierarchy6"/>
    <dgm:cxn modelId="{4E08FC4F-9250-4E2F-91EC-D42C2503F168}" type="presOf" srcId="{CD5872B3-2F25-4487-8AA6-4E010094741B}" destId="{A7F48D4B-32D2-4572-92E0-997B471C84A5}" srcOrd="0" destOrd="0" presId="urn:microsoft.com/office/officeart/2005/8/layout/hierarchy6"/>
    <dgm:cxn modelId="{AF049309-5646-4751-9B7A-3794FF89C503}" srcId="{97376CA5-D274-4505-ABEC-4ED86526CC67}" destId="{CD5872B3-2F25-4487-8AA6-4E010094741B}" srcOrd="0" destOrd="0" parTransId="{2202FD7D-E56B-41F4-89D4-73C73FAE0FA7}" sibTransId="{089422D6-8250-4164-A845-7DA390211E4F}"/>
    <dgm:cxn modelId="{348AACBA-7623-418C-B6CC-8DF48812460D}" type="presOf" srcId="{CF14B3A8-7C16-4086-B1FC-9C0D5005B063}" destId="{BB5D480B-A6DE-40DC-A266-B6EC0C38D0CF}" srcOrd="0" destOrd="0" presId="urn:microsoft.com/office/officeart/2005/8/layout/hierarchy6"/>
    <dgm:cxn modelId="{EEAA10CF-71FF-40CF-B563-7DE59CBDDF35}" type="presOf" srcId="{E591B94C-A8C0-4F80-9189-1351FE40FAE7}" destId="{4336F095-426B-4F94-BA38-B12032AE82C0}" srcOrd="0" destOrd="0" presId="urn:microsoft.com/office/officeart/2005/8/layout/hierarchy6"/>
    <dgm:cxn modelId="{80EE970F-C503-4EEF-A807-E80B4B0DBF1E}" type="presOf" srcId="{8F3AAB2F-97C4-477E-B0B0-A14B40627D35}" destId="{67BC193C-E035-4EAE-A9F5-54D2B47A1D2A}" srcOrd="0" destOrd="0" presId="urn:microsoft.com/office/officeart/2005/8/layout/hierarchy6"/>
    <dgm:cxn modelId="{8FA45C0D-EDF1-4A3F-841B-221C09FEB84B}" srcId="{354570A3-3532-492C-A3A3-4AD634D38E79}" destId="{CF14B3A8-7C16-4086-B1FC-9C0D5005B063}" srcOrd="4" destOrd="0" parTransId="{6F989662-6269-4284-92D2-68BC2DC4755E}" sibTransId="{089D12F8-3F78-4B16-A986-8F9E7F1DEE6B}"/>
    <dgm:cxn modelId="{458BC179-2045-4B39-A9E0-3D42ACC9BAC3}" type="presOf" srcId="{6F989662-6269-4284-92D2-68BC2DC4755E}" destId="{0B466E31-9C76-4FAE-A3D7-A4B6CFFD74FF}" srcOrd="0" destOrd="0" presId="urn:microsoft.com/office/officeart/2005/8/layout/hierarchy6"/>
    <dgm:cxn modelId="{04A1F97F-D11D-4A03-99F6-CC0DE1D99C79}" type="presOf" srcId="{8CE4DFC7-8754-4D96-A76A-7B7697CF88B6}" destId="{E6C6B9CC-C22D-4912-A09D-7DCB89B7C771}" srcOrd="0" destOrd="0" presId="urn:microsoft.com/office/officeart/2005/8/layout/hierarchy6"/>
    <dgm:cxn modelId="{63BD7ECB-1DD4-4DD7-8BE7-35264976AF92}" type="presOf" srcId="{58E0D446-ADC0-4868-A1C9-DD4100B65F9F}" destId="{72D53F55-8909-422C-A451-519A609A05D2}" srcOrd="0" destOrd="0" presId="urn:microsoft.com/office/officeart/2005/8/layout/hierarchy6"/>
    <dgm:cxn modelId="{3E7F2F8C-1931-46CA-8F3C-F959FDEB4F14}" srcId="{894E29E2-E6EF-41B2-B3A2-A149B21A4921}" destId="{E32DED71-0582-43A4-9801-C02993A2AA92}" srcOrd="0" destOrd="0" parTransId="{8F3AAB2F-97C4-477E-B0B0-A14B40627D35}" sibTransId="{B4A623CB-30A1-486B-BC91-55D01C0FE13D}"/>
    <dgm:cxn modelId="{948C3D20-3D14-4515-927E-BD2DA6A978F0}" type="presParOf" srcId="{9EC25B64-0E1B-4021-8117-5262088C5049}" destId="{2E6ACA1E-5EE1-4324-A42A-DD8EAC7B2FF7}" srcOrd="0" destOrd="0" presId="urn:microsoft.com/office/officeart/2005/8/layout/hierarchy6"/>
    <dgm:cxn modelId="{37B49690-1B24-4A22-A8CC-92E53AF8F5FB}" type="presParOf" srcId="{2E6ACA1E-5EE1-4324-A42A-DD8EAC7B2FF7}" destId="{43FBC293-B037-49BB-91E8-AD38B01D1A56}" srcOrd="0" destOrd="0" presId="urn:microsoft.com/office/officeart/2005/8/layout/hierarchy6"/>
    <dgm:cxn modelId="{64B0720E-230D-4E1C-A301-A19307F8A45F}" type="presParOf" srcId="{43FBC293-B037-49BB-91E8-AD38B01D1A56}" destId="{F944CA6C-8A26-45E7-8824-F51CA7BFA3F3}" srcOrd="0" destOrd="0" presId="urn:microsoft.com/office/officeart/2005/8/layout/hierarchy6"/>
    <dgm:cxn modelId="{D1B33B46-F2B6-4881-9345-636FE5E814FD}" type="presParOf" srcId="{F944CA6C-8A26-45E7-8824-F51CA7BFA3F3}" destId="{8A219D86-0E39-41C6-8CE5-077B37DFE1AA}" srcOrd="0" destOrd="0" presId="urn:microsoft.com/office/officeart/2005/8/layout/hierarchy6"/>
    <dgm:cxn modelId="{8D03D5AE-F9F9-450C-A40C-A41947F557AE}" type="presParOf" srcId="{F944CA6C-8A26-45E7-8824-F51CA7BFA3F3}" destId="{BF4B1B29-C939-4E3A-9F60-E5267DE19BBF}" srcOrd="1" destOrd="0" presId="urn:microsoft.com/office/officeart/2005/8/layout/hierarchy6"/>
    <dgm:cxn modelId="{9135DF9F-225F-4091-A02D-456BADB06953}" type="presParOf" srcId="{BF4B1B29-C939-4E3A-9F60-E5267DE19BBF}" destId="{9A516BCC-3EF9-44E7-9BDF-A978C5A71636}" srcOrd="0" destOrd="0" presId="urn:microsoft.com/office/officeart/2005/8/layout/hierarchy6"/>
    <dgm:cxn modelId="{535B783C-9885-4A3B-91F3-CBB64BD5EB8F}" type="presParOf" srcId="{BF4B1B29-C939-4E3A-9F60-E5267DE19BBF}" destId="{BDD47DA2-1802-4850-877F-2DA7C6ABDC5E}" srcOrd="1" destOrd="0" presId="urn:microsoft.com/office/officeart/2005/8/layout/hierarchy6"/>
    <dgm:cxn modelId="{F13E530C-C3E6-48A2-A35B-5966FC9428BB}" type="presParOf" srcId="{BDD47DA2-1802-4850-877F-2DA7C6ABDC5E}" destId="{178D27D8-4A25-49A0-98C6-48C05E59CDEE}" srcOrd="0" destOrd="0" presId="urn:microsoft.com/office/officeart/2005/8/layout/hierarchy6"/>
    <dgm:cxn modelId="{BA9B7950-817E-4EFE-8D9B-C958A06575FD}" type="presParOf" srcId="{BDD47DA2-1802-4850-877F-2DA7C6ABDC5E}" destId="{F761817A-3B40-4AEB-A658-91EBFD1DE548}" srcOrd="1" destOrd="0" presId="urn:microsoft.com/office/officeart/2005/8/layout/hierarchy6"/>
    <dgm:cxn modelId="{CF098D43-6B3A-40F8-AD49-E623B8451BD7}" type="presParOf" srcId="{F761817A-3B40-4AEB-A658-91EBFD1DE548}" destId="{B1DF2217-2295-4ECB-8FC0-3975B9171CDD}" srcOrd="0" destOrd="0" presId="urn:microsoft.com/office/officeart/2005/8/layout/hierarchy6"/>
    <dgm:cxn modelId="{B11AE1DE-C22A-4AF4-8BAF-592C9A290149}" type="presParOf" srcId="{F761817A-3B40-4AEB-A658-91EBFD1DE548}" destId="{05E5800E-76D6-4120-8DC0-AA31A827B5CD}" srcOrd="1" destOrd="0" presId="urn:microsoft.com/office/officeart/2005/8/layout/hierarchy6"/>
    <dgm:cxn modelId="{529375EB-34C3-4C38-A3BA-426C10C2F13C}" type="presParOf" srcId="{05E5800E-76D6-4120-8DC0-AA31A827B5CD}" destId="{BE3F9923-3653-42A5-8320-528F64FC47F3}" srcOrd="0" destOrd="0" presId="urn:microsoft.com/office/officeart/2005/8/layout/hierarchy6"/>
    <dgm:cxn modelId="{CC9766AC-53F2-4354-A79F-FD62AAD2997A}" type="presParOf" srcId="{05E5800E-76D6-4120-8DC0-AA31A827B5CD}" destId="{44FC7824-24B6-46A1-81BF-6805475EBC8C}" srcOrd="1" destOrd="0" presId="urn:microsoft.com/office/officeart/2005/8/layout/hierarchy6"/>
    <dgm:cxn modelId="{05AFC3CD-F832-4A07-BB52-FC235FB0A511}" type="presParOf" srcId="{BF4B1B29-C939-4E3A-9F60-E5267DE19BBF}" destId="{4C5B7B50-F895-4E4A-9767-FCFDD1DA6E9A}" srcOrd="2" destOrd="0" presId="urn:microsoft.com/office/officeart/2005/8/layout/hierarchy6"/>
    <dgm:cxn modelId="{7898B580-3EA1-4B6C-B02B-E30E65379FBC}" type="presParOf" srcId="{BF4B1B29-C939-4E3A-9F60-E5267DE19BBF}" destId="{9AAA9BD6-04D1-4ACF-81DC-009069955226}" srcOrd="3" destOrd="0" presId="urn:microsoft.com/office/officeart/2005/8/layout/hierarchy6"/>
    <dgm:cxn modelId="{9E94B6B3-2297-45DD-B6B9-64FBBF442B99}" type="presParOf" srcId="{9AAA9BD6-04D1-4ACF-81DC-009069955226}" destId="{F3EB0A5A-A75C-4B46-A03F-80CC613E281A}" srcOrd="0" destOrd="0" presId="urn:microsoft.com/office/officeart/2005/8/layout/hierarchy6"/>
    <dgm:cxn modelId="{1FEFA62E-57E1-40B6-A78D-A5E1F6A145BD}" type="presParOf" srcId="{9AAA9BD6-04D1-4ACF-81DC-009069955226}" destId="{402CEC8A-635F-4DF0-8195-9501D4D9880E}" srcOrd="1" destOrd="0" presId="urn:microsoft.com/office/officeart/2005/8/layout/hierarchy6"/>
    <dgm:cxn modelId="{9A6F45E1-C552-46F7-8459-5B6124334365}" type="presParOf" srcId="{402CEC8A-635F-4DF0-8195-9501D4D9880E}" destId="{D0E822F8-3E0D-42A9-B36E-28F9053DD2C7}" srcOrd="0" destOrd="0" presId="urn:microsoft.com/office/officeart/2005/8/layout/hierarchy6"/>
    <dgm:cxn modelId="{D74BED18-7424-4EDF-BF33-B825BA1F865D}" type="presParOf" srcId="{402CEC8A-635F-4DF0-8195-9501D4D9880E}" destId="{04E5854F-F43F-444E-A3A0-E582FC3F1DF0}" srcOrd="1" destOrd="0" presId="urn:microsoft.com/office/officeart/2005/8/layout/hierarchy6"/>
    <dgm:cxn modelId="{650B3CB1-27DE-46EE-8016-ABD68C81033D}" type="presParOf" srcId="{04E5854F-F43F-444E-A3A0-E582FC3F1DF0}" destId="{E6C6B9CC-C22D-4912-A09D-7DCB89B7C771}" srcOrd="0" destOrd="0" presId="urn:microsoft.com/office/officeart/2005/8/layout/hierarchy6"/>
    <dgm:cxn modelId="{E238E2F4-8185-4972-8201-AF81C0CB3366}" type="presParOf" srcId="{04E5854F-F43F-444E-A3A0-E582FC3F1DF0}" destId="{A706A74C-0477-405D-9793-E561ED88B50E}" srcOrd="1" destOrd="0" presId="urn:microsoft.com/office/officeart/2005/8/layout/hierarchy6"/>
    <dgm:cxn modelId="{91D4051A-877E-4F27-A096-719F5678C24C}" type="presParOf" srcId="{BF4B1B29-C939-4E3A-9F60-E5267DE19BBF}" destId="{4336F095-426B-4F94-BA38-B12032AE82C0}" srcOrd="4" destOrd="0" presId="urn:microsoft.com/office/officeart/2005/8/layout/hierarchy6"/>
    <dgm:cxn modelId="{78D12BA7-9C9C-4C3C-B8BF-3FDE6C06321E}" type="presParOf" srcId="{BF4B1B29-C939-4E3A-9F60-E5267DE19BBF}" destId="{9B0312B7-18E0-4F50-86CA-7D98B6390E53}" srcOrd="5" destOrd="0" presId="urn:microsoft.com/office/officeart/2005/8/layout/hierarchy6"/>
    <dgm:cxn modelId="{C0C947A4-1DDD-4D97-89A1-4E4D34D170AC}" type="presParOf" srcId="{9B0312B7-18E0-4F50-86CA-7D98B6390E53}" destId="{047D8135-AD34-4CFB-BF4A-884C3786969B}" srcOrd="0" destOrd="0" presId="urn:microsoft.com/office/officeart/2005/8/layout/hierarchy6"/>
    <dgm:cxn modelId="{30113F15-5AA1-46D0-86D1-154E0811D487}" type="presParOf" srcId="{9B0312B7-18E0-4F50-86CA-7D98B6390E53}" destId="{98DBC4A3-A1A0-4CF7-A501-CCDCA8F634FC}" srcOrd="1" destOrd="0" presId="urn:microsoft.com/office/officeart/2005/8/layout/hierarchy6"/>
    <dgm:cxn modelId="{2F1E19F6-533F-4D87-B675-59BCF899077A}" type="presParOf" srcId="{98DBC4A3-A1A0-4CF7-A501-CCDCA8F634FC}" destId="{E98BEB5B-FA96-4637-881B-75324FB04E84}" srcOrd="0" destOrd="0" presId="urn:microsoft.com/office/officeart/2005/8/layout/hierarchy6"/>
    <dgm:cxn modelId="{9B741EE7-E000-4574-9379-A8F44F9DCB28}" type="presParOf" srcId="{98DBC4A3-A1A0-4CF7-A501-CCDCA8F634FC}" destId="{14C7CF9D-8EB4-4642-BD52-7485560F9C18}" srcOrd="1" destOrd="0" presId="urn:microsoft.com/office/officeart/2005/8/layout/hierarchy6"/>
    <dgm:cxn modelId="{4582CBD0-0A6C-457F-BADD-86395E9888E0}" type="presParOf" srcId="{14C7CF9D-8EB4-4642-BD52-7485560F9C18}" destId="{A7F48D4B-32D2-4572-92E0-997B471C84A5}" srcOrd="0" destOrd="0" presId="urn:microsoft.com/office/officeart/2005/8/layout/hierarchy6"/>
    <dgm:cxn modelId="{9D35F7C2-6834-4568-9419-716AE3E51553}" type="presParOf" srcId="{14C7CF9D-8EB4-4642-BD52-7485560F9C18}" destId="{53BBCA4D-6DFC-4983-89D6-FB980A8AC33C}" srcOrd="1" destOrd="0" presId="urn:microsoft.com/office/officeart/2005/8/layout/hierarchy6"/>
    <dgm:cxn modelId="{9267ABCF-E086-4879-8BF2-54F65E0C048C}" type="presParOf" srcId="{BF4B1B29-C939-4E3A-9F60-E5267DE19BBF}" destId="{7B8D1119-87EC-4B16-9BD1-D78254922F50}" srcOrd="6" destOrd="0" presId="urn:microsoft.com/office/officeart/2005/8/layout/hierarchy6"/>
    <dgm:cxn modelId="{614381C5-A782-4692-BBCB-54F537BB9D04}" type="presParOf" srcId="{BF4B1B29-C939-4E3A-9F60-E5267DE19BBF}" destId="{FB69D4A8-CBF8-4AD7-81AB-B3D4C6D7F91D}" srcOrd="7" destOrd="0" presId="urn:microsoft.com/office/officeart/2005/8/layout/hierarchy6"/>
    <dgm:cxn modelId="{28586AAF-3061-4717-ADEA-B44C65E5F7A1}" type="presParOf" srcId="{FB69D4A8-CBF8-4AD7-81AB-B3D4C6D7F91D}" destId="{4A181E6E-DCE7-41F6-A7E4-1A67A2943938}" srcOrd="0" destOrd="0" presId="urn:microsoft.com/office/officeart/2005/8/layout/hierarchy6"/>
    <dgm:cxn modelId="{F11689BC-BDA1-4778-8B46-DB678840470B}" type="presParOf" srcId="{FB69D4A8-CBF8-4AD7-81AB-B3D4C6D7F91D}" destId="{4A1C10A9-8CE9-4774-949E-8D08D0426FA4}" srcOrd="1" destOrd="0" presId="urn:microsoft.com/office/officeart/2005/8/layout/hierarchy6"/>
    <dgm:cxn modelId="{8F874003-83FF-4417-AC7B-76894962A552}" type="presParOf" srcId="{4A1C10A9-8CE9-4774-949E-8D08D0426FA4}" destId="{67BC193C-E035-4EAE-A9F5-54D2B47A1D2A}" srcOrd="0" destOrd="0" presId="urn:microsoft.com/office/officeart/2005/8/layout/hierarchy6"/>
    <dgm:cxn modelId="{AF686539-EEC0-4FB4-B599-6D144D403F94}" type="presParOf" srcId="{4A1C10A9-8CE9-4774-949E-8D08D0426FA4}" destId="{75873D88-CC13-4499-BA8E-08A079E95837}" srcOrd="1" destOrd="0" presId="urn:microsoft.com/office/officeart/2005/8/layout/hierarchy6"/>
    <dgm:cxn modelId="{0792BCE4-8410-48FB-9896-5D2E49520400}" type="presParOf" srcId="{75873D88-CC13-4499-BA8E-08A079E95837}" destId="{33E23D74-EE8F-4D0B-80FE-7107098C27B0}" srcOrd="0" destOrd="0" presId="urn:microsoft.com/office/officeart/2005/8/layout/hierarchy6"/>
    <dgm:cxn modelId="{38E472BE-EFF6-4A9F-8691-8F160DFA43B6}" type="presParOf" srcId="{75873D88-CC13-4499-BA8E-08A079E95837}" destId="{B6EFC779-54F1-4BA4-890D-F7114E4BB44B}" srcOrd="1" destOrd="0" presId="urn:microsoft.com/office/officeart/2005/8/layout/hierarchy6"/>
    <dgm:cxn modelId="{06D09435-E1F5-4679-BF9E-7AC9045DDE70}" type="presParOf" srcId="{BF4B1B29-C939-4E3A-9F60-E5267DE19BBF}" destId="{0B466E31-9C76-4FAE-A3D7-A4B6CFFD74FF}" srcOrd="8" destOrd="0" presId="urn:microsoft.com/office/officeart/2005/8/layout/hierarchy6"/>
    <dgm:cxn modelId="{43BC2FF1-192E-47B2-962A-1CE017B386DD}" type="presParOf" srcId="{BF4B1B29-C939-4E3A-9F60-E5267DE19BBF}" destId="{E97CBB04-78D3-4541-8CEE-8FCE83D06AF4}" srcOrd="9" destOrd="0" presId="urn:microsoft.com/office/officeart/2005/8/layout/hierarchy6"/>
    <dgm:cxn modelId="{8FF081EC-56D0-44DF-9976-9F0727E71358}" type="presParOf" srcId="{E97CBB04-78D3-4541-8CEE-8FCE83D06AF4}" destId="{BB5D480B-A6DE-40DC-A266-B6EC0C38D0CF}" srcOrd="0" destOrd="0" presId="urn:microsoft.com/office/officeart/2005/8/layout/hierarchy6"/>
    <dgm:cxn modelId="{C69BF16E-F925-4551-A9F5-BC5B2652AEB5}" type="presParOf" srcId="{E97CBB04-78D3-4541-8CEE-8FCE83D06AF4}" destId="{C181000E-FD1C-4828-9E18-AD4D538DEDAD}" srcOrd="1" destOrd="0" presId="urn:microsoft.com/office/officeart/2005/8/layout/hierarchy6"/>
    <dgm:cxn modelId="{BC6541BB-0967-4DCD-B522-B8A2DFD624CC}" type="presParOf" srcId="{C181000E-FD1C-4828-9E18-AD4D538DEDAD}" destId="{72D53F55-8909-422C-A451-519A609A05D2}" srcOrd="0" destOrd="0" presId="urn:microsoft.com/office/officeart/2005/8/layout/hierarchy6"/>
    <dgm:cxn modelId="{232CC1B1-84C6-4FE7-AAE3-122C498922E2}" type="presParOf" srcId="{C181000E-FD1C-4828-9E18-AD4D538DEDAD}" destId="{41C3E4EF-6B3F-4682-9C63-6DB18506C7CD}" srcOrd="1" destOrd="0" presId="urn:microsoft.com/office/officeart/2005/8/layout/hierarchy6"/>
    <dgm:cxn modelId="{82182A96-3E68-4DB0-9D60-5F4AC4B7CA6D}" type="presParOf" srcId="{41C3E4EF-6B3F-4682-9C63-6DB18506C7CD}" destId="{EF2D5142-9871-4801-BB5E-972D873B6E71}" srcOrd="0" destOrd="0" presId="urn:microsoft.com/office/officeart/2005/8/layout/hierarchy6"/>
    <dgm:cxn modelId="{E1A5CC37-E535-497C-AC30-5AE0F638385C}" type="presParOf" srcId="{41C3E4EF-6B3F-4682-9C63-6DB18506C7CD}" destId="{6E0ACEE0-D414-44C2-99A7-543A60AE4C00}" srcOrd="1" destOrd="0" presId="urn:microsoft.com/office/officeart/2005/8/layout/hierarchy6"/>
    <dgm:cxn modelId="{B12D3883-5EE0-409D-96E5-6481DC6D7DF3}" type="presParOf" srcId="{9EC25B64-0E1B-4021-8117-5262088C5049}" destId="{AA483B06-37E9-47B7-92CB-C6EF74D24740}" srcOrd="1" destOrd="0" presId="urn:microsoft.com/office/officeart/2005/8/layout/hierarchy6"/>
  </dgm:cxnLst>
  <dgm:bg/>
  <dgm:whole>
    <a:ln>
      <a:solidFill>
        <a:schemeClr val="bg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5908FE-F0ED-41F5-A977-A48B7E7037F7}" type="doc">
      <dgm:prSet loTypeId="urn:microsoft.com/office/officeart/2005/8/layout/chevron1" loCatId="process" qsTypeId="urn:microsoft.com/office/officeart/2005/8/quickstyle/simple1" qsCatId="simple" csTypeId="urn:microsoft.com/office/officeart/2005/8/colors/colorful1" csCatId="colorful" phldr="1"/>
      <dgm:spPr/>
    </dgm:pt>
    <dgm:pt modelId="{3BC04A42-4A39-425D-85BC-305A94218951}">
      <dgm:prSet phldrT="[Text]"/>
      <dgm:spPr/>
      <dgm:t>
        <a:bodyPr/>
        <a:lstStyle/>
        <a:p>
          <a:r>
            <a:rPr lang="en-GB" dirty="0" smtClean="0"/>
            <a:t>Government initiatives</a:t>
          </a:r>
          <a:endParaRPr lang="en-GB"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C8FB7B4-501A-4AF0-B007-1D8244A4E3E7}" type="parTrans" cxnId="{EBFEF974-9468-445F-AD6C-837ED576E5CC}">
      <dgm:prSet/>
      <dgm:spPr/>
      <dgm:t>
        <a:bodyPr/>
        <a:lstStyle/>
        <a:p>
          <a:endParaRPr lang="en-GB"/>
        </a:p>
      </dgm:t>
    </dgm:pt>
    <dgm:pt modelId="{E2D5A251-3FEA-4BCD-A4B5-332E77A08600}" type="sibTrans" cxnId="{EBFEF974-9468-445F-AD6C-837ED576E5CC}">
      <dgm:prSet/>
      <dgm:spPr/>
      <dgm:t>
        <a:bodyPr/>
        <a:lstStyle/>
        <a:p>
          <a:endParaRPr lang="en-GB"/>
        </a:p>
      </dgm:t>
    </dgm:pt>
    <dgm:pt modelId="{84CB8292-FC2E-4898-B48A-B3E167F39D53}">
      <dgm:prSet phldrT="[Text]"/>
      <dgm:spPr/>
      <dgm:t>
        <a:bodyPr/>
        <a:lstStyle/>
        <a:p>
          <a:r>
            <a:rPr lang="en-GB" dirty="0" smtClean="0"/>
            <a:t>Active </a:t>
          </a:r>
          <a:r>
            <a:rPr lang="en-GB" dirty="0" smtClean="0">
              <a:hlinkClick xmlns:r="http://schemas.openxmlformats.org/officeDocument/2006/relationships" r:id="rId2" action="ppaction://hlinksldjump"/>
            </a:rPr>
            <a:t>Kids</a:t>
          </a:r>
          <a:r>
            <a:rPr lang="en-GB" dirty="0" smtClean="0"/>
            <a:t> programme</a:t>
          </a:r>
          <a:endParaRPr lang="en-GB" dirty="0"/>
        </a:p>
      </dgm:t>
    </dgm:pt>
    <dgm:pt modelId="{15DB8B4B-FE7E-41A2-9564-77A685C17AF4}" type="parTrans" cxnId="{94D36D0C-E694-46B3-B2E9-D53CD7F64FE1}">
      <dgm:prSet/>
      <dgm:spPr/>
      <dgm:t>
        <a:bodyPr/>
        <a:lstStyle/>
        <a:p>
          <a:endParaRPr lang="en-GB"/>
        </a:p>
      </dgm:t>
    </dgm:pt>
    <dgm:pt modelId="{42822BD9-9A8A-4E68-B109-529F64556136}" type="sibTrans" cxnId="{94D36D0C-E694-46B3-B2E9-D53CD7F64FE1}">
      <dgm:prSet/>
      <dgm:spPr/>
      <dgm:t>
        <a:bodyPr/>
        <a:lstStyle/>
        <a:p>
          <a:endParaRPr lang="en-GB"/>
        </a:p>
      </dgm:t>
    </dgm:pt>
    <dgm:pt modelId="{0218B335-71B6-4A82-95B4-1BF47908073B}">
      <dgm:prSet phldrT="[Text]"/>
      <dgm:spPr/>
      <dgm:t>
        <a:bodyPr/>
        <a:lstStyle/>
        <a:p>
          <a:r>
            <a:rPr lang="en-GB" dirty="0" smtClean="0"/>
            <a:t>PE school sport and club links (PESSCL)</a:t>
          </a:r>
          <a:endParaRPr lang="en-GB"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9E55B5B-9838-432C-B1C4-3B85DD264785}" type="parTrans" cxnId="{76FBB60A-015C-4837-8F65-9BF2680F38A3}">
      <dgm:prSet/>
      <dgm:spPr/>
      <dgm:t>
        <a:bodyPr/>
        <a:lstStyle/>
        <a:p>
          <a:endParaRPr lang="en-GB"/>
        </a:p>
      </dgm:t>
    </dgm:pt>
    <dgm:pt modelId="{BAF1F1BA-86B5-4BD1-B48D-4CBCEDF9149C}" type="sibTrans" cxnId="{76FBB60A-015C-4837-8F65-9BF2680F38A3}">
      <dgm:prSet/>
      <dgm:spPr/>
      <dgm:t>
        <a:bodyPr/>
        <a:lstStyle/>
        <a:p>
          <a:endParaRPr lang="en-GB"/>
        </a:p>
      </dgm:t>
    </dgm:pt>
    <dgm:pt modelId="{EC5F7C7E-F761-479B-B8DC-114805B0BF7B}">
      <dgm:prSet phldrT="[Text]"/>
      <dgm:spPr/>
      <dgm:t>
        <a:bodyPr/>
        <a:lstStyle/>
        <a:p>
          <a:r>
            <a:rPr lang="en-GB" dirty="0" smtClean="0"/>
            <a:t>School Sport Partnership</a:t>
          </a:r>
          <a:endParaRPr lang="en-GB"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E356811C-3ED2-4CA2-9E5F-299BE8A94B35}" type="parTrans" cxnId="{3166EC5F-BA3B-4AB6-BF6B-1AF0918C3EE3}">
      <dgm:prSet/>
      <dgm:spPr/>
      <dgm:t>
        <a:bodyPr/>
        <a:lstStyle/>
        <a:p>
          <a:endParaRPr lang="en-GB"/>
        </a:p>
      </dgm:t>
    </dgm:pt>
    <dgm:pt modelId="{A8D5B566-7D08-4C79-A52E-16E99B5076C7}" type="sibTrans" cxnId="{3166EC5F-BA3B-4AB6-BF6B-1AF0918C3EE3}">
      <dgm:prSet/>
      <dgm:spPr/>
      <dgm:t>
        <a:bodyPr/>
        <a:lstStyle/>
        <a:p>
          <a:endParaRPr lang="en-GB"/>
        </a:p>
      </dgm:t>
    </dgm:pt>
    <dgm:pt modelId="{E2B0F450-8C46-4D43-89C9-76B994702EAF}">
      <dgm:prSet phldrT="[Text]"/>
      <dgm:spPr/>
      <dgm:t>
        <a:bodyPr/>
        <a:lstStyle/>
        <a:p>
          <a:r>
            <a:rPr lang="en-GB" dirty="0" smtClean="0"/>
            <a:t>The organisation Sport England </a:t>
          </a:r>
          <a:endParaRPr lang="en-GB"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923797A-A838-48C9-90A5-90D3EFB9665E}" type="parTrans" cxnId="{F717B7F4-978A-4EAB-BD48-28FF27F801C8}">
      <dgm:prSet/>
      <dgm:spPr/>
      <dgm:t>
        <a:bodyPr/>
        <a:lstStyle/>
        <a:p>
          <a:endParaRPr lang="en-GB"/>
        </a:p>
      </dgm:t>
    </dgm:pt>
    <dgm:pt modelId="{4FB9036D-5FFB-475F-AC1B-55B9D7EBDF9A}" type="sibTrans" cxnId="{F717B7F4-978A-4EAB-BD48-28FF27F801C8}">
      <dgm:prSet/>
      <dgm:spPr/>
      <dgm:t>
        <a:bodyPr/>
        <a:lstStyle/>
        <a:p>
          <a:endParaRPr lang="en-GB"/>
        </a:p>
      </dgm:t>
    </dgm:pt>
    <dgm:pt modelId="{F0A93C6C-4FEF-4A5C-9ABD-5741808FD4CE}">
      <dgm:prSet phldrT="[Text]"/>
      <dgm:spPr/>
      <dgm:t>
        <a:bodyPr/>
        <a:lstStyle/>
        <a:p>
          <a:r>
            <a:rPr lang="en-GB" dirty="0" smtClean="0"/>
            <a:t>The youth Sport Trust Top link</a:t>
          </a:r>
          <a:endParaRPr lang="en-GB"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6CFAABB-BE0D-40FD-9C87-E76215863EDC}" type="parTrans" cxnId="{27301A1A-1FAB-4CA2-BA14-EB3AF46113FA}">
      <dgm:prSet/>
      <dgm:spPr/>
      <dgm:t>
        <a:bodyPr/>
        <a:lstStyle/>
        <a:p>
          <a:endParaRPr lang="en-GB"/>
        </a:p>
      </dgm:t>
    </dgm:pt>
    <dgm:pt modelId="{F47308FF-86D9-4482-80CE-150A470B581B}" type="sibTrans" cxnId="{27301A1A-1FAB-4CA2-BA14-EB3AF46113FA}">
      <dgm:prSet/>
      <dgm:spPr/>
      <dgm:t>
        <a:bodyPr/>
        <a:lstStyle/>
        <a:p>
          <a:endParaRPr lang="en-GB"/>
        </a:p>
      </dgm:t>
    </dgm:pt>
    <dgm:pt modelId="{2CD7D39B-D278-4FB6-9204-B1311810068B}" type="pres">
      <dgm:prSet presAssocID="{0A5908FE-F0ED-41F5-A977-A48B7E7037F7}" presName="Name0" presStyleCnt="0">
        <dgm:presLayoutVars>
          <dgm:dir/>
          <dgm:animLvl val="lvl"/>
          <dgm:resizeHandles val="exact"/>
        </dgm:presLayoutVars>
      </dgm:prSet>
      <dgm:spPr/>
    </dgm:pt>
    <dgm:pt modelId="{AE24A010-5A4A-4E5E-BB00-31B25D46DA48}" type="pres">
      <dgm:prSet presAssocID="{3BC04A42-4A39-425D-85BC-305A94218951}" presName="parTxOnly" presStyleLbl="node1" presStyleIdx="0" presStyleCnt="6">
        <dgm:presLayoutVars>
          <dgm:chMax val="0"/>
          <dgm:chPref val="0"/>
          <dgm:bulletEnabled val="1"/>
        </dgm:presLayoutVars>
      </dgm:prSet>
      <dgm:spPr/>
      <dgm:t>
        <a:bodyPr/>
        <a:lstStyle/>
        <a:p>
          <a:endParaRPr lang="en-GB"/>
        </a:p>
      </dgm:t>
    </dgm:pt>
    <dgm:pt modelId="{66A6764C-A19C-4C2E-A97A-F5DC03612526}" type="pres">
      <dgm:prSet presAssocID="{E2D5A251-3FEA-4BCD-A4B5-332E77A08600}" presName="parTxOnlySpace" presStyleCnt="0"/>
      <dgm:spPr/>
    </dgm:pt>
    <dgm:pt modelId="{A62ECA9F-272A-4495-96AE-BFF668BB062E}" type="pres">
      <dgm:prSet presAssocID="{0218B335-71B6-4A82-95B4-1BF47908073B}" presName="parTxOnly" presStyleLbl="node1" presStyleIdx="1" presStyleCnt="6">
        <dgm:presLayoutVars>
          <dgm:chMax val="0"/>
          <dgm:chPref val="0"/>
          <dgm:bulletEnabled val="1"/>
        </dgm:presLayoutVars>
      </dgm:prSet>
      <dgm:spPr/>
      <dgm:t>
        <a:bodyPr/>
        <a:lstStyle/>
        <a:p>
          <a:endParaRPr lang="en-GB"/>
        </a:p>
      </dgm:t>
    </dgm:pt>
    <dgm:pt modelId="{512ABB8B-6863-4F8D-AA27-2BB3932B1050}" type="pres">
      <dgm:prSet presAssocID="{BAF1F1BA-86B5-4BD1-B48D-4CBCEDF9149C}" presName="parTxOnlySpace" presStyleCnt="0"/>
      <dgm:spPr/>
    </dgm:pt>
    <dgm:pt modelId="{E35519CF-664C-4516-B5B0-3445C0AEE500}" type="pres">
      <dgm:prSet presAssocID="{EC5F7C7E-F761-479B-B8DC-114805B0BF7B}" presName="parTxOnly" presStyleLbl="node1" presStyleIdx="2" presStyleCnt="6">
        <dgm:presLayoutVars>
          <dgm:chMax val="0"/>
          <dgm:chPref val="0"/>
          <dgm:bulletEnabled val="1"/>
        </dgm:presLayoutVars>
      </dgm:prSet>
      <dgm:spPr/>
      <dgm:t>
        <a:bodyPr/>
        <a:lstStyle/>
        <a:p>
          <a:endParaRPr lang="en-GB"/>
        </a:p>
      </dgm:t>
    </dgm:pt>
    <dgm:pt modelId="{44998344-2DBE-42F2-9835-E1167B6560DC}" type="pres">
      <dgm:prSet presAssocID="{A8D5B566-7D08-4C79-A52E-16E99B5076C7}" presName="parTxOnlySpace" presStyleCnt="0"/>
      <dgm:spPr/>
    </dgm:pt>
    <dgm:pt modelId="{71C0272E-5C4D-40B4-A7A9-741FC4B24E12}" type="pres">
      <dgm:prSet presAssocID="{E2B0F450-8C46-4D43-89C9-76B994702EAF}" presName="parTxOnly" presStyleLbl="node1" presStyleIdx="3" presStyleCnt="6">
        <dgm:presLayoutVars>
          <dgm:chMax val="0"/>
          <dgm:chPref val="0"/>
          <dgm:bulletEnabled val="1"/>
        </dgm:presLayoutVars>
      </dgm:prSet>
      <dgm:spPr/>
      <dgm:t>
        <a:bodyPr/>
        <a:lstStyle/>
        <a:p>
          <a:endParaRPr lang="en-GB"/>
        </a:p>
      </dgm:t>
    </dgm:pt>
    <dgm:pt modelId="{B01C1DFE-289F-47BD-8349-DD5CBE7520F5}" type="pres">
      <dgm:prSet presAssocID="{4FB9036D-5FFB-475F-AC1B-55B9D7EBDF9A}" presName="parTxOnlySpace" presStyleCnt="0"/>
      <dgm:spPr/>
    </dgm:pt>
    <dgm:pt modelId="{2D34374F-5D7C-49C2-8B4B-08790C7B4108}" type="pres">
      <dgm:prSet presAssocID="{F0A93C6C-4FEF-4A5C-9ABD-5741808FD4CE}" presName="parTxOnly" presStyleLbl="node1" presStyleIdx="4" presStyleCnt="6">
        <dgm:presLayoutVars>
          <dgm:chMax val="0"/>
          <dgm:chPref val="0"/>
          <dgm:bulletEnabled val="1"/>
        </dgm:presLayoutVars>
      </dgm:prSet>
      <dgm:spPr/>
      <dgm:t>
        <a:bodyPr/>
        <a:lstStyle/>
        <a:p>
          <a:endParaRPr lang="en-GB"/>
        </a:p>
      </dgm:t>
    </dgm:pt>
    <dgm:pt modelId="{5B0365D2-B9A5-48F5-A441-65B0312F89D8}" type="pres">
      <dgm:prSet presAssocID="{F47308FF-86D9-4482-80CE-150A470B581B}" presName="parTxOnlySpace" presStyleCnt="0"/>
      <dgm:spPr/>
    </dgm:pt>
    <dgm:pt modelId="{FEC859E4-5FD5-4C48-8780-6BC61FF2F226}" type="pres">
      <dgm:prSet presAssocID="{84CB8292-FC2E-4898-B48A-B3E167F39D53}" presName="parTxOnly" presStyleLbl="node1" presStyleIdx="5" presStyleCnt="6">
        <dgm:presLayoutVars>
          <dgm:chMax val="0"/>
          <dgm:chPref val="0"/>
          <dgm:bulletEnabled val="1"/>
        </dgm:presLayoutVars>
      </dgm:prSet>
      <dgm:spPr/>
      <dgm:t>
        <a:bodyPr/>
        <a:lstStyle/>
        <a:p>
          <a:endParaRPr lang="en-GB"/>
        </a:p>
      </dgm:t>
    </dgm:pt>
  </dgm:ptLst>
  <dgm:cxnLst>
    <dgm:cxn modelId="{EBFEF974-9468-445F-AD6C-837ED576E5CC}" srcId="{0A5908FE-F0ED-41F5-A977-A48B7E7037F7}" destId="{3BC04A42-4A39-425D-85BC-305A94218951}" srcOrd="0" destOrd="0" parTransId="{7C8FB7B4-501A-4AF0-B007-1D8244A4E3E7}" sibTransId="{E2D5A251-3FEA-4BCD-A4B5-332E77A08600}"/>
    <dgm:cxn modelId="{76FBB60A-015C-4837-8F65-9BF2680F38A3}" srcId="{0A5908FE-F0ED-41F5-A977-A48B7E7037F7}" destId="{0218B335-71B6-4A82-95B4-1BF47908073B}" srcOrd="1" destOrd="0" parTransId="{99E55B5B-9838-432C-B1C4-3B85DD264785}" sibTransId="{BAF1F1BA-86B5-4BD1-B48D-4CBCEDF9149C}"/>
    <dgm:cxn modelId="{1D84426A-5474-4ECF-92A5-5984042EA3CC}" type="presOf" srcId="{3BC04A42-4A39-425D-85BC-305A94218951}" destId="{AE24A010-5A4A-4E5E-BB00-31B25D46DA48}" srcOrd="0" destOrd="0" presId="urn:microsoft.com/office/officeart/2005/8/layout/chevron1"/>
    <dgm:cxn modelId="{94D36D0C-E694-46B3-B2E9-D53CD7F64FE1}" srcId="{0A5908FE-F0ED-41F5-A977-A48B7E7037F7}" destId="{84CB8292-FC2E-4898-B48A-B3E167F39D53}" srcOrd="5" destOrd="0" parTransId="{15DB8B4B-FE7E-41A2-9564-77A685C17AF4}" sibTransId="{42822BD9-9A8A-4E68-B109-529F64556136}"/>
    <dgm:cxn modelId="{F717B7F4-978A-4EAB-BD48-28FF27F801C8}" srcId="{0A5908FE-F0ED-41F5-A977-A48B7E7037F7}" destId="{E2B0F450-8C46-4D43-89C9-76B994702EAF}" srcOrd="3" destOrd="0" parTransId="{7923797A-A838-48C9-90A5-90D3EFB9665E}" sibTransId="{4FB9036D-5FFB-475F-AC1B-55B9D7EBDF9A}"/>
    <dgm:cxn modelId="{D96CCF0F-1BF4-4A87-A35F-A3A18F584094}" type="presOf" srcId="{E2B0F450-8C46-4D43-89C9-76B994702EAF}" destId="{71C0272E-5C4D-40B4-A7A9-741FC4B24E12}" srcOrd="0" destOrd="0" presId="urn:microsoft.com/office/officeart/2005/8/layout/chevron1"/>
    <dgm:cxn modelId="{2A482840-DAAB-47F2-B9E6-C4310CAD8875}" type="presOf" srcId="{0218B335-71B6-4A82-95B4-1BF47908073B}" destId="{A62ECA9F-272A-4495-96AE-BFF668BB062E}" srcOrd="0" destOrd="0" presId="urn:microsoft.com/office/officeart/2005/8/layout/chevron1"/>
    <dgm:cxn modelId="{E3629FAF-4321-40A3-88DE-91E1BDEBB941}" type="presOf" srcId="{F0A93C6C-4FEF-4A5C-9ABD-5741808FD4CE}" destId="{2D34374F-5D7C-49C2-8B4B-08790C7B4108}" srcOrd="0" destOrd="0" presId="urn:microsoft.com/office/officeart/2005/8/layout/chevron1"/>
    <dgm:cxn modelId="{3166EC5F-BA3B-4AB6-BF6B-1AF0918C3EE3}" srcId="{0A5908FE-F0ED-41F5-A977-A48B7E7037F7}" destId="{EC5F7C7E-F761-479B-B8DC-114805B0BF7B}" srcOrd="2" destOrd="0" parTransId="{E356811C-3ED2-4CA2-9E5F-299BE8A94B35}" sibTransId="{A8D5B566-7D08-4C79-A52E-16E99B5076C7}"/>
    <dgm:cxn modelId="{27301A1A-1FAB-4CA2-BA14-EB3AF46113FA}" srcId="{0A5908FE-F0ED-41F5-A977-A48B7E7037F7}" destId="{F0A93C6C-4FEF-4A5C-9ABD-5741808FD4CE}" srcOrd="4" destOrd="0" parTransId="{B6CFAABB-BE0D-40FD-9C87-E76215863EDC}" sibTransId="{F47308FF-86D9-4482-80CE-150A470B581B}"/>
    <dgm:cxn modelId="{606794A6-E4E5-4006-8BDA-97AB2C3EECD7}" type="presOf" srcId="{0A5908FE-F0ED-41F5-A977-A48B7E7037F7}" destId="{2CD7D39B-D278-4FB6-9204-B1311810068B}" srcOrd="0" destOrd="0" presId="urn:microsoft.com/office/officeart/2005/8/layout/chevron1"/>
    <dgm:cxn modelId="{BF892666-6E5A-4BFC-AB49-69881D774EDC}" type="presOf" srcId="{EC5F7C7E-F761-479B-B8DC-114805B0BF7B}" destId="{E35519CF-664C-4516-B5B0-3445C0AEE500}" srcOrd="0" destOrd="0" presId="urn:microsoft.com/office/officeart/2005/8/layout/chevron1"/>
    <dgm:cxn modelId="{DC19C0ED-AF67-4469-97E8-809EB52C2D70}" type="presOf" srcId="{84CB8292-FC2E-4898-B48A-B3E167F39D53}" destId="{FEC859E4-5FD5-4C48-8780-6BC61FF2F226}" srcOrd="0" destOrd="0" presId="urn:microsoft.com/office/officeart/2005/8/layout/chevron1"/>
    <dgm:cxn modelId="{5C34579F-CDFD-40B9-847D-5E340062A934}" type="presParOf" srcId="{2CD7D39B-D278-4FB6-9204-B1311810068B}" destId="{AE24A010-5A4A-4E5E-BB00-31B25D46DA48}" srcOrd="0" destOrd="0" presId="urn:microsoft.com/office/officeart/2005/8/layout/chevron1"/>
    <dgm:cxn modelId="{C48B9102-B7E0-4A55-9E69-9DB242023804}" type="presParOf" srcId="{2CD7D39B-D278-4FB6-9204-B1311810068B}" destId="{66A6764C-A19C-4C2E-A97A-F5DC03612526}" srcOrd="1" destOrd="0" presId="urn:microsoft.com/office/officeart/2005/8/layout/chevron1"/>
    <dgm:cxn modelId="{6E8EDA34-E7E0-4EE2-9B86-6EE06061DE23}" type="presParOf" srcId="{2CD7D39B-D278-4FB6-9204-B1311810068B}" destId="{A62ECA9F-272A-4495-96AE-BFF668BB062E}" srcOrd="2" destOrd="0" presId="urn:microsoft.com/office/officeart/2005/8/layout/chevron1"/>
    <dgm:cxn modelId="{64E3E77C-471D-4A74-893E-A66355B96167}" type="presParOf" srcId="{2CD7D39B-D278-4FB6-9204-B1311810068B}" destId="{512ABB8B-6863-4F8D-AA27-2BB3932B1050}" srcOrd="3" destOrd="0" presId="urn:microsoft.com/office/officeart/2005/8/layout/chevron1"/>
    <dgm:cxn modelId="{0A36459F-96E1-4949-90F4-8E8CD77921B6}" type="presParOf" srcId="{2CD7D39B-D278-4FB6-9204-B1311810068B}" destId="{E35519CF-664C-4516-B5B0-3445C0AEE500}" srcOrd="4" destOrd="0" presId="urn:microsoft.com/office/officeart/2005/8/layout/chevron1"/>
    <dgm:cxn modelId="{6D82D938-718C-45B6-BDAE-BDC9F57C63FA}" type="presParOf" srcId="{2CD7D39B-D278-4FB6-9204-B1311810068B}" destId="{44998344-2DBE-42F2-9835-E1167B6560DC}" srcOrd="5" destOrd="0" presId="urn:microsoft.com/office/officeart/2005/8/layout/chevron1"/>
    <dgm:cxn modelId="{8318ED57-B6BE-4738-8B0C-21FA541BDC7D}" type="presParOf" srcId="{2CD7D39B-D278-4FB6-9204-B1311810068B}" destId="{71C0272E-5C4D-40B4-A7A9-741FC4B24E12}" srcOrd="6" destOrd="0" presId="urn:microsoft.com/office/officeart/2005/8/layout/chevron1"/>
    <dgm:cxn modelId="{D507F420-D139-487E-AF31-130996415391}" type="presParOf" srcId="{2CD7D39B-D278-4FB6-9204-B1311810068B}" destId="{B01C1DFE-289F-47BD-8349-DD5CBE7520F5}" srcOrd="7" destOrd="0" presId="urn:microsoft.com/office/officeart/2005/8/layout/chevron1"/>
    <dgm:cxn modelId="{08CC2377-E7F9-4A9E-8AC3-1D37D351BCAA}" type="presParOf" srcId="{2CD7D39B-D278-4FB6-9204-B1311810068B}" destId="{2D34374F-5D7C-49C2-8B4B-08790C7B4108}" srcOrd="8" destOrd="0" presId="urn:microsoft.com/office/officeart/2005/8/layout/chevron1"/>
    <dgm:cxn modelId="{9E77CFDB-0AAD-4CDF-BD3E-1DFD561CAEBF}" type="presParOf" srcId="{2CD7D39B-D278-4FB6-9204-B1311810068B}" destId="{5B0365D2-B9A5-48F5-A441-65B0312F89D8}" srcOrd="9" destOrd="0" presId="urn:microsoft.com/office/officeart/2005/8/layout/chevron1"/>
    <dgm:cxn modelId="{6499C8A2-D0F6-4508-B85F-17A6507CD62A}" type="presParOf" srcId="{2CD7D39B-D278-4FB6-9204-B1311810068B}" destId="{FEC859E4-5FD5-4C48-8780-6BC61FF2F226}"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33D6D53-FE7D-4025-B866-F3127DBED8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6CC8C39-589C-40B7-94D9-D59873F9DB95}">
      <dgm:prSet phldrT="[Text]"/>
      <dgm:spPr/>
      <dgm:t>
        <a:bodyPr/>
        <a:lstStyle/>
        <a:p>
          <a:r>
            <a:rPr lang="en-GB" b="0" i="0" dirty="0" smtClean="0"/>
            <a:t>Immediate effects when first exercising:</a:t>
          </a:r>
          <a:endParaRPr lang="en-GB" dirty="0"/>
        </a:p>
      </dgm:t>
    </dgm:pt>
    <dgm:pt modelId="{DA600810-0C91-4C8C-8A4B-45DF46682797}" type="parTrans" cxnId="{A85AF6FD-2B28-430B-9B7D-AC50ADC5213A}">
      <dgm:prSet/>
      <dgm:spPr/>
      <dgm:t>
        <a:bodyPr/>
        <a:lstStyle/>
        <a:p>
          <a:endParaRPr lang="en-GB"/>
        </a:p>
      </dgm:t>
    </dgm:pt>
    <dgm:pt modelId="{F444C229-1595-4728-81EA-A7315561DA8B}" type="sibTrans" cxnId="{A85AF6FD-2B28-430B-9B7D-AC50ADC5213A}">
      <dgm:prSet/>
      <dgm:spPr/>
      <dgm:t>
        <a:bodyPr/>
        <a:lstStyle/>
        <a:p>
          <a:endParaRPr lang="en-GB"/>
        </a:p>
      </dgm:t>
    </dgm:pt>
    <dgm:pt modelId="{9F345ABA-07BC-44EB-8302-4D5E86B35B8F}">
      <dgm:prSet/>
      <dgm:spPr/>
      <dgm:t>
        <a:bodyPr/>
        <a:lstStyle/>
        <a:p>
          <a:r>
            <a:rPr lang="en-GB" b="0" i="0" dirty="0" smtClean="0"/>
            <a:t>Muscles contract more often</a:t>
          </a:r>
          <a:endParaRPr lang="en-GB" b="0" i="0" dirty="0"/>
        </a:p>
      </dgm:t>
    </dgm:pt>
    <dgm:pt modelId="{5CC94D5C-7476-4259-8013-86C56046F629}" type="parTrans" cxnId="{D6BD5118-7ACE-4D3D-8828-B6D2645ADC04}">
      <dgm:prSet/>
      <dgm:spPr/>
      <dgm:t>
        <a:bodyPr/>
        <a:lstStyle/>
        <a:p>
          <a:endParaRPr lang="en-GB"/>
        </a:p>
      </dgm:t>
    </dgm:pt>
    <dgm:pt modelId="{F9360F14-ECA8-4C12-8F3D-A486DAD3BE95}" type="sibTrans" cxnId="{D6BD5118-7ACE-4D3D-8828-B6D2645ADC04}">
      <dgm:prSet/>
      <dgm:spPr/>
      <dgm:t>
        <a:bodyPr/>
        <a:lstStyle/>
        <a:p>
          <a:endParaRPr lang="en-GB"/>
        </a:p>
      </dgm:t>
    </dgm:pt>
    <dgm:pt modelId="{6D56705A-911F-4004-A369-0F5C311ACDAA}">
      <dgm:prSet/>
      <dgm:spPr/>
      <dgm:t>
        <a:bodyPr/>
        <a:lstStyle/>
        <a:p>
          <a:r>
            <a:rPr lang="en-GB" b="0" i="0" dirty="0" smtClean="0"/>
            <a:t>Blood flow to muscles increases</a:t>
          </a:r>
          <a:endParaRPr lang="en-GB" b="0" i="0" dirty="0"/>
        </a:p>
      </dgm:t>
    </dgm:pt>
    <dgm:pt modelId="{83BA6203-2BFC-4F8F-9B68-483239A5DC51}" type="parTrans" cxnId="{07C76DF0-DE8F-41E9-9E13-A1C156C16E47}">
      <dgm:prSet/>
      <dgm:spPr/>
      <dgm:t>
        <a:bodyPr/>
        <a:lstStyle/>
        <a:p>
          <a:endParaRPr lang="en-GB"/>
        </a:p>
      </dgm:t>
    </dgm:pt>
    <dgm:pt modelId="{153F1757-8DAD-4235-BBD7-0A9E9D7F1E73}" type="sibTrans" cxnId="{07C76DF0-DE8F-41E9-9E13-A1C156C16E47}">
      <dgm:prSet/>
      <dgm:spPr/>
      <dgm:t>
        <a:bodyPr/>
        <a:lstStyle/>
        <a:p>
          <a:endParaRPr lang="en-GB"/>
        </a:p>
      </dgm:t>
    </dgm:pt>
    <dgm:pt modelId="{C32CC5CE-DD26-4418-8526-9F4F511D6387}">
      <dgm:prSet/>
      <dgm:spPr/>
      <dgm:t>
        <a:bodyPr/>
        <a:lstStyle/>
        <a:p>
          <a:r>
            <a:rPr lang="en-GB" b="0" i="0" dirty="0" smtClean="0"/>
            <a:t>Muscle temperature rises</a:t>
          </a:r>
          <a:endParaRPr lang="en-GB" b="0" i="0" dirty="0"/>
        </a:p>
      </dgm:t>
    </dgm:pt>
    <dgm:pt modelId="{FB7489C0-DAA7-4915-B824-596A0BDF662F}" type="parTrans" cxnId="{D987C36B-3DC9-4EE5-9781-EE447A915DB1}">
      <dgm:prSet/>
      <dgm:spPr/>
      <dgm:t>
        <a:bodyPr/>
        <a:lstStyle/>
        <a:p>
          <a:endParaRPr lang="en-GB"/>
        </a:p>
      </dgm:t>
    </dgm:pt>
    <dgm:pt modelId="{BE132917-EEFB-4226-8C72-362735BD33D2}" type="sibTrans" cxnId="{D987C36B-3DC9-4EE5-9781-EE447A915DB1}">
      <dgm:prSet/>
      <dgm:spPr/>
      <dgm:t>
        <a:bodyPr/>
        <a:lstStyle/>
        <a:p>
          <a:endParaRPr lang="en-GB"/>
        </a:p>
      </dgm:t>
    </dgm:pt>
    <dgm:pt modelId="{0E23E44F-D4F1-4E34-BBA0-55BEC34686E2}">
      <dgm:prSet/>
      <dgm:spPr/>
      <dgm:t>
        <a:bodyPr/>
        <a:lstStyle/>
        <a:p>
          <a:r>
            <a:rPr lang="en-GB" b="0" i="0" dirty="0" smtClean="0"/>
            <a:t>Little effect on bones and joints</a:t>
          </a:r>
          <a:endParaRPr lang="en-GB" b="0" i="0" dirty="0"/>
        </a:p>
      </dgm:t>
    </dgm:pt>
    <dgm:pt modelId="{C543C25B-3E26-4460-8F39-07F50874645A}" type="parTrans" cxnId="{FA0DB617-AC15-4CA8-A36B-165BF56BA819}">
      <dgm:prSet/>
      <dgm:spPr/>
      <dgm:t>
        <a:bodyPr/>
        <a:lstStyle/>
        <a:p>
          <a:endParaRPr lang="en-GB"/>
        </a:p>
      </dgm:t>
    </dgm:pt>
    <dgm:pt modelId="{2AB13EBA-C18F-4A38-878A-EB0BC4A920BE}" type="sibTrans" cxnId="{FA0DB617-AC15-4CA8-A36B-165BF56BA819}">
      <dgm:prSet/>
      <dgm:spPr/>
      <dgm:t>
        <a:bodyPr/>
        <a:lstStyle/>
        <a:p>
          <a:endParaRPr lang="en-GB"/>
        </a:p>
      </dgm:t>
    </dgm:pt>
    <dgm:pt modelId="{CBD3A2CA-C7E4-4C56-A590-7916C9103EAE}">
      <dgm:prSet/>
      <dgm:spPr/>
      <dgm:t>
        <a:bodyPr/>
        <a:lstStyle/>
        <a:p>
          <a:r>
            <a:rPr lang="en-GB" b="0" i="0" dirty="0" smtClean="0"/>
            <a:t>Increase demand for oxygen to the working muscles</a:t>
          </a:r>
          <a:endParaRPr lang="en-GB" b="0" i="0" dirty="0"/>
        </a:p>
      </dgm:t>
    </dgm:pt>
    <dgm:pt modelId="{7D70C259-162C-4CDF-97E9-73171615A4A0}" type="parTrans" cxnId="{07CF84E3-0C99-41E5-8325-29C1AF83D599}">
      <dgm:prSet/>
      <dgm:spPr/>
      <dgm:t>
        <a:bodyPr/>
        <a:lstStyle/>
        <a:p>
          <a:endParaRPr lang="en-GB"/>
        </a:p>
      </dgm:t>
    </dgm:pt>
    <dgm:pt modelId="{DAAAA611-CE20-4DE8-922D-D9816D17209E}" type="sibTrans" cxnId="{07CF84E3-0C99-41E5-8325-29C1AF83D599}">
      <dgm:prSet/>
      <dgm:spPr/>
      <dgm:t>
        <a:bodyPr/>
        <a:lstStyle/>
        <a:p>
          <a:endParaRPr lang="en-GB"/>
        </a:p>
      </dgm:t>
    </dgm:pt>
    <dgm:pt modelId="{99F9E5F2-4298-499F-A15D-5512E1550452}">
      <dgm:prSet/>
      <dgm:spPr/>
      <dgm:t>
        <a:bodyPr/>
        <a:lstStyle/>
        <a:p>
          <a:r>
            <a:rPr lang="en-GB" b="0" i="0" dirty="0" smtClean="0"/>
            <a:t>Lactic acid begins to build up</a:t>
          </a:r>
          <a:endParaRPr lang="en-GB" b="0" i="0" dirty="0"/>
        </a:p>
      </dgm:t>
    </dgm:pt>
    <dgm:pt modelId="{A7063381-27EE-4A31-A2E9-3858DA261E86}" type="parTrans" cxnId="{73F37EB8-1A6B-4D58-AFAF-C7B48FB56902}">
      <dgm:prSet/>
      <dgm:spPr/>
      <dgm:t>
        <a:bodyPr/>
        <a:lstStyle/>
        <a:p>
          <a:endParaRPr lang="en-GB"/>
        </a:p>
      </dgm:t>
    </dgm:pt>
    <dgm:pt modelId="{93201CB1-C3FB-47EA-A054-BF98D143F653}" type="sibTrans" cxnId="{73F37EB8-1A6B-4D58-AFAF-C7B48FB56902}">
      <dgm:prSet/>
      <dgm:spPr/>
      <dgm:t>
        <a:bodyPr/>
        <a:lstStyle/>
        <a:p>
          <a:endParaRPr lang="en-GB"/>
        </a:p>
      </dgm:t>
    </dgm:pt>
    <dgm:pt modelId="{822F9628-D199-488D-AA5B-685D7477C026}" type="pres">
      <dgm:prSet presAssocID="{933D6D53-FE7D-4025-B866-F3127DBED8D7}" presName="linear" presStyleCnt="0">
        <dgm:presLayoutVars>
          <dgm:animLvl val="lvl"/>
          <dgm:resizeHandles val="exact"/>
        </dgm:presLayoutVars>
      </dgm:prSet>
      <dgm:spPr/>
      <dgm:t>
        <a:bodyPr/>
        <a:lstStyle/>
        <a:p>
          <a:endParaRPr lang="en-GB"/>
        </a:p>
      </dgm:t>
    </dgm:pt>
    <dgm:pt modelId="{3330D597-176A-4D20-AF38-4946FE4EB847}" type="pres">
      <dgm:prSet presAssocID="{F6CC8C39-589C-40B7-94D9-D59873F9DB95}" presName="parentText" presStyleLbl="node1" presStyleIdx="0" presStyleCnt="1">
        <dgm:presLayoutVars>
          <dgm:chMax val="0"/>
          <dgm:bulletEnabled val="1"/>
        </dgm:presLayoutVars>
      </dgm:prSet>
      <dgm:spPr/>
      <dgm:t>
        <a:bodyPr/>
        <a:lstStyle/>
        <a:p>
          <a:endParaRPr lang="en-GB"/>
        </a:p>
      </dgm:t>
    </dgm:pt>
    <dgm:pt modelId="{2AD37904-8E36-4359-9906-0EE0CD734254}" type="pres">
      <dgm:prSet presAssocID="{F6CC8C39-589C-40B7-94D9-D59873F9DB95}" presName="childText" presStyleLbl="revTx" presStyleIdx="0" presStyleCnt="1">
        <dgm:presLayoutVars>
          <dgm:bulletEnabled val="1"/>
        </dgm:presLayoutVars>
      </dgm:prSet>
      <dgm:spPr/>
      <dgm:t>
        <a:bodyPr/>
        <a:lstStyle/>
        <a:p>
          <a:endParaRPr lang="en-GB"/>
        </a:p>
      </dgm:t>
    </dgm:pt>
  </dgm:ptLst>
  <dgm:cxnLst>
    <dgm:cxn modelId="{07CF84E3-0C99-41E5-8325-29C1AF83D599}" srcId="{F6CC8C39-589C-40B7-94D9-D59873F9DB95}" destId="{CBD3A2CA-C7E4-4C56-A590-7916C9103EAE}" srcOrd="3" destOrd="0" parTransId="{7D70C259-162C-4CDF-97E9-73171615A4A0}" sibTransId="{DAAAA611-CE20-4DE8-922D-D9816D17209E}"/>
    <dgm:cxn modelId="{D45F86D8-2F78-4AF2-8781-7538DAE37A83}" type="presOf" srcId="{F6CC8C39-589C-40B7-94D9-D59873F9DB95}" destId="{3330D597-176A-4D20-AF38-4946FE4EB847}" srcOrd="0" destOrd="0" presId="urn:microsoft.com/office/officeart/2005/8/layout/vList2"/>
    <dgm:cxn modelId="{0E3198E7-6E3C-4E71-8C65-2DB6C0FA98B0}" type="presOf" srcId="{CBD3A2CA-C7E4-4C56-A590-7916C9103EAE}" destId="{2AD37904-8E36-4359-9906-0EE0CD734254}" srcOrd="0" destOrd="3" presId="urn:microsoft.com/office/officeart/2005/8/layout/vList2"/>
    <dgm:cxn modelId="{305A20EA-2825-4DFF-9415-229F2E9EB2EC}" type="presOf" srcId="{933D6D53-FE7D-4025-B866-F3127DBED8D7}" destId="{822F9628-D199-488D-AA5B-685D7477C026}" srcOrd="0" destOrd="0" presId="urn:microsoft.com/office/officeart/2005/8/layout/vList2"/>
    <dgm:cxn modelId="{21DA5BC7-3BC4-4C98-9103-37AC59F5748E}" type="presOf" srcId="{6D56705A-911F-4004-A369-0F5C311ACDAA}" destId="{2AD37904-8E36-4359-9906-0EE0CD734254}" srcOrd="0" destOrd="1" presId="urn:microsoft.com/office/officeart/2005/8/layout/vList2"/>
    <dgm:cxn modelId="{D6BD5118-7ACE-4D3D-8828-B6D2645ADC04}" srcId="{F6CC8C39-589C-40B7-94D9-D59873F9DB95}" destId="{9F345ABA-07BC-44EB-8302-4D5E86B35B8F}" srcOrd="0" destOrd="0" parTransId="{5CC94D5C-7476-4259-8013-86C56046F629}" sibTransId="{F9360F14-ECA8-4C12-8F3D-A486DAD3BE95}"/>
    <dgm:cxn modelId="{A85AF6FD-2B28-430B-9B7D-AC50ADC5213A}" srcId="{933D6D53-FE7D-4025-B866-F3127DBED8D7}" destId="{F6CC8C39-589C-40B7-94D9-D59873F9DB95}" srcOrd="0" destOrd="0" parTransId="{DA600810-0C91-4C8C-8A4B-45DF46682797}" sibTransId="{F444C229-1595-4728-81EA-A7315561DA8B}"/>
    <dgm:cxn modelId="{D987C36B-3DC9-4EE5-9781-EE447A915DB1}" srcId="{F6CC8C39-589C-40B7-94D9-D59873F9DB95}" destId="{C32CC5CE-DD26-4418-8526-9F4F511D6387}" srcOrd="2" destOrd="0" parTransId="{FB7489C0-DAA7-4915-B824-596A0BDF662F}" sibTransId="{BE132917-EEFB-4226-8C72-362735BD33D2}"/>
    <dgm:cxn modelId="{60FE6BA4-BC83-444D-8B31-3808C11B8220}" type="presOf" srcId="{99F9E5F2-4298-499F-A15D-5512E1550452}" destId="{2AD37904-8E36-4359-9906-0EE0CD734254}" srcOrd="0" destOrd="4" presId="urn:microsoft.com/office/officeart/2005/8/layout/vList2"/>
    <dgm:cxn modelId="{73F37EB8-1A6B-4D58-AFAF-C7B48FB56902}" srcId="{F6CC8C39-589C-40B7-94D9-D59873F9DB95}" destId="{99F9E5F2-4298-499F-A15D-5512E1550452}" srcOrd="4" destOrd="0" parTransId="{A7063381-27EE-4A31-A2E9-3858DA261E86}" sibTransId="{93201CB1-C3FB-47EA-A054-BF98D143F653}"/>
    <dgm:cxn modelId="{07C76DF0-DE8F-41E9-9E13-A1C156C16E47}" srcId="{F6CC8C39-589C-40B7-94D9-D59873F9DB95}" destId="{6D56705A-911F-4004-A369-0F5C311ACDAA}" srcOrd="1" destOrd="0" parTransId="{83BA6203-2BFC-4F8F-9B68-483239A5DC51}" sibTransId="{153F1757-8DAD-4235-BBD7-0A9E9D7F1E73}"/>
    <dgm:cxn modelId="{64C6AFAF-31E0-4BB2-8AE0-FD7AFB888F15}" type="presOf" srcId="{0E23E44F-D4F1-4E34-BBA0-55BEC34686E2}" destId="{2AD37904-8E36-4359-9906-0EE0CD734254}" srcOrd="0" destOrd="5" presId="urn:microsoft.com/office/officeart/2005/8/layout/vList2"/>
    <dgm:cxn modelId="{FA0DB617-AC15-4CA8-A36B-165BF56BA819}" srcId="{F6CC8C39-589C-40B7-94D9-D59873F9DB95}" destId="{0E23E44F-D4F1-4E34-BBA0-55BEC34686E2}" srcOrd="5" destOrd="0" parTransId="{C543C25B-3E26-4460-8F39-07F50874645A}" sibTransId="{2AB13EBA-C18F-4A38-878A-EB0BC4A920BE}"/>
    <dgm:cxn modelId="{1EE84FBF-8C13-47A2-811D-137C8B472E8F}" type="presOf" srcId="{C32CC5CE-DD26-4418-8526-9F4F511D6387}" destId="{2AD37904-8E36-4359-9906-0EE0CD734254}" srcOrd="0" destOrd="2" presId="urn:microsoft.com/office/officeart/2005/8/layout/vList2"/>
    <dgm:cxn modelId="{496AEA13-5949-43F6-A3D8-E758505F3865}" type="presOf" srcId="{9F345ABA-07BC-44EB-8302-4D5E86B35B8F}" destId="{2AD37904-8E36-4359-9906-0EE0CD734254}" srcOrd="0" destOrd="0" presId="urn:microsoft.com/office/officeart/2005/8/layout/vList2"/>
    <dgm:cxn modelId="{3F16EE65-96E1-46E7-A1C0-CA72B55193A4}" type="presParOf" srcId="{822F9628-D199-488D-AA5B-685D7477C026}" destId="{3330D597-176A-4D20-AF38-4946FE4EB847}" srcOrd="0" destOrd="0" presId="urn:microsoft.com/office/officeart/2005/8/layout/vList2"/>
    <dgm:cxn modelId="{F458DB08-3191-461B-8CA9-0BF4C06EB95A}" type="presParOf" srcId="{822F9628-D199-488D-AA5B-685D7477C026}" destId="{2AD37904-8E36-4359-9906-0EE0CD73425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3A0A00E-ED64-441E-9A61-C3E01DD71D99}" type="doc">
      <dgm:prSet loTypeId="urn:microsoft.com/office/officeart/2005/8/layout/hList1" loCatId="list" qsTypeId="urn:microsoft.com/office/officeart/2005/8/quickstyle/simple1" qsCatId="simple" csTypeId="urn:microsoft.com/office/officeart/2005/8/colors/accent1_5" csCatId="accent1" phldr="1"/>
      <dgm:spPr/>
      <dgm:t>
        <a:bodyPr/>
        <a:lstStyle/>
        <a:p>
          <a:endParaRPr lang="en-GB"/>
        </a:p>
      </dgm:t>
    </dgm:pt>
    <dgm:pt modelId="{36E44102-D9FC-4DF3-9870-9C3903076741}">
      <dgm:prSet/>
      <dgm:spPr/>
      <dgm:t>
        <a:bodyPr/>
        <a:lstStyle/>
        <a:p>
          <a:r>
            <a:rPr lang="en-GB" dirty="0" smtClean="0"/>
            <a:t>Open fractures involve the broken end of the bone coming through the skin</a:t>
          </a:r>
          <a:endParaRPr lang="en-GB" dirty="0"/>
        </a:p>
      </dgm:t>
    </dgm:pt>
    <dgm:pt modelId="{A19188A9-8450-466A-96CB-9D7E361CEA46}" type="parTrans" cxnId="{182D89D1-41BD-40B2-B994-59FF98485844}">
      <dgm:prSet/>
      <dgm:spPr/>
      <dgm:t>
        <a:bodyPr/>
        <a:lstStyle/>
        <a:p>
          <a:endParaRPr lang="en-GB"/>
        </a:p>
      </dgm:t>
    </dgm:pt>
    <dgm:pt modelId="{AACB09A3-778E-462F-A4DF-7F446F9EFA72}" type="sibTrans" cxnId="{182D89D1-41BD-40B2-B994-59FF98485844}">
      <dgm:prSet/>
      <dgm:spPr/>
      <dgm:t>
        <a:bodyPr/>
        <a:lstStyle/>
        <a:p>
          <a:endParaRPr lang="en-GB"/>
        </a:p>
      </dgm:t>
    </dgm:pt>
    <dgm:pt modelId="{D204CC7B-D1B6-4689-A68F-F65ADBAA5982}">
      <dgm:prSet/>
      <dgm:spPr/>
      <dgm:t>
        <a:bodyPr/>
        <a:lstStyle/>
        <a:p>
          <a:r>
            <a:rPr lang="en-GB" dirty="0" smtClean="0"/>
            <a:t>All fractures usually cause bruising and swelling because of associated damage to surrounding blood vessels</a:t>
          </a:r>
          <a:endParaRPr lang="en-GB" dirty="0"/>
        </a:p>
      </dgm:t>
    </dgm:pt>
    <dgm:pt modelId="{06B7CB1F-6609-4F90-9AA3-672F1A56D3ED}" type="parTrans" cxnId="{D16A5D6C-0B46-4FDB-96A7-41E11B7571BC}">
      <dgm:prSet/>
      <dgm:spPr/>
      <dgm:t>
        <a:bodyPr/>
        <a:lstStyle/>
        <a:p>
          <a:endParaRPr lang="en-GB"/>
        </a:p>
      </dgm:t>
    </dgm:pt>
    <dgm:pt modelId="{0948AB3C-00AB-4AA3-B86B-CCFB475CE291}" type="sibTrans" cxnId="{D16A5D6C-0B46-4FDB-96A7-41E11B7571BC}">
      <dgm:prSet/>
      <dgm:spPr/>
      <dgm:t>
        <a:bodyPr/>
        <a:lstStyle/>
        <a:p>
          <a:endParaRPr lang="en-GB"/>
        </a:p>
      </dgm:t>
    </dgm:pt>
    <dgm:pt modelId="{5011A322-A368-4C3F-87CB-E0B35B06306F}">
      <dgm:prSet/>
      <dgm:spPr/>
      <dgm:t>
        <a:bodyPr/>
        <a:lstStyle/>
        <a:p>
          <a:r>
            <a:rPr lang="en-GB" dirty="0" smtClean="0"/>
            <a:t>They are also very painful because nerves within the bone are damaged</a:t>
          </a:r>
          <a:endParaRPr lang="en-GB" dirty="0"/>
        </a:p>
      </dgm:t>
    </dgm:pt>
    <dgm:pt modelId="{7ACEDA15-F176-4CC7-A252-0B95FB4A76FB}" type="parTrans" cxnId="{EF4C0B04-EB9D-469D-AA46-A6C9F4124AEE}">
      <dgm:prSet/>
      <dgm:spPr/>
      <dgm:t>
        <a:bodyPr/>
        <a:lstStyle/>
        <a:p>
          <a:endParaRPr lang="en-GB"/>
        </a:p>
      </dgm:t>
    </dgm:pt>
    <dgm:pt modelId="{B82BB46F-6FEF-4A78-A51E-9AF4AA517D48}" type="sibTrans" cxnId="{EF4C0B04-EB9D-469D-AA46-A6C9F4124AEE}">
      <dgm:prSet/>
      <dgm:spPr/>
      <dgm:t>
        <a:bodyPr/>
        <a:lstStyle/>
        <a:p>
          <a:endParaRPr lang="en-GB"/>
        </a:p>
      </dgm:t>
    </dgm:pt>
    <dgm:pt modelId="{49018F18-5E9F-4DBE-AE7D-F520F40175E2}">
      <dgm:prSet phldrT="[Text]"/>
      <dgm:spPr/>
      <dgm:t>
        <a:bodyPr/>
        <a:lstStyle/>
        <a:p>
          <a:r>
            <a:rPr lang="en-GB" b="1" dirty="0" smtClean="0">
              <a:solidFill>
                <a:schemeClr val="bg1"/>
              </a:solidFill>
            </a:rPr>
            <a:t>Types of fracture</a:t>
          </a:r>
          <a:endParaRPr lang="en-GB" b="1" dirty="0">
            <a:solidFill>
              <a:schemeClr val="bg1"/>
            </a:solidFill>
          </a:endParaRPr>
        </a:p>
      </dgm:t>
    </dgm:pt>
    <dgm:pt modelId="{68BC1FB9-AA9C-4096-A02E-4AB61528E34A}" type="parTrans" cxnId="{3E70F4EB-7192-4691-8CAE-F7295BB43DFD}">
      <dgm:prSet/>
      <dgm:spPr/>
      <dgm:t>
        <a:bodyPr/>
        <a:lstStyle/>
        <a:p>
          <a:endParaRPr lang="en-GB"/>
        </a:p>
      </dgm:t>
    </dgm:pt>
    <dgm:pt modelId="{CAE918B7-0AC0-41AF-8E8C-21BFE6C25124}" type="sibTrans" cxnId="{3E70F4EB-7192-4691-8CAE-F7295BB43DFD}">
      <dgm:prSet/>
      <dgm:spPr/>
      <dgm:t>
        <a:bodyPr/>
        <a:lstStyle/>
        <a:p>
          <a:endParaRPr lang="en-GB"/>
        </a:p>
      </dgm:t>
    </dgm:pt>
    <dgm:pt modelId="{819D39C6-ABAC-42DD-819D-3DD6ACC17E2B}">
      <dgm:prSet phldrT="[Text]"/>
      <dgm:spPr/>
      <dgm:t>
        <a:bodyPr/>
        <a:lstStyle/>
        <a:p>
          <a:r>
            <a:rPr lang="en-GB" dirty="0" smtClean="0"/>
            <a:t>Closed fractures are more common and mean that the skin isn't broken</a:t>
          </a:r>
          <a:endParaRPr lang="en-GB" dirty="0"/>
        </a:p>
      </dgm:t>
    </dgm:pt>
    <dgm:pt modelId="{DBB9FA32-8550-43F2-A330-8DB9FB334CF4}" type="sibTrans" cxnId="{95CAF6F2-4B0B-42EA-A250-8882711D67E0}">
      <dgm:prSet/>
      <dgm:spPr/>
      <dgm:t>
        <a:bodyPr/>
        <a:lstStyle/>
        <a:p>
          <a:endParaRPr lang="en-GB"/>
        </a:p>
      </dgm:t>
    </dgm:pt>
    <dgm:pt modelId="{523DFC6A-3DAD-4280-8B32-912031E64550}" type="parTrans" cxnId="{95CAF6F2-4B0B-42EA-A250-8882711D67E0}">
      <dgm:prSet/>
      <dgm:spPr/>
      <dgm:t>
        <a:bodyPr/>
        <a:lstStyle/>
        <a:p>
          <a:endParaRPr lang="en-GB"/>
        </a:p>
      </dgm:t>
    </dgm:pt>
    <dgm:pt modelId="{C3564789-965B-4BD6-9DA7-DBB6B007ED2D}" type="pres">
      <dgm:prSet presAssocID="{E3A0A00E-ED64-441E-9A61-C3E01DD71D99}" presName="Name0" presStyleCnt="0">
        <dgm:presLayoutVars>
          <dgm:dir/>
          <dgm:animLvl val="lvl"/>
          <dgm:resizeHandles val="exact"/>
        </dgm:presLayoutVars>
      </dgm:prSet>
      <dgm:spPr/>
      <dgm:t>
        <a:bodyPr/>
        <a:lstStyle/>
        <a:p>
          <a:endParaRPr lang="en-GB"/>
        </a:p>
      </dgm:t>
    </dgm:pt>
    <dgm:pt modelId="{540EF04B-2620-403F-9768-7F227EF1F04E}" type="pres">
      <dgm:prSet presAssocID="{49018F18-5E9F-4DBE-AE7D-F520F40175E2}" presName="composite" presStyleCnt="0"/>
      <dgm:spPr/>
    </dgm:pt>
    <dgm:pt modelId="{7A866A6C-08B8-42EB-8412-123239E8C116}" type="pres">
      <dgm:prSet presAssocID="{49018F18-5E9F-4DBE-AE7D-F520F40175E2}" presName="parTx" presStyleLbl="alignNode1" presStyleIdx="0" presStyleCnt="1">
        <dgm:presLayoutVars>
          <dgm:chMax val="0"/>
          <dgm:chPref val="0"/>
          <dgm:bulletEnabled val="1"/>
        </dgm:presLayoutVars>
      </dgm:prSet>
      <dgm:spPr/>
      <dgm:t>
        <a:bodyPr/>
        <a:lstStyle/>
        <a:p>
          <a:endParaRPr lang="en-GB"/>
        </a:p>
      </dgm:t>
    </dgm:pt>
    <dgm:pt modelId="{5AA2C599-C13C-4380-8602-6A94CDE09AE9}" type="pres">
      <dgm:prSet presAssocID="{49018F18-5E9F-4DBE-AE7D-F520F40175E2}" presName="desTx" presStyleLbl="alignAccFollowNode1" presStyleIdx="0" presStyleCnt="1">
        <dgm:presLayoutVars>
          <dgm:bulletEnabled val="1"/>
        </dgm:presLayoutVars>
      </dgm:prSet>
      <dgm:spPr/>
      <dgm:t>
        <a:bodyPr/>
        <a:lstStyle/>
        <a:p>
          <a:endParaRPr lang="en-GB"/>
        </a:p>
      </dgm:t>
    </dgm:pt>
  </dgm:ptLst>
  <dgm:cxnLst>
    <dgm:cxn modelId="{65605B0A-48F2-44EF-AAE3-BD8F4F4BB43C}" type="presOf" srcId="{E3A0A00E-ED64-441E-9A61-C3E01DD71D99}" destId="{C3564789-965B-4BD6-9DA7-DBB6B007ED2D}" srcOrd="0" destOrd="0" presId="urn:microsoft.com/office/officeart/2005/8/layout/hList1"/>
    <dgm:cxn modelId="{46BE3D4D-8E25-4262-943F-1CD58BA7E878}" type="presOf" srcId="{5011A322-A368-4C3F-87CB-E0B35B06306F}" destId="{5AA2C599-C13C-4380-8602-6A94CDE09AE9}" srcOrd="0" destOrd="3" presId="urn:microsoft.com/office/officeart/2005/8/layout/hList1"/>
    <dgm:cxn modelId="{D16A5D6C-0B46-4FDB-96A7-41E11B7571BC}" srcId="{49018F18-5E9F-4DBE-AE7D-F520F40175E2}" destId="{D204CC7B-D1B6-4689-A68F-F65ADBAA5982}" srcOrd="2" destOrd="0" parTransId="{06B7CB1F-6609-4F90-9AA3-672F1A56D3ED}" sibTransId="{0948AB3C-00AB-4AA3-B86B-CCFB475CE291}"/>
    <dgm:cxn modelId="{3E70F4EB-7192-4691-8CAE-F7295BB43DFD}" srcId="{E3A0A00E-ED64-441E-9A61-C3E01DD71D99}" destId="{49018F18-5E9F-4DBE-AE7D-F520F40175E2}" srcOrd="0" destOrd="0" parTransId="{68BC1FB9-AA9C-4096-A02E-4AB61528E34A}" sibTransId="{CAE918B7-0AC0-41AF-8E8C-21BFE6C25124}"/>
    <dgm:cxn modelId="{44433229-7124-4CCF-B75D-6DD804A889E4}" type="presOf" srcId="{36E44102-D9FC-4DF3-9870-9C3903076741}" destId="{5AA2C599-C13C-4380-8602-6A94CDE09AE9}" srcOrd="0" destOrd="1" presId="urn:microsoft.com/office/officeart/2005/8/layout/hList1"/>
    <dgm:cxn modelId="{EF4C0B04-EB9D-469D-AA46-A6C9F4124AEE}" srcId="{49018F18-5E9F-4DBE-AE7D-F520F40175E2}" destId="{5011A322-A368-4C3F-87CB-E0B35B06306F}" srcOrd="3" destOrd="0" parTransId="{7ACEDA15-F176-4CC7-A252-0B95FB4A76FB}" sibTransId="{B82BB46F-6FEF-4A78-A51E-9AF4AA517D48}"/>
    <dgm:cxn modelId="{418F6C07-D762-4063-A6A3-B477F989F641}" type="presOf" srcId="{49018F18-5E9F-4DBE-AE7D-F520F40175E2}" destId="{7A866A6C-08B8-42EB-8412-123239E8C116}" srcOrd="0" destOrd="0" presId="urn:microsoft.com/office/officeart/2005/8/layout/hList1"/>
    <dgm:cxn modelId="{3E391BA1-0BE2-461A-B445-B54032B69633}" type="presOf" srcId="{819D39C6-ABAC-42DD-819D-3DD6ACC17E2B}" destId="{5AA2C599-C13C-4380-8602-6A94CDE09AE9}" srcOrd="0" destOrd="0" presId="urn:microsoft.com/office/officeart/2005/8/layout/hList1"/>
    <dgm:cxn modelId="{95CAF6F2-4B0B-42EA-A250-8882711D67E0}" srcId="{49018F18-5E9F-4DBE-AE7D-F520F40175E2}" destId="{819D39C6-ABAC-42DD-819D-3DD6ACC17E2B}" srcOrd="0" destOrd="0" parTransId="{523DFC6A-3DAD-4280-8B32-912031E64550}" sibTransId="{DBB9FA32-8550-43F2-A330-8DB9FB334CF4}"/>
    <dgm:cxn modelId="{8A290372-DDDA-4904-A887-BDB8FD1D4125}" type="presOf" srcId="{D204CC7B-D1B6-4689-A68F-F65ADBAA5982}" destId="{5AA2C599-C13C-4380-8602-6A94CDE09AE9}" srcOrd="0" destOrd="2" presId="urn:microsoft.com/office/officeart/2005/8/layout/hList1"/>
    <dgm:cxn modelId="{182D89D1-41BD-40B2-B994-59FF98485844}" srcId="{49018F18-5E9F-4DBE-AE7D-F520F40175E2}" destId="{36E44102-D9FC-4DF3-9870-9C3903076741}" srcOrd="1" destOrd="0" parTransId="{A19188A9-8450-466A-96CB-9D7E361CEA46}" sibTransId="{AACB09A3-778E-462F-A4DF-7F446F9EFA72}"/>
    <dgm:cxn modelId="{B9568248-27AD-4395-80AA-259F30F42C3A}" type="presParOf" srcId="{C3564789-965B-4BD6-9DA7-DBB6B007ED2D}" destId="{540EF04B-2620-403F-9768-7F227EF1F04E}" srcOrd="0" destOrd="0" presId="urn:microsoft.com/office/officeart/2005/8/layout/hList1"/>
    <dgm:cxn modelId="{A105E6A5-B6DD-4767-9242-5FC4CC6D1DAB}" type="presParOf" srcId="{540EF04B-2620-403F-9768-7F227EF1F04E}" destId="{7A866A6C-08B8-42EB-8412-123239E8C116}" srcOrd="0" destOrd="0" presId="urn:microsoft.com/office/officeart/2005/8/layout/hList1"/>
    <dgm:cxn modelId="{438DF642-E576-4743-83BE-9B48152BB5A5}" type="presParOf" srcId="{540EF04B-2620-403F-9768-7F227EF1F04E}" destId="{5AA2C599-C13C-4380-8602-6A94CDE09AE9}"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F40A7A-C3D7-4382-A2C7-7C1DF3FC6D48}" type="doc">
      <dgm:prSet loTypeId="urn:microsoft.com/office/officeart/2005/8/layout/pyramid2" loCatId="list" qsTypeId="urn:microsoft.com/office/officeart/2005/8/quickstyle/simple1" qsCatId="simple" csTypeId="urn:microsoft.com/office/officeart/2005/8/colors/colorful1" csCatId="colorful" phldr="1"/>
      <dgm:spPr/>
    </dgm:pt>
    <dgm:pt modelId="{FB5A4EC0-5F8D-483C-A7C6-EF7703BBC81B}">
      <dgm:prSet phldrT="[Text]"/>
      <dgm:spPr>
        <a:solidFill>
          <a:srgbClr val="7030A0">
            <a:alpha val="90000"/>
          </a:srgbClr>
        </a:solidFill>
        <a:ln>
          <a:solidFill>
            <a:schemeClr val="bg1"/>
          </a:solidFill>
        </a:ln>
      </dgm:spPr>
      <dgm:t>
        <a:bodyPr/>
        <a:lstStyle/>
        <a:p>
          <a:r>
            <a:rPr lang="en-GB" dirty="0" smtClean="0">
              <a:solidFill>
                <a:schemeClr val="tx1"/>
              </a:solidFill>
            </a:rPr>
            <a:t>Elite</a:t>
          </a:r>
          <a:endParaRPr lang="en-GB" dirty="0">
            <a:solidFill>
              <a:schemeClr val="tx1"/>
            </a:solidFill>
          </a:endParaRPr>
        </a:p>
      </dgm:t>
    </dgm:pt>
    <dgm:pt modelId="{0C9E660B-49FF-4868-A728-7F8F11BA1CAE}" type="parTrans" cxnId="{EFC5FF91-1ABF-45BF-A01B-5B683F5E6383}">
      <dgm:prSet/>
      <dgm:spPr/>
      <dgm:t>
        <a:bodyPr/>
        <a:lstStyle/>
        <a:p>
          <a:endParaRPr lang="en-GB"/>
        </a:p>
      </dgm:t>
    </dgm:pt>
    <dgm:pt modelId="{73AB1684-8E0D-4923-A36F-120CE7903A48}" type="sibTrans" cxnId="{EFC5FF91-1ABF-45BF-A01B-5B683F5E6383}">
      <dgm:prSet/>
      <dgm:spPr/>
      <dgm:t>
        <a:bodyPr/>
        <a:lstStyle/>
        <a:p>
          <a:endParaRPr lang="en-GB"/>
        </a:p>
      </dgm:t>
    </dgm:pt>
    <dgm:pt modelId="{4CD39FB0-278C-4BFE-A16F-6A07A3655C64}">
      <dgm:prSet phldrT="[Text]"/>
      <dgm:spPr>
        <a:solidFill>
          <a:srgbClr val="0070C0">
            <a:alpha val="90000"/>
          </a:srgbClr>
        </a:solidFill>
        <a:ln>
          <a:solidFill>
            <a:schemeClr val="bg1"/>
          </a:solidFill>
        </a:ln>
      </dgm:spPr>
      <dgm:t>
        <a:bodyPr/>
        <a:lstStyle/>
        <a:p>
          <a:r>
            <a:rPr lang="en-GB" dirty="0" smtClean="0">
              <a:solidFill>
                <a:schemeClr val="tx1"/>
              </a:solidFill>
            </a:rPr>
            <a:t>Performance</a:t>
          </a:r>
          <a:endParaRPr lang="en-GB" dirty="0">
            <a:solidFill>
              <a:schemeClr val="tx1"/>
            </a:solidFill>
          </a:endParaRPr>
        </a:p>
      </dgm:t>
    </dgm:pt>
    <dgm:pt modelId="{A50C00B5-4F00-4D82-A8B3-778D81986CB1}" type="parTrans" cxnId="{69F1C609-4574-487F-9B5A-A0CB5942C261}">
      <dgm:prSet/>
      <dgm:spPr/>
      <dgm:t>
        <a:bodyPr/>
        <a:lstStyle/>
        <a:p>
          <a:endParaRPr lang="en-GB"/>
        </a:p>
      </dgm:t>
    </dgm:pt>
    <dgm:pt modelId="{34588EE6-FA13-4C96-A870-028916AA2DFE}" type="sibTrans" cxnId="{69F1C609-4574-487F-9B5A-A0CB5942C261}">
      <dgm:prSet/>
      <dgm:spPr/>
      <dgm:t>
        <a:bodyPr/>
        <a:lstStyle/>
        <a:p>
          <a:endParaRPr lang="en-GB"/>
        </a:p>
      </dgm:t>
    </dgm:pt>
    <dgm:pt modelId="{3A35E20F-4761-469F-B9F4-653BB5913A73}">
      <dgm:prSet phldrT="[Text]"/>
      <dgm:spPr>
        <a:solidFill>
          <a:srgbClr val="B01513"/>
        </a:solidFill>
        <a:ln>
          <a:solidFill>
            <a:schemeClr val="bg1"/>
          </a:solidFill>
        </a:ln>
      </dgm:spPr>
      <dgm:t>
        <a:bodyPr/>
        <a:lstStyle/>
        <a:p>
          <a:r>
            <a:rPr lang="en-GB" dirty="0" smtClean="0">
              <a:solidFill>
                <a:schemeClr val="tx1"/>
              </a:solidFill>
            </a:rPr>
            <a:t>Participation</a:t>
          </a:r>
          <a:endParaRPr lang="en-GB" dirty="0">
            <a:solidFill>
              <a:schemeClr val="tx1"/>
            </a:solidFill>
          </a:endParaRPr>
        </a:p>
      </dgm:t>
    </dgm:pt>
    <dgm:pt modelId="{AF72261E-AB5D-4972-9676-DA2D57ECAFC9}" type="parTrans" cxnId="{03FCCE62-821A-4544-A4BA-911C1A783135}">
      <dgm:prSet/>
      <dgm:spPr/>
      <dgm:t>
        <a:bodyPr/>
        <a:lstStyle/>
        <a:p>
          <a:endParaRPr lang="en-GB"/>
        </a:p>
      </dgm:t>
    </dgm:pt>
    <dgm:pt modelId="{A5FA866B-EDAD-4F61-901C-0ADE198FEA41}" type="sibTrans" cxnId="{03FCCE62-821A-4544-A4BA-911C1A783135}">
      <dgm:prSet/>
      <dgm:spPr/>
      <dgm:t>
        <a:bodyPr/>
        <a:lstStyle/>
        <a:p>
          <a:endParaRPr lang="en-GB"/>
        </a:p>
      </dgm:t>
    </dgm:pt>
    <dgm:pt modelId="{9E32E0E2-7BC3-43D6-A9D6-6B7EDAF8C367}">
      <dgm:prSet phldrT="[Text]"/>
      <dgm:spPr>
        <a:solidFill>
          <a:srgbClr val="92D050">
            <a:alpha val="90000"/>
          </a:srgbClr>
        </a:solidFill>
        <a:ln>
          <a:solidFill>
            <a:schemeClr val="bg1"/>
          </a:solidFill>
        </a:ln>
      </dgm:spPr>
      <dgm:t>
        <a:bodyPr/>
        <a:lstStyle/>
        <a:p>
          <a:r>
            <a:rPr lang="en-GB" dirty="0" smtClean="0">
              <a:solidFill>
                <a:schemeClr val="tx1"/>
              </a:solidFill>
            </a:rPr>
            <a:t>Foundation</a:t>
          </a:r>
          <a:endParaRPr lang="en-GB" dirty="0">
            <a:solidFill>
              <a:schemeClr val="tx1"/>
            </a:solidFill>
          </a:endParaRPr>
        </a:p>
      </dgm:t>
    </dgm:pt>
    <dgm:pt modelId="{9737B63A-4EAD-4D47-81F3-E0F4584016DE}" type="parTrans" cxnId="{E85810F7-E505-4A6B-8F6A-DCF17B1C161C}">
      <dgm:prSet/>
      <dgm:spPr/>
      <dgm:t>
        <a:bodyPr/>
        <a:lstStyle/>
        <a:p>
          <a:endParaRPr lang="en-GB"/>
        </a:p>
      </dgm:t>
    </dgm:pt>
    <dgm:pt modelId="{40590261-99AB-4D5C-AFED-507A70FECF6D}" type="sibTrans" cxnId="{E85810F7-E505-4A6B-8F6A-DCF17B1C161C}">
      <dgm:prSet/>
      <dgm:spPr/>
      <dgm:t>
        <a:bodyPr/>
        <a:lstStyle/>
        <a:p>
          <a:endParaRPr lang="en-GB"/>
        </a:p>
      </dgm:t>
    </dgm:pt>
    <dgm:pt modelId="{D2A3748A-18C9-4A00-96CA-1ABFC908CA76}" type="pres">
      <dgm:prSet presAssocID="{FAF40A7A-C3D7-4382-A2C7-7C1DF3FC6D48}" presName="compositeShape" presStyleCnt="0">
        <dgm:presLayoutVars>
          <dgm:dir/>
          <dgm:resizeHandles/>
        </dgm:presLayoutVars>
      </dgm:prSet>
      <dgm:spPr/>
    </dgm:pt>
    <dgm:pt modelId="{AD629B11-98A6-4DE0-A7F8-93F27553C5BC}" type="pres">
      <dgm:prSet presAssocID="{FAF40A7A-C3D7-4382-A2C7-7C1DF3FC6D48}" presName="pyramid" presStyleLbl="node1" presStyleIdx="0" presStyleCnt="1"/>
      <dgm:spPr/>
      <dgm:t>
        <a:bodyPr/>
        <a:lstStyle/>
        <a:p>
          <a:endParaRPr lang="en-GB"/>
        </a:p>
      </dgm:t>
    </dgm:pt>
    <dgm:pt modelId="{9F1A4B9D-DF53-4D80-ACE3-A947522EC389}" type="pres">
      <dgm:prSet presAssocID="{FAF40A7A-C3D7-4382-A2C7-7C1DF3FC6D48}" presName="theList" presStyleCnt="0"/>
      <dgm:spPr/>
    </dgm:pt>
    <dgm:pt modelId="{C91BE7D7-8B98-4E9B-AC3F-8F17D2155297}" type="pres">
      <dgm:prSet presAssocID="{FB5A4EC0-5F8D-483C-A7C6-EF7703BBC81B}" presName="aNode" presStyleLbl="fgAcc1" presStyleIdx="0" presStyleCnt="4">
        <dgm:presLayoutVars>
          <dgm:bulletEnabled val="1"/>
        </dgm:presLayoutVars>
      </dgm:prSet>
      <dgm:spPr/>
      <dgm:t>
        <a:bodyPr/>
        <a:lstStyle/>
        <a:p>
          <a:endParaRPr lang="en-GB"/>
        </a:p>
      </dgm:t>
    </dgm:pt>
    <dgm:pt modelId="{5ABC1221-B580-479B-8777-5152F1E8EA8C}" type="pres">
      <dgm:prSet presAssocID="{FB5A4EC0-5F8D-483C-A7C6-EF7703BBC81B}" presName="aSpace" presStyleCnt="0"/>
      <dgm:spPr/>
    </dgm:pt>
    <dgm:pt modelId="{A91D654B-AFD0-4FE0-AF87-80CA84566EF0}" type="pres">
      <dgm:prSet presAssocID="{4CD39FB0-278C-4BFE-A16F-6A07A3655C64}" presName="aNode" presStyleLbl="fgAcc1" presStyleIdx="1" presStyleCnt="4" custLinFactNeighborX="-86808" custLinFactNeighborY="24168">
        <dgm:presLayoutVars>
          <dgm:bulletEnabled val="1"/>
        </dgm:presLayoutVars>
      </dgm:prSet>
      <dgm:spPr/>
      <dgm:t>
        <a:bodyPr/>
        <a:lstStyle/>
        <a:p>
          <a:endParaRPr lang="en-GB"/>
        </a:p>
      </dgm:t>
    </dgm:pt>
    <dgm:pt modelId="{835FB949-220D-4E5F-B3AD-D2D1E24BEDD0}" type="pres">
      <dgm:prSet presAssocID="{4CD39FB0-278C-4BFE-A16F-6A07A3655C64}" presName="aSpace" presStyleCnt="0"/>
      <dgm:spPr/>
    </dgm:pt>
    <dgm:pt modelId="{F3DF95B5-76C2-464B-93F9-DDD1E6E9DB90}" type="pres">
      <dgm:prSet presAssocID="{3A35E20F-4761-469F-B9F4-653BB5913A73}" presName="aNode" presStyleLbl="fgAcc1" presStyleIdx="2" presStyleCnt="4">
        <dgm:presLayoutVars>
          <dgm:bulletEnabled val="1"/>
        </dgm:presLayoutVars>
      </dgm:prSet>
      <dgm:spPr/>
      <dgm:t>
        <a:bodyPr/>
        <a:lstStyle/>
        <a:p>
          <a:endParaRPr lang="en-GB"/>
        </a:p>
      </dgm:t>
    </dgm:pt>
    <dgm:pt modelId="{4786AAD4-0C83-4A42-B60F-3799FA6A2B88}" type="pres">
      <dgm:prSet presAssocID="{3A35E20F-4761-469F-B9F4-653BB5913A73}" presName="aSpace" presStyleCnt="0"/>
      <dgm:spPr/>
    </dgm:pt>
    <dgm:pt modelId="{643E7BFC-AA1E-4E22-915D-75D7160D32FC}" type="pres">
      <dgm:prSet presAssocID="{9E32E0E2-7BC3-43D6-A9D6-6B7EDAF8C367}" presName="aNode" presStyleLbl="fgAcc1" presStyleIdx="3" presStyleCnt="4" custLinFactY="560" custLinFactNeighborX="-81814" custLinFactNeighborY="100000">
        <dgm:presLayoutVars>
          <dgm:bulletEnabled val="1"/>
        </dgm:presLayoutVars>
      </dgm:prSet>
      <dgm:spPr/>
      <dgm:t>
        <a:bodyPr/>
        <a:lstStyle/>
        <a:p>
          <a:endParaRPr lang="en-GB"/>
        </a:p>
      </dgm:t>
    </dgm:pt>
    <dgm:pt modelId="{F8ED3706-6EC0-4C8A-A5D2-613F28E2A040}" type="pres">
      <dgm:prSet presAssocID="{9E32E0E2-7BC3-43D6-A9D6-6B7EDAF8C367}" presName="aSpace" presStyleCnt="0"/>
      <dgm:spPr/>
    </dgm:pt>
  </dgm:ptLst>
  <dgm:cxnLst>
    <dgm:cxn modelId="{03FCCE62-821A-4544-A4BA-911C1A783135}" srcId="{FAF40A7A-C3D7-4382-A2C7-7C1DF3FC6D48}" destId="{3A35E20F-4761-469F-B9F4-653BB5913A73}" srcOrd="2" destOrd="0" parTransId="{AF72261E-AB5D-4972-9676-DA2D57ECAFC9}" sibTransId="{A5FA866B-EDAD-4F61-901C-0ADE198FEA41}"/>
    <dgm:cxn modelId="{5128D6A9-1777-4C16-A258-AA2DA17B9E7F}" type="presOf" srcId="{FAF40A7A-C3D7-4382-A2C7-7C1DF3FC6D48}" destId="{D2A3748A-18C9-4A00-96CA-1ABFC908CA76}" srcOrd="0" destOrd="0" presId="urn:microsoft.com/office/officeart/2005/8/layout/pyramid2"/>
    <dgm:cxn modelId="{69F1C609-4574-487F-9B5A-A0CB5942C261}" srcId="{FAF40A7A-C3D7-4382-A2C7-7C1DF3FC6D48}" destId="{4CD39FB0-278C-4BFE-A16F-6A07A3655C64}" srcOrd="1" destOrd="0" parTransId="{A50C00B5-4F00-4D82-A8B3-778D81986CB1}" sibTransId="{34588EE6-FA13-4C96-A870-028916AA2DFE}"/>
    <dgm:cxn modelId="{B263DA8E-84E0-40A2-97D6-B39718E5F703}" type="presOf" srcId="{4CD39FB0-278C-4BFE-A16F-6A07A3655C64}" destId="{A91D654B-AFD0-4FE0-AF87-80CA84566EF0}" srcOrd="0" destOrd="0" presId="urn:microsoft.com/office/officeart/2005/8/layout/pyramid2"/>
    <dgm:cxn modelId="{0599EFD7-04E9-4E56-9B02-44612DB48CFB}" type="presOf" srcId="{3A35E20F-4761-469F-B9F4-653BB5913A73}" destId="{F3DF95B5-76C2-464B-93F9-DDD1E6E9DB90}" srcOrd="0" destOrd="0" presId="urn:microsoft.com/office/officeart/2005/8/layout/pyramid2"/>
    <dgm:cxn modelId="{E85810F7-E505-4A6B-8F6A-DCF17B1C161C}" srcId="{FAF40A7A-C3D7-4382-A2C7-7C1DF3FC6D48}" destId="{9E32E0E2-7BC3-43D6-A9D6-6B7EDAF8C367}" srcOrd="3" destOrd="0" parTransId="{9737B63A-4EAD-4D47-81F3-E0F4584016DE}" sibTransId="{40590261-99AB-4D5C-AFED-507A70FECF6D}"/>
    <dgm:cxn modelId="{EFC5FF91-1ABF-45BF-A01B-5B683F5E6383}" srcId="{FAF40A7A-C3D7-4382-A2C7-7C1DF3FC6D48}" destId="{FB5A4EC0-5F8D-483C-A7C6-EF7703BBC81B}" srcOrd="0" destOrd="0" parTransId="{0C9E660B-49FF-4868-A728-7F8F11BA1CAE}" sibTransId="{73AB1684-8E0D-4923-A36F-120CE7903A48}"/>
    <dgm:cxn modelId="{BE51F507-CF95-4F8E-A5DB-4DDFF2019D68}" type="presOf" srcId="{9E32E0E2-7BC3-43D6-A9D6-6B7EDAF8C367}" destId="{643E7BFC-AA1E-4E22-915D-75D7160D32FC}" srcOrd="0" destOrd="0" presId="urn:microsoft.com/office/officeart/2005/8/layout/pyramid2"/>
    <dgm:cxn modelId="{8DE6F156-CB21-442A-898F-2F782C92B0AD}" type="presOf" srcId="{FB5A4EC0-5F8D-483C-A7C6-EF7703BBC81B}" destId="{C91BE7D7-8B98-4E9B-AC3F-8F17D2155297}" srcOrd="0" destOrd="0" presId="urn:microsoft.com/office/officeart/2005/8/layout/pyramid2"/>
    <dgm:cxn modelId="{A15CCC44-9F03-4773-9164-233E68656579}" type="presParOf" srcId="{D2A3748A-18C9-4A00-96CA-1ABFC908CA76}" destId="{AD629B11-98A6-4DE0-A7F8-93F27553C5BC}" srcOrd="0" destOrd="0" presId="urn:microsoft.com/office/officeart/2005/8/layout/pyramid2"/>
    <dgm:cxn modelId="{6087771D-F5F2-457E-8941-FC0523CDCCD6}" type="presParOf" srcId="{D2A3748A-18C9-4A00-96CA-1ABFC908CA76}" destId="{9F1A4B9D-DF53-4D80-ACE3-A947522EC389}" srcOrd="1" destOrd="0" presId="urn:microsoft.com/office/officeart/2005/8/layout/pyramid2"/>
    <dgm:cxn modelId="{B73E09E9-7F7A-42C6-8A0C-9169B37C62FF}" type="presParOf" srcId="{9F1A4B9D-DF53-4D80-ACE3-A947522EC389}" destId="{C91BE7D7-8B98-4E9B-AC3F-8F17D2155297}" srcOrd="0" destOrd="0" presId="urn:microsoft.com/office/officeart/2005/8/layout/pyramid2"/>
    <dgm:cxn modelId="{6C951BC9-C2B7-43CF-8610-EB6A1CE49A79}" type="presParOf" srcId="{9F1A4B9D-DF53-4D80-ACE3-A947522EC389}" destId="{5ABC1221-B580-479B-8777-5152F1E8EA8C}" srcOrd="1" destOrd="0" presId="urn:microsoft.com/office/officeart/2005/8/layout/pyramid2"/>
    <dgm:cxn modelId="{98FE688B-C4AD-43CC-A346-58A6DEAA5FC9}" type="presParOf" srcId="{9F1A4B9D-DF53-4D80-ACE3-A947522EC389}" destId="{A91D654B-AFD0-4FE0-AF87-80CA84566EF0}" srcOrd="2" destOrd="0" presId="urn:microsoft.com/office/officeart/2005/8/layout/pyramid2"/>
    <dgm:cxn modelId="{6DE348CC-A596-4189-A427-143F09E8E8B9}" type="presParOf" srcId="{9F1A4B9D-DF53-4D80-ACE3-A947522EC389}" destId="{835FB949-220D-4E5F-B3AD-D2D1E24BEDD0}" srcOrd="3" destOrd="0" presId="urn:microsoft.com/office/officeart/2005/8/layout/pyramid2"/>
    <dgm:cxn modelId="{1AEDE56A-23C3-45AC-8E4E-410EF8323827}" type="presParOf" srcId="{9F1A4B9D-DF53-4D80-ACE3-A947522EC389}" destId="{F3DF95B5-76C2-464B-93F9-DDD1E6E9DB90}" srcOrd="4" destOrd="0" presId="urn:microsoft.com/office/officeart/2005/8/layout/pyramid2"/>
    <dgm:cxn modelId="{66E9E182-BAE5-4D4D-B199-780BC7C999BC}" type="presParOf" srcId="{9F1A4B9D-DF53-4D80-ACE3-A947522EC389}" destId="{4786AAD4-0C83-4A42-B60F-3799FA6A2B88}" srcOrd="5" destOrd="0" presId="urn:microsoft.com/office/officeart/2005/8/layout/pyramid2"/>
    <dgm:cxn modelId="{8239AA74-1FAF-4219-B8FC-42B7296B1F2F}" type="presParOf" srcId="{9F1A4B9D-DF53-4D80-ACE3-A947522EC389}" destId="{643E7BFC-AA1E-4E22-915D-75D7160D32FC}" srcOrd="6" destOrd="0" presId="urn:microsoft.com/office/officeart/2005/8/layout/pyramid2"/>
    <dgm:cxn modelId="{B3B3EB91-ED0F-4A73-9BB9-77EEC90CC58C}" type="presParOf" srcId="{9F1A4B9D-DF53-4D80-ACE3-A947522EC389}" destId="{F8ED3706-6EC0-4C8A-A5D2-613F28E2A040}"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83B1B5-63BD-4D24-BA69-D2766D3F040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GB"/>
        </a:p>
      </dgm:t>
    </dgm:pt>
    <dgm:pt modelId="{8528F034-5D00-455F-A710-BCF69DC66245}">
      <dgm:prSet phldrT="[Text]" custT="1"/>
      <dgm:spPr/>
      <dgm:t>
        <a:bodyPr/>
        <a:lstStyle/>
        <a:p>
          <a:pPr algn="ctr" rtl="0"/>
          <a:r>
            <a:rPr lang="en-GB" sz="1100" b="0" i="0" u="none" dirty="0" smtClean="0"/>
            <a:t>Health: a state of complete mental, physical, and social well-being and not merely the absence of disease and infirmity</a:t>
          </a:r>
          <a:endParaRPr lang="en-GB" sz="1100" dirty="0"/>
        </a:p>
      </dgm:t>
    </dgm:pt>
    <dgm:pt modelId="{95AA044F-B4D2-48F0-BF7C-F800D119EB20}" type="parTrans" cxnId="{E7DF0383-0884-4FED-BB2C-99026FDD4976}">
      <dgm:prSet/>
      <dgm:spPr/>
      <dgm:t>
        <a:bodyPr/>
        <a:lstStyle/>
        <a:p>
          <a:endParaRPr lang="en-GB"/>
        </a:p>
      </dgm:t>
    </dgm:pt>
    <dgm:pt modelId="{37D37D98-D156-4CF1-86E3-85C349EFA395}" type="sibTrans" cxnId="{E7DF0383-0884-4FED-BB2C-99026FDD4976}">
      <dgm:prSet/>
      <dgm:spPr/>
      <dgm:t>
        <a:bodyPr/>
        <a:lstStyle/>
        <a:p>
          <a:endParaRPr lang="en-GB"/>
        </a:p>
      </dgm:t>
    </dgm:pt>
    <dgm:pt modelId="{CB9F62BD-DF55-4B1A-8FEA-8D066FAF2C85}">
      <dgm:prSet custT="1"/>
      <dgm:spPr/>
      <dgm:t>
        <a:bodyPr/>
        <a:lstStyle/>
        <a:p>
          <a:pPr algn="ctr" rtl="0"/>
          <a:r>
            <a:rPr lang="en-GB" sz="1100" b="0" i="0" u="none" dirty="0" smtClean="0"/>
            <a:t>Exercise: performance physical activity which maintains or improves health and/or fitness</a:t>
          </a:r>
          <a:endParaRPr lang="en-GB" sz="1100" b="0" dirty="0"/>
        </a:p>
      </dgm:t>
    </dgm:pt>
    <dgm:pt modelId="{FB81D914-0BCE-448F-AFBB-C7FCB7515778}" type="parTrans" cxnId="{2C2A1B1F-394B-43BD-8C24-994028A79811}">
      <dgm:prSet/>
      <dgm:spPr/>
      <dgm:t>
        <a:bodyPr/>
        <a:lstStyle/>
        <a:p>
          <a:endParaRPr lang="en-GB"/>
        </a:p>
      </dgm:t>
    </dgm:pt>
    <dgm:pt modelId="{78B5FFD6-7871-4D9E-8945-6F90628A812C}" type="sibTrans" cxnId="{2C2A1B1F-394B-43BD-8C24-994028A79811}">
      <dgm:prSet/>
      <dgm:spPr/>
      <dgm:t>
        <a:bodyPr/>
        <a:lstStyle/>
        <a:p>
          <a:endParaRPr lang="en-GB"/>
        </a:p>
      </dgm:t>
    </dgm:pt>
    <dgm:pt modelId="{2F85BC07-4129-4742-A0FD-EF6F8D837AC8}">
      <dgm:prSet custT="1"/>
      <dgm:spPr/>
      <dgm:t>
        <a:bodyPr/>
        <a:lstStyle/>
        <a:p>
          <a:pPr algn="ctr" rtl="0"/>
          <a:r>
            <a:rPr lang="en-GB" sz="1100" b="0" i="0" u="none" dirty="0" smtClean="0"/>
            <a:t>Fitness: the ability to meet the demands of the environment</a:t>
          </a:r>
          <a:endParaRPr lang="en-GB" sz="1100" b="0" dirty="0"/>
        </a:p>
      </dgm:t>
    </dgm:pt>
    <dgm:pt modelId="{0AB1525C-16DB-42B3-820C-1B9E437E1381}" type="parTrans" cxnId="{BDF63366-3BAB-4A16-96F0-3107618C01DA}">
      <dgm:prSet/>
      <dgm:spPr/>
      <dgm:t>
        <a:bodyPr/>
        <a:lstStyle/>
        <a:p>
          <a:endParaRPr lang="en-GB"/>
        </a:p>
      </dgm:t>
    </dgm:pt>
    <dgm:pt modelId="{A78F2EB7-6010-427F-A052-303AF033F799}" type="sibTrans" cxnId="{BDF63366-3BAB-4A16-96F0-3107618C01DA}">
      <dgm:prSet/>
      <dgm:spPr/>
      <dgm:t>
        <a:bodyPr/>
        <a:lstStyle/>
        <a:p>
          <a:endParaRPr lang="en-GB"/>
        </a:p>
      </dgm:t>
    </dgm:pt>
    <dgm:pt modelId="{1C9D6828-4D61-4402-9F81-8724DC83C650}">
      <dgm:prSet custT="1"/>
      <dgm:spPr/>
      <dgm:t>
        <a:bodyPr/>
        <a:lstStyle/>
        <a:p>
          <a:pPr algn="ctr" rtl="0"/>
          <a:r>
            <a:rPr lang="en-GB" sz="1100" b="0" i="0" u="none" dirty="0" smtClean="0"/>
            <a:t>Performance: how well a task is completed</a:t>
          </a:r>
          <a:endParaRPr lang="en-GB" sz="1100" b="0" dirty="0"/>
        </a:p>
      </dgm:t>
    </dgm:pt>
    <dgm:pt modelId="{F731E4BA-1A45-4256-99FA-E1CB5A74E9AE}" type="parTrans" cxnId="{A0683E61-FCD1-4085-8A73-630B2B27EA77}">
      <dgm:prSet/>
      <dgm:spPr/>
      <dgm:t>
        <a:bodyPr/>
        <a:lstStyle/>
        <a:p>
          <a:endParaRPr lang="en-GB"/>
        </a:p>
      </dgm:t>
    </dgm:pt>
    <dgm:pt modelId="{5E4B443F-3C8B-400D-B99E-5407492AE356}" type="sibTrans" cxnId="{A0683E61-FCD1-4085-8A73-630B2B27EA77}">
      <dgm:prSet/>
      <dgm:spPr/>
      <dgm:t>
        <a:bodyPr/>
        <a:lstStyle/>
        <a:p>
          <a:endParaRPr lang="en-GB"/>
        </a:p>
      </dgm:t>
    </dgm:pt>
    <dgm:pt modelId="{540234DB-8248-4069-8AEA-E81336F84C34}" type="pres">
      <dgm:prSet presAssocID="{A983B1B5-63BD-4D24-BA69-D2766D3F040E}" presName="linear" presStyleCnt="0">
        <dgm:presLayoutVars>
          <dgm:dir/>
          <dgm:animLvl val="lvl"/>
          <dgm:resizeHandles val="exact"/>
        </dgm:presLayoutVars>
      </dgm:prSet>
      <dgm:spPr/>
      <dgm:t>
        <a:bodyPr/>
        <a:lstStyle/>
        <a:p>
          <a:endParaRPr lang="en-GB"/>
        </a:p>
      </dgm:t>
    </dgm:pt>
    <dgm:pt modelId="{E4EBA1DF-7CD1-497B-85BC-A04B8899BD59}" type="pres">
      <dgm:prSet presAssocID="{8528F034-5D00-455F-A710-BCF69DC66245}" presName="parentLin" presStyleCnt="0"/>
      <dgm:spPr/>
    </dgm:pt>
    <dgm:pt modelId="{BA200477-3AC8-44D2-9A12-29692FD04425}" type="pres">
      <dgm:prSet presAssocID="{8528F034-5D00-455F-A710-BCF69DC66245}" presName="parentLeftMargin" presStyleLbl="node1" presStyleIdx="0" presStyleCnt="4"/>
      <dgm:spPr/>
      <dgm:t>
        <a:bodyPr/>
        <a:lstStyle/>
        <a:p>
          <a:endParaRPr lang="en-GB"/>
        </a:p>
      </dgm:t>
    </dgm:pt>
    <dgm:pt modelId="{A8861F4F-80FE-4251-AAD0-660003765693}" type="pres">
      <dgm:prSet presAssocID="{8528F034-5D00-455F-A710-BCF69DC66245}" presName="parentText" presStyleLbl="node1" presStyleIdx="0" presStyleCnt="4">
        <dgm:presLayoutVars>
          <dgm:chMax val="0"/>
          <dgm:bulletEnabled val="1"/>
        </dgm:presLayoutVars>
      </dgm:prSet>
      <dgm:spPr/>
      <dgm:t>
        <a:bodyPr/>
        <a:lstStyle/>
        <a:p>
          <a:endParaRPr lang="en-GB"/>
        </a:p>
      </dgm:t>
    </dgm:pt>
    <dgm:pt modelId="{96E1D19C-6DEB-421E-A0CE-8C485BC6EE17}" type="pres">
      <dgm:prSet presAssocID="{8528F034-5D00-455F-A710-BCF69DC66245}" presName="negativeSpace" presStyleCnt="0"/>
      <dgm:spPr/>
    </dgm:pt>
    <dgm:pt modelId="{99D3E2F2-A3D8-4392-AB54-33B1E88AC9F6}" type="pres">
      <dgm:prSet presAssocID="{8528F034-5D00-455F-A710-BCF69DC66245}" presName="childText" presStyleLbl="conFgAcc1" presStyleIdx="0" presStyleCnt="4">
        <dgm:presLayoutVars>
          <dgm:bulletEnabled val="1"/>
        </dgm:presLayoutVars>
      </dgm:prSet>
      <dgm:spPr/>
    </dgm:pt>
    <dgm:pt modelId="{F797DC0C-F5E7-4A9C-80E5-8652A11F80D5}" type="pres">
      <dgm:prSet presAssocID="{37D37D98-D156-4CF1-86E3-85C349EFA395}" presName="spaceBetweenRectangles" presStyleCnt="0"/>
      <dgm:spPr/>
    </dgm:pt>
    <dgm:pt modelId="{E3CE8C79-5800-40FE-A16B-F08727882AFC}" type="pres">
      <dgm:prSet presAssocID="{CB9F62BD-DF55-4B1A-8FEA-8D066FAF2C85}" presName="parentLin" presStyleCnt="0"/>
      <dgm:spPr/>
    </dgm:pt>
    <dgm:pt modelId="{85CD229A-02EE-420C-99AA-29FABA9B9A30}" type="pres">
      <dgm:prSet presAssocID="{CB9F62BD-DF55-4B1A-8FEA-8D066FAF2C85}" presName="parentLeftMargin" presStyleLbl="node1" presStyleIdx="0" presStyleCnt="4"/>
      <dgm:spPr/>
      <dgm:t>
        <a:bodyPr/>
        <a:lstStyle/>
        <a:p>
          <a:endParaRPr lang="en-GB"/>
        </a:p>
      </dgm:t>
    </dgm:pt>
    <dgm:pt modelId="{0C90502E-EF77-4A85-8B9A-3243C68E7163}" type="pres">
      <dgm:prSet presAssocID="{CB9F62BD-DF55-4B1A-8FEA-8D066FAF2C85}" presName="parentText" presStyleLbl="node1" presStyleIdx="1" presStyleCnt="4">
        <dgm:presLayoutVars>
          <dgm:chMax val="0"/>
          <dgm:bulletEnabled val="1"/>
        </dgm:presLayoutVars>
      </dgm:prSet>
      <dgm:spPr/>
      <dgm:t>
        <a:bodyPr/>
        <a:lstStyle/>
        <a:p>
          <a:endParaRPr lang="en-GB"/>
        </a:p>
      </dgm:t>
    </dgm:pt>
    <dgm:pt modelId="{2C0B1426-55A4-4AA5-AF80-44B30C968342}" type="pres">
      <dgm:prSet presAssocID="{CB9F62BD-DF55-4B1A-8FEA-8D066FAF2C85}" presName="negativeSpace" presStyleCnt="0"/>
      <dgm:spPr/>
    </dgm:pt>
    <dgm:pt modelId="{A4A13252-8D13-4814-A8D3-1E8412CB8EFD}" type="pres">
      <dgm:prSet presAssocID="{CB9F62BD-DF55-4B1A-8FEA-8D066FAF2C85}" presName="childText" presStyleLbl="conFgAcc1" presStyleIdx="1" presStyleCnt="4">
        <dgm:presLayoutVars>
          <dgm:bulletEnabled val="1"/>
        </dgm:presLayoutVars>
      </dgm:prSet>
      <dgm:spPr/>
    </dgm:pt>
    <dgm:pt modelId="{8A424F92-37E5-4E46-9130-65F843FDF212}" type="pres">
      <dgm:prSet presAssocID="{78B5FFD6-7871-4D9E-8945-6F90628A812C}" presName="spaceBetweenRectangles" presStyleCnt="0"/>
      <dgm:spPr/>
    </dgm:pt>
    <dgm:pt modelId="{9F70EF15-E933-4122-A1D9-4C45D769F722}" type="pres">
      <dgm:prSet presAssocID="{2F85BC07-4129-4742-A0FD-EF6F8D837AC8}" presName="parentLin" presStyleCnt="0"/>
      <dgm:spPr/>
    </dgm:pt>
    <dgm:pt modelId="{B3EFF0FE-ACD4-4AB7-8E80-146E6118DBE0}" type="pres">
      <dgm:prSet presAssocID="{2F85BC07-4129-4742-A0FD-EF6F8D837AC8}" presName="parentLeftMargin" presStyleLbl="node1" presStyleIdx="1" presStyleCnt="4"/>
      <dgm:spPr/>
      <dgm:t>
        <a:bodyPr/>
        <a:lstStyle/>
        <a:p>
          <a:endParaRPr lang="en-GB"/>
        </a:p>
      </dgm:t>
    </dgm:pt>
    <dgm:pt modelId="{9733861D-2325-4F91-AA32-C8867D5E656C}" type="pres">
      <dgm:prSet presAssocID="{2F85BC07-4129-4742-A0FD-EF6F8D837AC8}" presName="parentText" presStyleLbl="node1" presStyleIdx="2" presStyleCnt="4">
        <dgm:presLayoutVars>
          <dgm:chMax val="0"/>
          <dgm:bulletEnabled val="1"/>
        </dgm:presLayoutVars>
      </dgm:prSet>
      <dgm:spPr/>
      <dgm:t>
        <a:bodyPr/>
        <a:lstStyle/>
        <a:p>
          <a:endParaRPr lang="en-GB"/>
        </a:p>
      </dgm:t>
    </dgm:pt>
    <dgm:pt modelId="{75FEC702-13C6-4799-B28D-BB9AA16ECE53}" type="pres">
      <dgm:prSet presAssocID="{2F85BC07-4129-4742-A0FD-EF6F8D837AC8}" presName="negativeSpace" presStyleCnt="0"/>
      <dgm:spPr/>
    </dgm:pt>
    <dgm:pt modelId="{DC3C158D-8785-4452-902E-F48D8BC00DFC}" type="pres">
      <dgm:prSet presAssocID="{2F85BC07-4129-4742-A0FD-EF6F8D837AC8}" presName="childText" presStyleLbl="conFgAcc1" presStyleIdx="2" presStyleCnt="4">
        <dgm:presLayoutVars>
          <dgm:bulletEnabled val="1"/>
        </dgm:presLayoutVars>
      </dgm:prSet>
      <dgm:spPr/>
    </dgm:pt>
    <dgm:pt modelId="{A828F2A8-C05D-42E0-BABF-255CB1FA4218}" type="pres">
      <dgm:prSet presAssocID="{A78F2EB7-6010-427F-A052-303AF033F799}" presName="spaceBetweenRectangles" presStyleCnt="0"/>
      <dgm:spPr/>
    </dgm:pt>
    <dgm:pt modelId="{0993F203-BF18-40E9-91DB-2E429930D35B}" type="pres">
      <dgm:prSet presAssocID="{1C9D6828-4D61-4402-9F81-8724DC83C650}" presName="parentLin" presStyleCnt="0"/>
      <dgm:spPr/>
    </dgm:pt>
    <dgm:pt modelId="{FAAE369F-33B2-4EA2-A752-3D67D930E69D}" type="pres">
      <dgm:prSet presAssocID="{1C9D6828-4D61-4402-9F81-8724DC83C650}" presName="parentLeftMargin" presStyleLbl="node1" presStyleIdx="2" presStyleCnt="4"/>
      <dgm:spPr/>
      <dgm:t>
        <a:bodyPr/>
        <a:lstStyle/>
        <a:p>
          <a:endParaRPr lang="en-GB"/>
        </a:p>
      </dgm:t>
    </dgm:pt>
    <dgm:pt modelId="{1A8A40A5-D71E-4ED4-AA90-F2EF1826BC66}" type="pres">
      <dgm:prSet presAssocID="{1C9D6828-4D61-4402-9F81-8724DC83C650}" presName="parentText" presStyleLbl="node1" presStyleIdx="3" presStyleCnt="4">
        <dgm:presLayoutVars>
          <dgm:chMax val="0"/>
          <dgm:bulletEnabled val="1"/>
        </dgm:presLayoutVars>
      </dgm:prSet>
      <dgm:spPr/>
      <dgm:t>
        <a:bodyPr/>
        <a:lstStyle/>
        <a:p>
          <a:endParaRPr lang="en-GB"/>
        </a:p>
      </dgm:t>
    </dgm:pt>
    <dgm:pt modelId="{A04F41B2-F459-42D2-BE44-3B53A4C6416A}" type="pres">
      <dgm:prSet presAssocID="{1C9D6828-4D61-4402-9F81-8724DC83C650}" presName="negativeSpace" presStyleCnt="0"/>
      <dgm:spPr/>
    </dgm:pt>
    <dgm:pt modelId="{C0D4B742-0E09-4B00-9230-D9967804DC3D}" type="pres">
      <dgm:prSet presAssocID="{1C9D6828-4D61-4402-9F81-8724DC83C650}" presName="childText" presStyleLbl="conFgAcc1" presStyleIdx="3" presStyleCnt="4">
        <dgm:presLayoutVars>
          <dgm:bulletEnabled val="1"/>
        </dgm:presLayoutVars>
      </dgm:prSet>
      <dgm:spPr/>
    </dgm:pt>
  </dgm:ptLst>
  <dgm:cxnLst>
    <dgm:cxn modelId="{F146334E-BF5E-4B59-A753-3666473B318A}" type="presOf" srcId="{2F85BC07-4129-4742-A0FD-EF6F8D837AC8}" destId="{9733861D-2325-4F91-AA32-C8867D5E656C}" srcOrd="1" destOrd="0" presId="urn:microsoft.com/office/officeart/2005/8/layout/list1"/>
    <dgm:cxn modelId="{B62F444F-AD7D-40AD-B89B-A9955387AB65}" type="presOf" srcId="{1C9D6828-4D61-4402-9F81-8724DC83C650}" destId="{FAAE369F-33B2-4EA2-A752-3D67D930E69D}" srcOrd="0" destOrd="0" presId="urn:microsoft.com/office/officeart/2005/8/layout/list1"/>
    <dgm:cxn modelId="{2C2A1B1F-394B-43BD-8C24-994028A79811}" srcId="{A983B1B5-63BD-4D24-BA69-D2766D3F040E}" destId="{CB9F62BD-DF55-4B1A-8FEA-8D066FAF2C85}" srcOrd="1" destOrd="0" parTransId="{FB81D914-0BCE-448F-AFBB-C7FCB7515778}" sibTransId="{78B5FFD6-7871-4D9E-8945-6F90628A812C}"/>
    <dgm:cxn modelId="{5952D32C-D957-4D40-B07A-934E02A8CD9A}" type="presOf" srcId="{8528F034-5D00-455F-A710-BCF69DC66245}" destId="{BA200477-3AC8-44D2-9A12-29692FD04425}" srcOrd="0" destOrd="0" presId="urn:microsoft.com/office/officeart/2005/8/layout/list1"/>
    <dgm:cxn modelId="{A0683E61-FCD1-4085-8A73-630B2B27EA77}" srcId="{A983B1B5-63BD-4D24-BA69-D2766D3F040E}" destId="{1C9D6828-4D61-4402-9F81-8724DC83C650}" srcOrd="3" destOrd="0" parTransId="{F731E4BA-1A45-4256-99FA-E1CB5A74E9AE}" sibTransId="{5E4B443F-3C8B-400D-B99E-5407492AE356}"/>
    <dgm:cxn modelId="{F31EC4D8-C583-4421-9FE4-7518E6D7A806}" type="presOf" srcId="{A983B1B5-63BD-4D24-BA69-D2766D3F040E}" destId="{540234DB-8248-4069-8AEA-E81336F84C34}" srcOrd="0" destOrd="0" presId="urn:microsoft.com/office/officeart/2005/8/layout/list1"/>
    <dgm:cxn modelId="{204AB6DC-202E-4AF5-B04E-8C37CC0B5548}" type="presOf" srcId="{1C9D6828-4D61-4402-9F81-8724DC83C650}" destId="{1A8A40A5-D71E-4ED4-AA90-F2EF1826BC66}" srcOrd="1" destOrd="0" presId="urn:microsoft.com/office/officeart/2005/8/layout/list1"/>
    <dgm:cxn modelId="{B7D74E62-B65B-4340-A578-530AEE2C1F29}" type="presOf" srcId="{CB9F62BD-DF55-4B1A-8FEA-8D066FAF2C85}" destId="{85CD229A-02EE-420C-99AA-29FABA9B9A30}" srcOrd="0" destOrd="0" presId="urn:microsoft.com/office/officeart/2005/8/layout/list1"/>
    <dgm:cxn modelId="{E7DF0383-0884-4FED-BB2C-99026FDD4976}" srcId="{A983B1B5-63BD-4D24-BA69-D2766D3F040E}" destId="{8528F034-5D00-455F-A710-BCF69DC66245}" srcOrd="0" destOrd="0" parTransId="{95AA044F-B4D2-48F0-BF7C-F800D119EB20}" sibTransId="{37D37D98-D156-4CF1-86E3-85C349EFA395}"/>
    <dgm:cxn modelId="{BDF63366-3BAB-4A16-96F0-3107618C01DA}" srcId="{A983B1B5-63BD-4D24-BA69-D2766D3F040E}" destId="{2F85BC07-4129-4742-A0FD-EF6F8D837AC8}" srcOrd="2" destOrd="0" parTransId="{0AB1525C-16DB-42B3-820C-1B9E437E1381}" sibTransId="{A78F2EB7-6010-427F-A052-303AF033F799}"/>
    <dgm:cxn modelId="{DC70D2AE-29F9-4035-B836-7FFA2B6A8C46}" type="presOf" srcId="{CB9F62BD-DF55-4B1A-8FEA-8D066FAF2C85}" destId="{0C90502E-EF77-4A85-8B9A-3243C68E7163}" srcOrd="1" destOrd="0" presId="urn:microsoft.com/office/officeart/2005/8/layout/list1"/>
    <dgm:cxn modelId="{7C33E4CB-C6EB-4A58-9645-F8D72F47BBA4}" type="presOf" srcId="{8528F034-5D00-455F-A710-BCF69DC66245}" destId="{A8861F4F-80FE-4251-AAD0-660003765693}" srcOrd="1" destOrd="0" presId="urn:microsoft.com/office/officeart/2005/8/layout/list1"/>
    <dgm:cxn modelId="{5AFF24C9-2CB1-450B-9CD4-F4CAA5A3D6FF}" type="presOf" srcId="{2F85BC07-4129-4742-A0FD-EF6F8D837AC8}" destId="{B3EFF0FE-ACD4-4AB7-8E80-146E6118DBE0}" srcOrd="0" destOrd="0" presId="urn:microsoft.com/office/officeart/2005/8/layout/list1"/>
    <dgm:cxn modelId="{A8C99B1C-D6EF-4E4C-9E76-781F57F76430}" type="presParOf" srcId="{540234DB-8248-4069-8AEA-E81336F84C34}" destId="{E4EBA1DF-7CD1-497B-85BC-A04B8899BD59}" srcOrd="0" destOrd="0" presId="urn:microsoft.com/office/officeart/2005/8/layout/list1"/>
    <dgm:cxn modelId="{C68D5D96-37E1-44FF-9187-F7358C505398}" type="presParOf" srcId="{E4EBA1DF-7CD1-497B-85BC-A04B8899BD59}" destId="{BA200477-3AC8-44D2-9A12-29692FD04425}" srcOrd="0" destOrd="0" presId="urn:microsoft.com/office/officeart/2005/8/layout/list1"/>
    <dgm:cxn modelId="{ECC0182B-7B86-4ED2-B862-557740F547A9}" type="presParOf" srcId="{E4EBA1DF-7CD1-497B-85BC-A04B8899BD59}" destId="{A8861F4F-80FE-4251-AAD0-660003765693}" srcOrd="1" destOrd="0" presId="urn:microsoft.com/office/officeart/2005/8/layout/list1"/>
    <dgm:cxn modelId="{48C78541-4A12-440F-A99B-8A47076314C7}" type="presParOf" srcId="{540234DB-8248-4069-8AEA-E81336F84C34}" destId="{96E1D19C-6DEB-421E-A0CE-8C485BC6EE17}" srcOrd="1" destOrd="0" presId="urn:microsoft.com/office/officeart/2005/8/layout/list1"/>
    <dgm:cxn modelId="{D8CCDA33-7E8D-4047-BC96-ECE9D07B8EBD}" type="presParOf" srcId="{540234DB-8248-4069-8AEA-E81336F84C34}" destId="{99D3E2F2-A3D8-4392-AB54-33B1E88AC9F6}" srcOrd="2" destOrd="0" presId="urn:microsoft.com/office/officeart/2005/8/layout/list1"/>
    <dgm:cxn modelId="{1C192275-BB9C-445B-BE2B-0E476F796B37}" type="presParOf" srcId="{540234DB-8248-4069-8AEA-E81336F84C34}" destId="{F797DC0C-F5E7-4A9C-80E5-8652A11F80D5}" srcOrd="3" destOrd="0" presId="urn:microsoft.com/office/officeart/2005/8/layout/list1"/>
    <dgm:cxn modelId="{BA7BB24C-0D7C-4B5C-AAB1-0EC806938DC4}" type="presParOf" srcId="{540234DB-8248-4069-8AEA-E81336F84C34}" destId="{E3CE8C79-5800-40FE-A16B-F08727882AFC}" srcOrd="4" destOrd="0" presId="urn:microsoft.com/office/officeart/2005/8/layout/list1"/>
    <dgm:cxn modelId="{9027C004-8528-4ED5-89FA-ACDA2F1A25A8}" type="presParOf" srcId="{E3CE8C79-5800-40FE-A16B-F08727882AFC}" destId="{85CD229A-02EE-420C-99AA-29FABA9B9A30}" srcOrd="0" destOrd="0" presId="urn:microsoft.com/office/officeart/2005/8/layout/list1"/>
    <dgm:cxn modelId="{E6674C99-2A70-434C-B255-D85D68E58E73}" type="presParOf" srcId="{E3CE8C79-5800-40FE-A16B-F08727882AFC}" destId="{0C90502E-EF77-4A85-8B9A-3243C68E7163}" srcOrd="1" destOrd="0" presId="urn:microsoft.com/office/officeart/2005/8/layout/list1"/>
    <dgm:cxn modelId="{B21299CC-3F3C-4624-BBE9-24F4FA5BA72D}" type="presParOf" srcId="{540234DB-8248-4069-8AEA-E81336F84C34}" destId="{2C0B1426-55A4-4AA5-AF80-44B30C968342}" srcOrd="5" destOrd="0" presId="urn:microsoft.com/office/officeart/2005/8/layout/list1"/>
    <dgm:cxn modelId="{3FEC1481-DB75-488C-BF83-8DCA690356D9}" type="presParOf" srcId="{540234DB-8248-4069-8AEA-E81336F84C34}" destId="{A4A13252-8D13-4814-A8D3-1E8412CB8EFD}" srcOrd="6" destOrd="0" presId="urn:microsoft.com/office/officeart/2005/8/layout/list1"/>
    <dgm:cxn modelId="{920A57C9-0161-4B14-9DBF-B698391E3E1C}" type="presParOf" srcId="{540234DB-8248-4069-8AEA-E81336F84C34}" destId="{8A424F92-37E5-4E46-9130-65F843FDF212}" srcOrd="7" destOrd="0" presId="urn:microsoft.com/office/officeart/2005/8/layout/list1"/>
    <dgm:cxn modelId="{64096ED3-948D-49DE-BA60-F7E77B39CDAB}" type="presParOf" srcId="{540234DB-8248-4069-8AEA-E81336F84C34}" destId="{9F70EF15-E933-4122-A1D9-4C45D769F722}" srcOrd="8" destOrd="0" presId="urn:microsoft.com/office/officeart/2005/8/layout/list1"/>
    <dgm:cxn modelId="{E21E9FDD-188A-4F27-B895-8A8EF6B34D57}" type="presParOf" srcId="{9F70EF15-E933-4122-A1D9-4C45D769F722}" destId="{B3EFF0FE-ACD4-4AB7-8E80-146E6118DBE0}" srcOrd="0" destOrd="0" presId="urn:microsoft.com/office/officeart/2005/8/layout/list1"/>
    <dgm:cxn modelId="{958F5DE9-2247-45B2-B033-D81C1CC4CF88}" type="presParOf" srcId="{9F70EF15-E933-4122-A1D9-4C45D769F722}" destId="{9733861D-2325-4F91-AA32-C8867D5E656C}" srcOrd="1" destOrd="0" presId="urn:microsoft.com/office/officeart/2005/8/layout/list1"/>
    <dgm:cxn modelId="{3EB31F99-3C24-4D96-9CA6-17CD7AF3855C}" type="presParOf" srcId="{540234DB-8248-4069-8AEA-E81336F84C34}" destId="{75FEC702-13C6-4799-B28D-BB9AA16ECE53}" srcOrd="9" destOrd="0" presId="urn:microsoft.com/office/officeart/2005/8/layout/list1"/>
    <dgm:cxn modelId="{BE0E7C39-FD55-4C6A-909A-17E994E1091C}" type="presParOf" srcId="{540234DB-8248-4069-8AEA-E81336F84C34}" destId="{DC3C158D-8785-4452-902E-F48D8BC00DFC}" srcOrd="10" destOrd="0" presId="urn:microsoft.com/office/officeart/2005/8/layout/list1"/>
    <dgm:cxn modelId="{B9043190-32AC-425B-9612-3A8C64789344}" type="presParOf" srcId="{540234DB-8248-4069-8AEA-E81336F84C34}" destId="{A828F2A8-C05D-42E0-BABF-255CB1FA4218}" srcOrd="11" destOrd="0" presId="urn:microsoft.com/office/officeart/2005/8/layout/list1"/>
    <dgm:cxn modelId="{853C5F3E-A19B-444D-AED9-48E293DFBDF9}" type="presParOf" srcId="{540234DB-8248-4069-8AEA-E81336F84C34}" destId="{0993F203-BF18-40E9-91DB-2E429930D35B}" srcOrd="12" destOrd="0" presId="urn:microsoft.com/office/officeart/2005/8/layout/list1"/>
    <dgm:cxn modelId="{813C2CF0-DABE-45E7-A5B7-8C6ECA77B014}" type="presParOf" srcId="{0993F203-BF18-40E9-91DB-2E429930D35B}" destId="{FAAE369F-33B2-4EA2-A752-3D67D930E69D}" srcOrd="0" destOrd="0" presId="urn:microsoft.com/office/officeart/2005/8/layout/list1"/>
    <dgm:cxn modelId="{E596A122-B7EA-433D-B119-D8F8A3C5EE3E}" type="presParOf" srcId="{0993F203-BF18-40E9-91DB-2E429930D35B}" destId="{1A8A40A5-D71E-4ED4-AA90-F2EF1826BC66}" srcOrd="1" destOrd="0" presId="urn:microsoft.com/office/officeart/2005/8/layout/list1"/>
    <dgm:cxn modelId="{D75F1148-4865-400C-B015-EC4E9AF0FD66}" type="presParOf" srcId="{540234DB-8248-4069-8AEA-E81336F84C34}" destId="{A04F41B2-F459-42D2-BE44-3B53A4C6416A}" srcOrd="13" destOrd="0" presId="urn:microsoft.com/office/officeart/2005/8/layout/list1"/>
    <dgm:cxn modelId="{AFB4755C-0566-45EB-97F4-5593C252F8A5}" type="presParOf" srcId="{540234DB-8248-4069-8AEA-E81336F84C34}" destId="{C0D4B742-0E09-4B00-9230-D9967804DC3D}"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8657D3-52E3-4C01-B7FD-E4A3D876127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1FDC3A63-5A19-4BD1-8935-008C416394C7}">
      <dgm:prSet phldrT="[Text]" custT="1"/>
      <dgm:spPr/>
      <dgm:t>
        <a:bodyPr/>
        <a:lstStyle/>
        <a:p>
          <a:pPr rtl="0"/>
          <a:r>
            <a:rPr lang="en-GB" sz="3200" b="0" i="0" u="none" dirty="0" smtClean="0">
              <a:solidFill>
                <a:schemeClr val="bg1"/>
              </a:solidFill>
            </a:rPr>
            <a:t>Cardiovascular fitness</a:t>
          </a:r>
          <a:endParaRPr lang="en-GB" sz="3200" dirty="0">
            <a:solidFill>
              <a:schemeClr val="bg1"/>
            </a:solidFill>
          </a:endParaRPr>
        </a:p>
      </dgm:t>
    </dgm:pt>
    <dgm:pt modelId="{812377BD-CA9E-44CB-AF55-485B946AD3BE}" type="parTrans" cxnId="{E77AB11C-2C45-4784-82CD-65DF81C3C4DA}">
      <dgm:prSet/>
      <dgm:spPr/>
      <dgm:t>
        <a:bodyPr/>
        <a:lstStyle/>
        <a:p>
          <a:endParaRPr lang="en-GB"/>
        </a:p>
      </dgm:t>
    </dgm:pt>
    <dgm:pt modelId="{C9885E63-39A6-4C27-AE3E-6287D313734B}" type="sibTrans" cxnId="{E77AB11C-2C45-4784-82CD-65DF81C3C4DA}">
      <dgm:prSet/>
      <dgm:spPr/>
      <dgm:t>
        <a:bodyPr/>
        <a:lstStyle/>
        <a:p>
          <a:endParaRPr lang="en-GB"/>
        </a:p>
      </dgm:t>
    </dgm:pt>
    <dgm:pt modelId="{0D9D736B-A663-4641-975D-396DEA757C8E}">
      <dgm:prSet custT="1"/>
      <dgm:spPr/>
      <dgm:t>
        <a:bodyPr/>
        <a:lstStyle/>
        <a:p>
          <a:pPr rtl="0"/>
          <a:r>
            <a:rPr lang="en-GB" sz="3200" b="0" i="0" u="none" dirty="0" smtClean="0">
              <a:solidFill>
                <a:schemeClr val="bg1"/>
              </a:solidFill>
            </a:rPr>
            <a:t>Muscular strength</a:t>
          </a:r>
          <a:endParaRPr lang="en-GB" sz="3200" b="0" dirty="0">
            <a:solidFill>
              <a:schemeClr val="bg1"/>
            </a:solidFill>
          </a:endParaRPr>
        </a:p>
      </dgm:t>
    </dgm:pt>
    <dgm:pt modelId="{861804A8-76D8-4183-83B9-45734E1832B1}" type="parTrans" cxnId="{2688AF3E-D75A-4116-84C7-13CEFFCA6DB8}">
      <dgm:prSet/>
      <dgm:spPr/>
      <dgm:t>
        <a:bodyPr/>
        <a:lstStyle/>
        <a:p>
          <a:endParaRPr lang="en-GB"/>
        </a:p>
      </dgm:t>
    </dgm:pt>
    <dgm:pt modelId="{01845782-C577-4055-A78F-02EFC0E98BF4}" type="sibTrans" cxnId="{2688AF3E-D75A-4116-84C7-13CEFFCA6DB8}">
      <dgm:prSet/>
      <dgm:spPr/>
      <dgm:t>
        <a:bodyPr/>
        <a:lstStyle/>
        <a:p>
          <a:endParaRPr lang="en-GB"/>
        </a:p>
      </dgm:t>
    </dgm:pt>
    <dgm:pt modelId="{47D809E6-58DC-4ADB-9D0A-8F9A11F632BA}">
      <dgm:prSet custT="1"/>
      <dgm:spPr/>
      <dgm:t>
        <a:bodyPr/>
        <a:lstStyle/>
        <a:p>
          <a:pPr rtl="0"/>
          <a:r>
            <a:rPr lang="en-GB" sz="3200" b="0" i="0" u="none" dirty="0" smtClean="0">
              <a:solidFill>
                <a:schemeClr val="bg1"/>
              </a:solidFill>
            </a:rPr>
            <a:t>Muscular endurance</a:t>
          </a:r>
          <a:endParaRPr lang="en-GB" sz="3200" b="0" dirty="0">
            <a:solidFill>
              <a:schemeClr val="bg1"/>
            </a:solidFill>
          </a:endParaRPr>
        </a:p>
      </dgm:t>
    </dgm:pt>
    <dgm:pt modelId="{02656DB2-2B6B-48E3-9F93-FDB4D5CA1B71}" type="parTrans" cxnId="{05CFE830-174E-4030-96D6-EA673F08FD9B}">
      <dgm:prSet/>
      <dgm:spPr/>
      <dgm:t>
        <a:bodyPr/>
        <a:lstStyle/>
        <a:p>
          <a:endParaRPr lang="en-GB"/>
        </a:p>
      </dgm:t>
    </dgm:pt>
    <dgm:pt modelId="{53804E02-FC85-4389-B0C4-FB67094F354D}" type="sibTrans" cxnId="{05CFE830-174E-4030-96D6-EA673F08FD9B}">
      <dgm:prSet/>
      <dgm:spPr/>
      <dgm:t>
        <a:bodyPr/>
        <a:lstStyle/>
        <a:p>
          <a:endParaRPr lang="en-GB"/>
        </a:p>
      </dgm:t>
    </dgm:pt>
    <dgm:pt modelId="{894534FD-86C5-41FB-A546-E85788F01152}">
      <dgm:prSet custT="1"/>
      <dgm:spPr/>
      <dgm:t>
        <a:bodyPr/>
        <a:lstStyle/>
        <a:p>
          <a:pPr rtl="0"/>
          <a:r>
            <a:rPr lang="en-GB" sz="3200" b="0" i="0" u="none" dirty="0" smtClean="0">
              <a:solidFill>
                <a:schemeClr val="bg1"/>
              </a:solidFill>
            </a:rPr>
            <a:t>Flexibility</a:t>
          </a:r>
          <a:endParaRPr lang="en-GB" sz="3200" b="0" dirty="0">
            <a:solidFill>
              <a:schemeClr val="bg1"/>
            </a:solidFill>
          </a:endParaRPr>
        </a:p>
      </dgm:t>
    </dgm:pt>
    <dgm:pt modelId="{B217E0BB-92D6-4AC6-90EC-B5B7B34456FE}" type="parTrans" cxnId="{262F825D-65E8-44FA-9E67-6C4FF32FD8DD}">
      <dgm:prSet/>
      <dgm:spPr/>
      <dgm:t>
        <a:bodyPr/>
        <a:lstStyle/>
        <a:p>
          <a:endParaRPr lang="en-GB"/>
        </a:p>
      </dgm:t>
    </dgm:pt>
    <dgm:pt modelId="{A4ABFE0E-870B-4004-AC3C-83D0F61460DB}" type="sibTrans" cxnId="{262F825D-65E8-44FA-9E67-6C4FF32FD8DD}">
      <dgm:prSet/>
      <dgm:spPr/>
      <dgm:t>
        <a:bodyPr/>
        <a:lstStyle/>
        <a:p>
          <a:endParaRPr lang="en-GB"/>
        </a:p>
      </dgm:t>
    </dgm:pt>
    <dgm:pt modelId="{D0A14DE4-620B-4F22-87C8-2B7E8C80705A}">
      <dgm:prSet custT="1"/>
      <dgm:spPr/>
      <dgm:t>
        <a:bodyPr/>
        <a:lstStyle/>
        <a:p>
          <a:pPr rtl="0"/>
          <a:r>
            <a:rPr lang="en-GB" sz="3200" b="0" i="0" u="none" dirty="0" smtClean="0">
              <a:solidFill>
                <a:schemeClr val="bg1"/>
              </a:solidFill>
            </a:rPr>
            <a:t>Body composition</a:t>
          </a:r>
          <a:endParaRPr lang="en-GB" sz="3200" b="0" dirty="0">
            <a:solidFill>
              <a:schemeClr val="bg1"/>
            </a:solidFill>
          </a:endParaRPr>
        </a:p>
      </dgm:t>
    </dgm:pt>
    <dgm:pt modelId="{4076B76B-0CE7-44C7-869B-CC53173DEE41}" type="parTrans" cxnId="{36E075A7-6305-4792-8881-DF478FE408DA}">
      <dgm:prSet/>
      <dgm:spPr/>
      <dgm:t>
        <a:bodyPr/>
        <a:lstStyle/>
        <a:p>
          <a:endParaRPr lang="en-GB"/>
        </a:p>
      </dgm:t>
    </dgm:pt>
    <dgm:pt modelId="{C6F9849C-ACDD-4C18-9415-EDAF1DE1EDE0}" type="sibTrans" cxnId="{36E075A7-6305-4792-8881-DF478FE408DA}">
      <dgm:prSet/>
      <dgm:spPr/>
      <dgm:t>
        <a:bodyPr/>
        <a:lstStyle/>
        <a:p>
          <a:endParaRPr lang="en-GB"/>
        </a:p>
      </dgm:t>
    </dgm:pt>
    <dgm:pt modelId="{0364B20F-AC85-4541-978B-801542B183B7}" type="pres">
      <dgm:prSet presAssocID="{678657D3-52E3-4C01-B7FD-E4A3D8761274}" presName="Name0" presStyleCnt="0">
        <dgm:presLayoutVars>
          <dgm:chMax val="7"/>
          <dgm:chPref val="7"/>
          <dgm:dir/>
        </dgm:presLayoutVars>
      </dgm:prSet>
      <dgm:spPr/>
      <dgm:t>
        <a:bodyPr/>
        <a:lstStyle/>
        <a:p>
          <a:endParaRPr lang="en-GB"/>
        </a:p>
      </dgm:t>
    </dgm:pt>
    <dgm:pt modelId="{736F1645-46A9-48F1-83FB-90394623178B}" type="pres">
      <dgm:prSet presAssocID="{678657D3-52E3-4C01-B7FD-E4A3D8761274}" presName="Name1" presStyleCnt="0"/>
      <dgm:spPr/>
    </dgm:pt>
    <dgm:pt modelId="{E1FB3848-050E-476A-B128-C238D6A486A4}" type="pres">
      <dgm:prSet presAssocID="{678657D3-52E3-4C01-B7FD-E4A3D8761274}" presName="cycle" presStyleCnt="0"/>
      <dgm:spPr/>
    </dgm:pt>
    <dgm:pt modelId="{05BCF287-903A-4BEF-B5C6-C1FA6F72848C}" type="pres">
      <dgm:prSet presAssocID="{678657D3-52E3-4C01-B7FD-E4A3D8761274}" presName="srcNode" presStyleLbl="node1" presStyleIdx="0" presStyleCnt="5"/>
      <dgm:spPr/>
    </dgm:pt>
    <dgm:pt modelId="{6804DDFA-16C5-4AA9-A224-6B9ADE059C91}" type="pres">
      <dgm:prSet presAssocID="{678657D3-52E3-4C01-B7FD-E4A3D8761274}" presName="conn" presStyleLbl="parChTrans1D2" presStyleIdx="0" presStyleCnt="1"/>
      <dgm:spPr/>
      <dgm:t>
        <a:bodyPr/>
        <a:lstStyle/>
        <a:p>
          <a:endParaRPr lang="en-GB"/>
        </a:p>
      </dgm:t>
    </dgm:pt>
    <dgm:pt modelId="{8DE04C6A-3A59-4601-BFCE-885D5C31EBBF}" type="pres">
      <dgm:prSet presAssocID="{678657D3-52E3-4C01-B7FD-E4A3D8761274}" presName="extraNode" presStyleLbl="node1" presStyleIdx="0" presStyleCnt="5"/>
      <dgm:spPr/>
    </dgm:pt>
    <dgm:pt modelId="{D851AE20-21B1-4BBA-B157-8269D4504D9E}" type="pres">
      <dgm:prSet presAssocID="{678657D3-52E3-4C01-B7FD-E4A3D8761274}" presName="dstNode" presStyleLbl="node1" presStyleIdx="0" presStyleCnt="5"/>
      <dgm:spPr/>
    </dgm:pt>
    <dgm:pt modelId="{588CCF33-6163-4D0C-9D9A-D4AD17CEB130}" type="pres">
      <dgm:prSet presAssocID="{1FDC3A63-5A19-4BD1-8935-008C416394C7}" presName="text_1" presStyleLbl="node1" presStyleIdx="0" presStyleCnt="5">
        <dgm:presLayoutVars>
          <dgm:bulletEnabled val="1"/>
        </dgm:presLayoutVars>
      </dgm:prSet>
      <dgm:spPr/>
      <dgm:t>
        <a:bodyPr/>
        <a:lstStyle/>
        <a:p>
          <a:endParaRPr lang="en-GB"/>
        </a:p>
      </dgm:t>
    </dgm:pt>
    <dgm:pt modelId="{43F444C6-D93E-4C41-923D-5714DC7735FC}" type="pres">
      <dgm:prSet presAssocID="{1FDC3A63-5A19-4BD1-8935-008C416394C7}" presName="accent_1" presStyleCnt="0"/>
      <dgm:spPr/>
    </dgm:pt>
    <dgm:pt modelId="{088FA0A6-F228-4F9D-BC63-49D3D99E6A23}" type="pres">
      <dgm:prSet presAssocID="{1FDC3A63-5A19-4BD1-8935-008C416394C7}" presName="accentRepeatNode" presStyleLbl="solidFgAcc1" presStyleIdx="0" presStyleCnt="5"/>
      <dgm:spPr/>
    </dgm:pt>
    <dgm:pt modelId="{589BB458-DE71-4F46-BD90-EA0B02E404FC}" type="pres">
      <dgm:prSet presAssocID="{0D9D736B-A663-4641-975D-396DEA757C8E}" presName="text_2" presStyleLbl="node1" presStyleIdx="1" presStyleCnt="5">
        <dgm:presLayoutVars>
          <dgm:bulletEnabled val="1"/>
        </dgm:presLayoutVars>
      </dgm:prSet>
      <dgm:spPr/>
      <dgm:t>
        <a:bodyPr/>
        <a:lstStyle/>
        <a:p>
          <a:endParaRPr lang="en-GB"/>
        </a:p>
      </dgm:t>
    </dgm:pt>
    <dgm:pt modelId="{CD2181C0-2BB6-4F98-96C8-5FE8773C20CB}" type="pres">
      <dgm:prSet presAssocID="{0D9D736B-A663-4641-975D-396DEA757C8E}" presName="accent_2" presStyleCnt="0"/>
      <dgm:spPr/>
    </dgm:pt>
    <dgm:pt modelId="{8EBBE401-C244-4F59-9010-402A00768AB6}" type="pres">
      <dgm:prSet presAssocID="{0D9D736B-A663-4641-975D-396DEA757C8E}" presName="accentRepeatNode" presStyleLbl="solidFgAcc1" presStyleIdx="1" presStyleCnt="5"/>
      <dgm:spPr/>
    </dgm:pt>
    <dgm:pt modelId="{20EC1737-C524-4879-BD58-D7D44CF1D641}" type="pres">
      <dgm:prSet presAssocID="{47D809E6-58DC-4ADB-9D0A-8F9A11F632BA}" presName="text_3" presStyleLbl="node1" presStyleIdx="2" presStyleCnt="5">
        <dgm:presLayoutVars>
          <dgm:bulletEnabled val="1"/>
        </dgm:presLayoutVars>
      </dgm:prSet>
      <dgm:spPr/>
      <dgm:t>
        <a:bodyPr/>
        <a:lstStyle/>
        <a:p>
          <a:endParaRPr lang="en-GB"/>
        </a:p>
      </dgm:t>
    </dgm:pt>
    <dgm:pt modelId="{32B41267-1578-45C0-8A8E-3E273AA1D328}" type="pres">
      <dgm:prSet presAssocID="{47D809E6-58DC-4ADB-9D0A-8F9A11F632BA}" presName="accent_3" presStyleCnt="0"/>
      <dgm:spPr/>
    </dgm:pt>
    <dgm:pt modelId="{8BF7E1AE-CE42-4ABF-A89A-3063B829CE06}" type="pres">
      <dgm:prSet presAssocID="{47D809E6-58DC-4ADB-9D0A-8F9A11F632BA}" presName="accentRepeatNode" presStyleLbl="solidFgAcc1" presStyleIdx="2" presStyleCnt="5"/>
      <dgm:spPr/>
    </dgm:pt>
    <dgm:pt modelId="{2995F630-5AB3-4DA0-A405-C37D5A325385}" type="pres">
      <dgm:prSet presAssocID="{894534FD-86C5-41FB-A546-E85788F01152}" presName="text_4" presStyleLbl="node1" presStyleIdx="3" presStyleCnt="5">
        <dgm:presLayoutVars>
          <dgm:bulletEnabled val="1"/>
        </dgm:presLayoutVars>
      </dgm:prSet>
      <dgm:spPr/>
      <dgm:t>
        <a:bodyPr/>
        <a:lstStyle/>
        <a:p>
          <a:endParaRPr lang="en-GB"/>
        </a:p>
      </dgm:t>
    </dgm:pt>
    <dgm:pt modelId="{EE803F2D-8F29-407F-97FD-6301872E1CA8}" type="pres">
      <dgm:prSet presAssocID="{894534FD-86C5-41FB-A546-E85788F01152}" presName="accent_4" presStyleCnt="0"/>
      <dgm:spPr/>
    </dgm:pt>
    <dgm:pt modelId="{E311E699-0EA9-489B-A418-B719B6F95456}" type="pres">
      <dgm:prSet presAssocID="{894534FD-86C5-41FB-A546-E85788F01152}" presName="accentRepeatNode" presStyleLbl="solidFgAcc1" presStyleIdx="3" presStyleCnt="5"/>
      <dgm:spPr/>
    </dgm:pt>
    <dgm:pt modelId="{3A36D5CF-F90C-4247-BA2E-02A6385055CC}" type="pres">
      <dgm:prSet presAssocID="{D0A14DE4-620B-4F22-87C8-2B7E8C80705A}" presName="text_5" presStyleLbl="node1" presStyleIdx="4" presStyleCnt="5">
        <dgm:presLayoutVars>
          <dgm:bulletEnabled val="1"/>
        </dgm:presLayoutVars>
      </dgm:prSet>
      <dgm:spPr/>
      <dgm:t>
        <a:bodyPr/>
        <a:lstStyle/>
        <a:p>
          <a:endParaRPr lang="en-GB"/>
        </a:p>
      </dgm:t>
    </dgm:pt>
    <dgm:pt modelId="{8B2C6E48-ECAA-4334-A416-D20C32FEBD45}" type="pres">
      <dgm:prSet presAssocID="{D0A14DE4-620B-4F22-87C8-2B7E8C80705A}" presName="accent_5" presStyleCnt="0"/>
      <dgm:spPr/>
    </dgm:pt>
    <dgm:pt modelId="{3B3E5E0F-6A28-4CE3-8299-65F5AA38A836}" type="pres">
      <dgm:prSet presAssocID="{D0A14DE4-620B-4F22-87C8-2B7E8C80705A}" presName="accentRepeatNode" presStyleLbl="solidFgAcc1" presStyleIdx="4" presStyleCnt="5"/>
      <dgm:spPr/>
    </dgm:pt>
  </dgm:ptLst>
  <dgm:cxnLst>
    <dgm:cxn modelId="{EB8044AE-C44C-41F3-96A0-6C27AB400609}" type="presOf" srcId="{47D809E6-58DC-4ADB-9D0A-8F9A11F632BA}" destId="{20EC1737-C524-4879-BD58-D7D44CF1D641}" srcOrd="0" destOrd="0" presId="urn:microsoft.com/office/officeart/2008/layout/VerticalCurvedList"/>
    <dgm:cxn modelId="{43735156-CCF8-4BCA-B959-9853A8CA50F3}" type="presOf" srcId="{D0A14DE4-620B-4F22-87C8-2B7E8C80705A}" destId="{3A36D5CF-F90C-4247-BA2E-02A6385055CC}" srcOrd="0" destOrd="0" presId="urn:microsoft.com/office/officeart/2008/layout/VerticalCurvedList"/>
    <dgm:cxn modelId="{05CFE830-174E-4030-96D6-EA673F08FD9B}" srcId="{678657D3-52E3-4C01-B7FD-E4A3D8761274}" destId="{47D809E6-58DC-4ADB-9D0A-8F9A11F632BA}" srcOrd="2" destOrd="0" parTransId="{02656DB2-2B6B-48E3-9F93-FDB4D5CA1B71}" sibTransId="{53804E02-FC85-4389-B0C4-FB67094F354D}"/>
    <dgm:cxn modelId="{D2BCA64D-B9A8-42AA-B24B-C329B1422828}" type="presOf" srcId="{1FDC3A63-5A19-4BD1-8935-008C416394C7}" destId="{588CCF33-6163-4D0C-9D9A-D4AD17CEB130}" srcOrd="0" destOrd="0" presId="urn:microsoft.com/office/officeart/2008/layout/VerticalCurvedList"/>
    <dgm:cxn modelId="{0A4E0EA8-1518-4FBB-89A4-466801348AA2}" type="presOf" srcId="{0D9D736B-A663-4641-975D-396DEA757C8E}" destId="{589BB458-DE71-4F46-BD90-EA0B02E404FC}" srcOrd="0" destOrd="0" presId="urn:microsoft.com/office/officeart/2008/layout/VerticalCurvedList"/>
    <dgm:cxn modelId="{E77AB11C-2C45-4784-82CD-65DF81C3C4DA}" srcId="{678657D3-52E3-4C01-B7FD-E4A3D8761274}" destId="{1FDC3A63-5A19-4BD1-8935-008C416394C7}" srcOrd="0" destOrd="0" parTransId="{812377BD-CA9E-44CB-AF55-485B946AD3BE}" sibTransId="{C9885E63-39A6-4C27-AE3E-6287D313734B}"/>
    <dgm:cxn modelId="{2688AF3E-D75A-4116-84C7-13CEFFCA6DB8}" srcId="{678657D3-52E3-4C01-B7FD-E4A3D8761274}" destId="{0D9D736B-A663-4641-975D-396DEA757C8E}" srcOrd="1" destOrd="0" parTransId="{861804A8-76D8-4183-83B9-45734E1832B1}" sibTransId="{01845782-C577-4055-A78F-02EFC0E98BF4}"/>
    <dgm:cxn modelId="{002FACA5-B6AA-4097-91FD-1978DE5C99A1}" type="presOf" srcId="{894534FD-86C5-41FB-A546-E85788F01152}" destId="{2995F630-5AB3-4DA0-A405-C37D5A325385}" srcOrd="0" destOrd="0" presId="urn:microsoft.com/office/officeart/2008/layout/VerticalCurvedList"/>
    <dgm:cxn modelId="{262F825D-65E8-44FA-9E67-6C4FF32FD8DD}" srcId="{678657D3-52E3-4C01-B7FD-E4A3D8761274}" destId="{894534FD-86C5-41FB-A546-E85788F01152}" srcOrd="3" destOrd="0" parTransId="{B217E0BB-92D6-4AC6-90EC-B5B7B34456FE}" sibTransId="{A4ABFE0E-870B-4004-AC3C-83D0F61460DB}"/>
    <dgm:cxn modelId="{36E075A7-6305-4792-8881-DF478FE408DA}" srcId="{678657D3-52E3-4C01-B7FD-E4A3D8761274}" destId="{D0A14DE4-620B-4F22-87C8-2B7E8C80705A}" srcOrd="4" destOrd="0" parTransId="{4076B76B-0CE7-44C7-869B-CC53173DEE41}" sibTransId="{C6F9849C-ACDD-4C18-9415-EDAF1DE1EDE0}"/>
    <dgm:cxn modelId="{A64A307A-B1AF-4086-8E54-0464D1B1506A}" type="presOf" srcId="{678657D3-52E3-4C01-B7FD-E4A3D8761274}" destId="{0364B20F-AC85-4541-978B-801542B183B7}" srcOrd="0" destOrd="0" presId="urn:microsoft.com/office/officeart/2008/layout/VerticalCurvedList"/>
    <dgm:cxn modelId="{570D1473-AFEA-467B-A789-8742D129295C}" type="presOf" srcId="{C9885E63-39A6-4C27-AE3E-6287D313734B}" destId="{6804DDFA-16C5-4AA9-A224-6B9ADE059C91}" srcOrd="0" destOrd="0" presId="urn:microsoft.com/office/officeart/2008/layout/VerticalCurvedList"/>
    <dgm:cxn modelId="{C44BD625-EAFF-434E-A016-FCFE65D855E3}" type="presParOf" srcId="{0364B20F-AC85-4541-978B-801542B183B7}" destId="{736F1645-46A9-48F1-83FB-90394623178B}" srcOrd="0" destOrd="0" presId="urn:microsoft.com/office/officeart/2008/layout/VerticalCurvedList"/>
    <dgm:cxn modelId="{91188FEC-B194-4B83-BFC4-6C9121297F56}" type="presParOf" srcId="{736F1645-46A9-48F1-83FB-90394623178B}" destId="{E1FB3848-050E-476A-B128-C238D6A486A4}" srcOrd="0" destOrd="0" presId="urn:microsoft.com/office/officeart/2008/layout/VerticalCurvedList"/>
    <dgm:cxn modelId="{3C7B96F2-EA81-4482-87BB-857A62C45A67}" type="presParOf" srcId="{E1FB3848-050E-476A-B128-C238D6A486A4}" destId="{05BCF287-903A-4BEF-B5C6-C1FA6F72848C}" srcOrd="0" destOrd="0" presId="urn:microsoft.com/office/officeart/2008/layout/VerticalCurvedList"/>
    <dgm:cxn modelId="{85779B71-C479-406D-953A-E83ECEDD5C5D}" type="presParOf" srcId="{E1FB3848-050E-476A-B128-C238D6A486A4}" destId="{6804DDFA-16C5-4AA9-A224-6B9ADE059C91}" srcOrd="1" destOrd="0" presId="urn:microsoft.com/office/officeart/2008/layout/VerticalCurvedList"/>
    <dgm:cxn modelId="{6AAB341B-0BBF-4BB8-9396-EF36702D0726}" type="presParOf" srcId="{E1FB3848-050E-476A-B128-C238D6A486A4}" destId="{8DE04C6A-3A59-4601-BFCE-885D5C31EBBF}" srcOrd="2" destOrd="0" presId="urn:microsoft.com/office/officeart/2008/layout/VerticalCurvedList"/>
    <dgm:cxn modelId="{92C08890-EE57-4200-8476-019AC386DDCF}" type="presParOf" srcId="{E1FB3848-050E-476A-B128-C238D6A486A4}" destId="{D851AE20-21B1-4BBA-B157-8269D4504D9E}" srcOrd="3" destOrd="0" presId="urn:microsoft.com/office/officeart/2008/layout/VerticalCurvedList"/>
    <dgm:cxn modelId="{6552C725-1145-4B92-9A08-FCFBA62397F5}" type="presParOf" srcId="{736F1645-46A9-48F1-83FB-90394623178B}" destId="{588CCF33-6163-4D0C-9D9A-D4AD17CEB130}" srcOrd="1" destOrd="0" presId="urn:microsoft.com/office/officeart/2008/layout/VerticalCurvedList"/>
    <dgm:cxn modelId="{BE7DD430-66A3-44E6-890E-2B19D98A9A50}" type="presParOf" srcId="{736F1645-46A9-48F1-83FB-90394623178B}" destId="{43F444C6-D93E-4C41-923D-5714DC7735FC}" srcOrd="2" destOrd="0" presId="urn:microsoft.com/office/officeart/2008/layout/VerticalCurvedList"/>
    <dgm:cxn modelId="{35DC1110-21D9-4A00-BCC4-471A357491DF}" type="presParOf" srcId="{43F444C6-D93E-4C41-923D-5714DC7735FC}" destId="{088FA0A6-F228-4F9D-BC63-49D3D99E6A23}" srcOrd="0" destOrd="0" presId="urn:microsoft.com/office/officeart/2008/layout/VerticalCurvedList"/>
    <dgm:cxn modelId="{21FFD369-A29A-4564-B8BC-FC3C6DF7288D}" type="presParOf" srcId="{736F1645-46A9-48F1-83FB-90394623178B}" destId="{589BB458-DE71-4F46-BD90-EA0B02E404FC}" srcOrd="3" destOrd="0" presId="urn:microsoft.com/office/officeart/2008/layout/VerticalCurvedList"/>
    <dgm:cxn modelId="{73EB9CF4-C240-474B-9095-8A20D0FF91CB}" type="presParOf" srcId="{736F1645-46A9-48F1-83FB-90394623178B}" destId="{CD2181C0-2BB6-4F98-96C8-5FE8773C20CB}" srcOrd="4" destOrd="0" presId="urn:microsoft.com/office/officeart/2008/layout/VerticalCurvedList"/>
    <dgm:cxn modelId="{31F408A8-9010-4D1C-A413-1A56C1BE4F03}" type="presParOf" srcId="{CD2181C0-2BB6-4F98-96C8-5FE8773C20CB}" destId="{8EBBE401-C244-4F59-9010-402A00768AB6}" srcOrd="0" destOrd="0" presId="urn:microsoft.com/office/officeart/2008/layout/VerticalCurvedList"/>
    <dgm:cxn modelId="{872977D5-D9E7-48EC-87B0-1F82854EFC46}" type="presParOf" srcId="{736F1645-46A9-48F1-83FB-90394623178B}" destId="{20EC1737-C524-4879-BD58-D7D44CF1D641}" srcOrd="5" destOrd="0" presId="urn:microsoft.com/office/officeart/2008/layout/VerticalCurvedList"/>
    <dgm:cxn modelId="{35E38108-B6E5-4DE0-A5D1-FC59A5C15F3E}" type="presParOf" srcId="{736F1645-46A9-48F1-83FB-90394623178B}" destId="{32B41267-1578-45C0-8A8E-3E273AA1D328}" srcOrd="6" destOrd="0" presId="urn:microsoft.com/office/officeart/2008/layout/VerticalCurvedList"/>
    <dgm:cxn modelId="{31F3281E-E0B3-4F87-989B-A55BED6510FF}" type="presParOf" srcId="{32B41267-1578-45C0-8A8E-3E273AA1D328}" destId="{8BF7E1AE-CE42-4ABF-A89A-3063B829CE06}" srcOrd="0" destOrd="0" presId="urn:microsoft.com/office/officeart/2008/layout/VerticalCurvedList"/>
    <dgm:cxn modelId="{41C048E4-F585-4413-B92A-0818D0BD8640}" type="presParOf" srcId="{736F1645-46A9-48F1-83FB-90394623178B}" destId="{2995F630-5AB3-4DA0-A405-C37D5A325385}" srcOrd="7" destOrd="0" presId="urn:microsoft.com/office/officeart/2008/layout/VerticalCurvedList"/>
    <dgm:cxn modelId="{43CD8939-6570-40FD-876C-7171D62698D9}" type="presParOf" srcId="{736F1645-46A9-48F1-83FB-90394623178B}" destId="{EE803F2D-8F29-407F-97FD-6301872E1CA8}" srcOrd="8" destOrd="0" presId="urn:microsoft.com/office/officeart/2008/layout/VerticalCurvedList"/>
    <dgm:cxn modelId="{04617901-D375-412A-AF54-5EE11901236F}" type="presParOf" srcId="{EE803F2D-8F29-407F-97FD-6301872E1CA8}" destId="{E311E699-0EA9-489B-A418-B719B6F95456}" srcOrd="0" destOrd="0" presId="urn:microsoft.com/office/officeart/2008/layout/VerticalCurvedList"/>
    <dgm:cxn modelId="{D7D34D65-77E3-4545-B039-4C1998285D1B}" type="presParOf" srcId="{736F1645-46A9-48F1-83FB-90394623178B}" destId="{3A36D5CF-F90C-4247-BA2E-02A6385055CC}" srcOrd="9" destOrd="0" presId="urn:microsoft.com/office/officeart/2008/layout/VerticalCurvedList"/>
    <dgm:cxn modelId="{00922B58-189E-41BE-AEFC-527926B06752}" type="presParOf" srcId="{736F1645-46A9-48F1-83FB-90394623178B}" destId="{8B2C6E48-ECAA-4334-A416-D20C32FEBD45}" srcOrd="10" destOrd="0" presId="urn:microsoft.com/office/officeart/2008/layout/VerticalCurvedList"/>
    <dgm:cxn modelId="{1DC52D8B-6DE3-4D40-9005-08AED0C14882}" type="presParOf" srcId="{8B2C6E48-ECAA-4334-A416-D20C32FEBD45}" destId="{3B3E5E0F-6A28-4CE3-8299-65F5AA38A83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8657D3-52E3-4C01-B7FD-E4A3D876127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1FDC3A63-5A19-4BD1-8935-008C416394C7}">
      <dgm:prSet phldrT="[Text]" custT="1"/>
      <dgm:spPr/>
      <dgm:t>
        <a:bodyPr/>
        <a:lstStyle/>
        <a:p>
          <a:pPr rtl="0"/>
          <a:r>
            <a:rPr lang="en-GB" sz="1600" b="0" i="0" u="none" dirty="0" smtClean="0">
              <a:solidFill>
                <a:schemeClr val="bg1"/>
              </a:solidFill>
            </a:rPr>
            <a:t>Agility - the ability to change the position of the body quickly and to control the movement of the whole body </a:t>
          </a:r>
          <a:endParaRPr lang="en-GB" sz="1600" dirty="0">
            <a:solidFill>
              <a:schemeClr val="bg1"/>
            </a:solidFill>
          </a:endParaRPr>
        </a:p>
      </dgm:t>
    </dgm:pt>
    <dgm:pt modelId="{812377BD-CA9E-44CB-AF55-485B946AD3BE}" type="parTrans" cxnId="{E77AB11C-2C45-4784-82CD-65DF81C3C4DA}">
      <dgm:prSet/>
      <dgm:spPr/>
      <dgm:t>
        <a:bodyPr/>
        <a:lstStyle/>
        <a:p>
          <a:endParaRPr lang="en-GB"/>
        </a:p>
      </dgm:t>
    </dgm:pt>
    <dgm:pt modelId="{C9885E63-39A6-4C27-AE3E-6287D313734B}" type="sibTrans" cxnId="{E77AB11C-2C45-4784-82CD-65DF81C3C4DA}">
      <dgm:prSet/>
      <dgm:spPr/>
      <dgm:t>
        <a:bodyPr/>
        <a:lstStyle/>
        <a:p>
          <a:endParaRPr lang="en-GB"/>
        </a:p>
      </dgm:t>
    </dgm:pt>
    <dgm:pt modelId="{C9201CFB-2C70-4A8D-99D2-80F8906FCCBD}">
      <dgm:prSet custT="1"/>
      <dgm:spPr/>
      <dgm:t>
        <a:bodyPr/>
        <a:lstStyle/>
        <a:p>
          <a:pPr rtl="0"/>
          <a:r>
            <a:rPr lang="en-GB" sz="1600" b="0" i="0" u="none" dirty="0" smtClean="0">
              <a:solidFill>
                <a:schemeClr val="bg1"/>
              </a:solidFill>
            </a:rPr>
            <a:t>Balance - ability to retain the centre of mass of a body about the base of support.</a:t>
          </a:r>
          <a:endParaRPr lang="en-GB" sz="1600" b="0" dirty="0">
            <a:solidFill>
              <a:schemeClr val="bg1"/>
            </a:solidFill>
          </a:endParaRPr>
        </a:p>
      </dgm:t>
    </dgm:pt>
    <dgm:pt modelId="{AB4D1B70-8C44-40EA-89E9-B509EF95F266}" type="parTrans" cxnId="{8D33F0F6-DB83-4CE3-AD8B-233D1329A2C1}">
      <dgm:prSet/>
      <dgm:spPr/>
      <dgm:t>
        <a:bodyPr/>
        <a:lstStyle/>
        <a:p>
          <a:endParaRPr lang="en-GB"/>
        </a:p>
      </dgm:t>
    </dgm:pt>
    <dgm:pt modelId="{3A5A372A-F356-4A6B-A444-9EB67F9153A4}" type="sibTrans" cxnId="{8D33F0F6-DB83-4CE3-AD8B-233D1329A2C1}">
      <dgm:prSet/>
      <dgm:spPr/>
      <dgm:t>
        <a:bodyPr/>
        <a:lstStyle/>
        <a:p>
          <a:endParaRPr lang="en-GB"/>
        </a:p>
      </dgm:t>
    </dgm:pt>
    <dgm:pt modelId="{DC8576E0-6D3F-4BD8-9701-AF4329193F56}">
      <dgm:prSet custT="1"/>
      <dgm:spPr/>
      <dgm:t>
        <a:bodyPr/>
        <a:lstStyle/>
        <a:p>
          <a:pPr rtl="0"/>
          <a:r>
            <a:rPr lang="en-GB" sz="1600" b="0" i="0" u="none" dirty="0" smtClean="0">
              <a:solidFill>
                <a:schemeClr val="bg1"/>
              </a:solidFill>
            </a:rPr>
            <a:t>Co-ordination - the ability to use two or more body parts at once</a:t>
          </a:r>
          <a:endParaRPr lang="en-GB" sz="1600" b="0" dirty="0">
            <a:solidFill>
              <a:schemeClr val="bg1"/>
            </a:solidFill>
          </a:endParaRPr>
        </a:p>
      </dgm:t>
    </dgm:pt>
    <dgm:pt modelId="{BA8D4863-C9A5-4F20-BD03-ED14BF2E330A}" type="parTrans" cxnId="{32327A16-A7F2-4733-B355-75D392C45F3B}">
      <dgm:prSet/>
      <dgm:spPr/>
      <dgm:t>
        <a:bodyPr/>
        <a:lstStyle/>
        <a:p>
          <a:endParaRPr lang="en-GB"/>
        </a:p>
      </dgm:t>
    </dgm:pt>
    <dgm:pt modelId="{06683CC6-7A24-4A87-B9FB-A9EBDB01019C}" type="sibTrans" cxnId="{32327A16-A7F2-4733-B355-75D392C45F3B}">
      <dgm:prSet/>
      <dgm:spPr/>
      <dgm:t>
        <a:bodyPr/>
        <a:lstStyle/>
        <a:p>
          <a:endParaRPr lang="en-GB"/>
        </a:p>
      </dgm:t>
    </dgm:pt>
    <dgm:pt modelId="{77FA6E9F-FE94-4D10-8ACB-0960A4488778}">
      <dgm:prSet custT="1"/>
      <dgm:spPr/>
      <dgm:t>
        <a:bodyPr/>
        <a:lstStyle/>
        <a:p>
          <a:pPr rtl="0"/>
          <a:r>
            <a:rPr lang="en-GB" sz="1600" b="0" i="0" u="none" dirty="0" smtClean="0">
              <a:solidFill>
                <a:schemeClr val="bg1"/>
              </a:solidFill>
            </a:rPr>
            <a:t>Power- the ability to undertake strength performances quickly. Power = strength x speed</a:t>
          </a:r>
          <a:endParaRPr lang="en-GB" sz="1600" b="0" dirty="0">
            <a:solidFill>
              <a:schemeClr val="bg1"/>
            </a:solidFill>
          </a:endParaRPr>
        </a:p>
      </dgm:t>
    </dgm:pt>
    <dgm:pt modelId="{6930D9EC-E3A6-4404-AEE6-75FB89DC20ED}" type="parTrans" cxnId="{D0FD942E-8EFF-4F7C-BD8B-A0FACA1E7A35}">
      <dgm:prSet/>
      <dgm:spPr/>
      <dgm:t>
        <a:bodyPr/>
        <a:lstStyle/>
        <a:p>
          <a:endParaRPr lang="en-GB"/>
        </a:p>
      </dgm:t>
    </dgm:pt>
    <dgm:pt modelId="{2DDCD441-F5A9-445F-B68A-0C651EF5BC00}" type="sibTrans" cxnId="{D0FD942E-8EFF-4F7C-BD8B-A0FACA1E7A35}">
      <dgm:prSet/>
      <dgm:spPr/>
      <dgm:t>
        <a:bodyPr/>
        <a:lstStyle/>
        <a:p>
          <a:endParaRPr lang="en-GB"/>
        </a:p>
      </dgm:t>
    </dgm:pt>
    <dgm:pt modelId="{21F60A2C-AADF-4076-A1FA-BCCEF5AC9DE5}">
      <dgm:prSet custT="1"/>
      <dgm:spPr/>
      <dgm:t>
        <a:bodyPr/>
        <a:lstStyle/>
        <a:p>
          <a:pPr rtl="0"/>
          <a:r>
            <a:rPr lang="en-GB" sz="1600" b="0" i="0" u="none" dirty="0" smtClean="0">
              <a:solidFill>
                <a:schemeClr val="bg1"/>
              </a:solidFill>
            </a:rPr>
            <a:t>Reaction Time - the time between the presentation of a stimulus and the onset of movement</a:t>
          </a:r>
          <a:endParaRPr lang="en-GB" sz="1600" b="0" dirty="0">
            <a:solidFill>
              <a:schemeClr val="bg1"/>
            </a:solidFill>
          </a:endParaRPr>
        </a:p>
      </dgm:t>
    </dgm:pt>
    <dgm:pt modelId="{1F8E5704-4829-4A0F-B5B6-662D1A2A6844}" type="parTrans" cxnId="{94072D05-E072-4DEC-A895-BAA9BB644890}">
      <dgm:prSet/>
      <dgm:spPr/>
      <dgm:t>
        <a:bodyPr/>
        <a:lstStyle/>
        <a:p>
          <a:endParaRPr lang="en-GB"/>
        </a:p>
      </dgm:t>
    </dgm:pt>
    <dgm:pt modelId="{3607AB1A-9681-4B91-91A9-E32CAD218E9D}" type="sibTrans" cxnId="{94072D05-E072-4DEC-A895-BAA9BB644890}">
      <dgm:prSet/>
      <dgm:spPr/>
      <dgm:t>
        <a:bodyPr/>
        <a:lstStyle/>
        <a:p>
          <a:endParaRPr lang="en-GB"/>
        </a:p>
      </dgm:t>
    </dgm:pt>
    <dgm:pt modelId="{49136471-7765-4AA1-9C33-7AAFE73E1217}">
      <dgm:prSet custT="1"/>
      <dgm:spPr/>
      <dgm:t>
        <a:bodyPr/>
        <a:lstStyle/>
        <a:p>
          <a:pPr rtl="0"/>
          <a:r>
            <a:rPr lang="en-GB" sz="1600" b="0" i="0" u="none" dirty="0" smtClean="0">
              <a:solidFill>
                <a:schemeClr val="bg1"/>
              </a:solidFill>
            </a:rPr>
            <a:t>Speed - the differential rate at which an individual is able to perform a movement or cover a distance in a period of time</a:t>
          </a:r>
          <a:endParaRPr lang="en-GB" sz="1600" b="0" dirty="0">
            <a:solidFill>
              <a:schemeClr val="bg1"/>
            </a:solidFill>
          </a:endParaRPr>
        </a:p>
      </dgm:t>
    </dgm:pt>
    <dgm:pt modelId="{D93298EE-D7A9-4C2A-BD7D-DD05E7205FB6}" type="parTrans" cxnId="{2FD85175-BBEE-4A4D-9E80-7FB92A9F053F}">
      <dgm:prSet/>
      <dgm:spPr/>
      <dgm:t>
        <a:bodyPr/>
        <a:lstStyle/>
        <a:p>
          <a:endParaRPr lang="en-GB"/>
        </a:p>
      </dgm:t>
    </dgm:pt>
    <dgm:pt modelId="{9E43A2CA-7974-46B8-A2AC-73B9AD195399}" type="sibTrans" cxnId="{2FD85175-BBEE-4A4D-9E80-7FB92A9F053F}">
      <dgm:prSet/>
      <dgm:spPr/>
      <dgm:t>
        <a:bodyPr/>
        <a:lstStyle/>
        <a:p>
          <a:endParaRPr lang="en-GB"/>
        </a:p>
      </dgm:t>
    </dgm:pt>
    <dgm:pt modelId="{0364B20F-AC85-4541-978B-801542B183B7}" type="pres">
      <dgm:prSet presAssocID="{678657D3-52E3-4C01-B7FD-E4A3D8761274}" presName="Name0" presStyleCnt="0">
        <dgm:presLayoutVars>
          <dgm:chMax val="7"/>
          <dgm:chPref val="7"/>
          <dgm:dir/>
        </dgm:presLayoutVars>
      </dgm:prSet>
      <dgm:spPr/>
      <dgm:t>
        <a:bodyPr/>
        <a:lstStyle/>
        <a:p>
          <a:endParaRPr lang="en-GB"/>
        </a:p>
      </dgm:t>
    </dgm:pt>
    <dgm:pt modelId="{736F1645-46A9-48F1-83FB-90394623178B}" type="pres">
      <dgm:prSet presAssocID="{678657D3-52E3-4C01-B7FD-E4A3D8761274}" presName="Name1" presStyleCnt="0"/>
      <dgm:spPr/>
    </dgm:pt>
    <dgm:pt modelId="{E1FB3848-050E-476A-B128-C238D6A486A4}" type="pres">
      <dgm:prSet presAssocID="{678657D3-52E3-4C01-B7FD-E4A3D8761274}" presName="cycle" presStyleCnt="0"/>
      <dgm:spPr/>
    </dgm:pt>
    <dgm:pt modelId="{05BCF287-903A-4BEF-B5C6-C1FA6F72848C}" type="pres">
      <dgm:prSet presAssocID="{678657D3-52E3-4C01-B7FD-E4A3D8761274}" presName="srcNode" presStyleLbl="node1" presStyleIdx="0" presStyleCnt="6"/>
      <dgm:spPr/>
    </dgm:pt>
    <dgm:pt modelId="{6804DDFA-16C5-4AA9-A224-6B9ADE059C91}" type="pres">
      <dgm:prSet presAssocID="{678657D3-52E3-4C01-B7FD-E4A3D8761274}" presName="conn" presStyleLbl="parChTrans1D2" presStyleIdx="0" presStyleCnt="1"/>
      <dgm:spPr/>
      <dgm:t>
        <a:bodyPr/>
        <a:lstStyle/>
        <a:p>
          <a:endParaRPr lang="en-GB"/>
        </a:p>
      </dgm:t>
    </dgm:pt>
    <dgm:pt modelId="{8DE04C6A-3A59-4601-BFCE-885D5C31EBBF}" type="pres">
      <dgm:prSet presAssocID="{678657D3-52E3-4C01-B7FD-E4A3D8761274}" presName="extraNode" presStyleLbl="node1" presStyleIdx="0" presStyleCnt="6"/>
      <dgm:spPr/>
    </dgm:pt>
    <dgm:pt modelId="{D851AE20-21B1-4BBA-B157-8269D4504D9E}" type="pres">
      <dgm:prSet presAssocID="{678657D3-52E3-4C01-B7FD-E4A3D8761274}" presName="dstNode" presStyleLbl="node1" presStyleIdx="0" presStyleCnt="6"/>
      <dgm:spPr/>
    </dgm:pt>
    <dgm:pt modelId="{588CCF33-6163-4D0C-9D9A-D4AD17CEB130}" type="pres">
      <dgm:prSet presAssocID="{1FDC3A63-5A19-4BD1-8935-008C416394C7}" presName="text_1" presStyleLbl="node1" presStyleIdx="0" presStyleCnt="6">
        <dgm:presLayoutVars>
          <dgm:bulletEnabled val="1"/>
        </dgm:presLayoutVars>
      </dgm:prSet>
      <dgm:spPr/>
      <dgm:t>
        <a:bodyPr/>
        <a:lstStyle/>
        <a:p>
          <a:endParaRPr lang="en-GB"/>
        </a:p>
      </dgm:t>
    </dgm:pt>
    <dgm:pt modelId="{43F444C6-D93E-4C41-923D-5714DC7735FC}" type="pres">
      <dgm:prSet presAssocID="{1FDC3A63-5A19-4BD1-8935-008C416394C7}" presName="accent_1" presStyleCnt="0"/>
      <dgm:spPr/>
    </dgm:pt>
    <dgm:pt modelId="{088FA0A6-F228-4F9D-BC63-49D3D99E6A23}" type="pres">
      <dgm:prSet presAssocID="{1FDC3A63-5A19-4BD1-8935-008C416394C7}" presName="accentRepeatNode" presStyleLbl="solidFgAcc1" presStyleIdx="0" presStyleCnt="6"/>
      <dgm:spPr/>
    </dgm:pt>
    <dgm:pt modelId="{5C1A8E5B-7E62-475D-A7F2-DE38766BD00B}" type="pres">
      <dgm:prSet presAssocID="{C9201CFB-2C70-4A8D-99D2-80F8906FCCBD}" presName="text_2" presStyleLbl="node1" presStyleIdx="1" presStyleCnt="6">
        <dgm:presLayoutVars>
          <dgm:bulletEnabled val="1"/>
        </dgm:presLayoutVars>
      </dgm:prSet>
      <dgm:spPr/>
      <dgm:t>
        <a:bodyPr/>
        <a:lstStyle/>
        <a:p>
          <a:endParaRPr lang="en-GB"/>
        </a:p>
      </dgm:t>
    </dgm:pt>
    <dgm:pt modelId="{FBFC80B9-4503-4026-B24D-1F774D667A51}" type="pres">
      <dgm:prSet presAssocID="{C9201CFB-2C70-4A8D-99D2-80F8906FCCBD}" presName="accent_2" presStyleCnt="0"/>
      <dgm:spPr/>
    </dgm:pt>
    <dgm:pt modelId="{AF40CE11-88FB-4BE3-BDBB-319173518B2E}" type="pres">
      <dgm:prSet presAssocID="{C9201CFB-2C70-4A8D-99D2-80F8906FCCBD}" presName="accentRepeatNode" presStyleLbl="solidFgAcc1" presStyleIdx="1" presStyleCnt="6"/>
      <dgm:spPr/>
    </dgm:pt>
    <dgm:pt modelId="{FAEA9CD3-2528-49E2-B59B-E18EDCCA5FEA}" type="pres">
      <dgm:prSet presAssocID="{DC8576E0-6D3F-4BD8-9701-AF4329193F56}" presName="text_3" presStyleLbl="node1" presStyleIdx="2" presStyleCnt="6">
        <dgm:presLayoutVars>
          <dgm:bulletEnabled val="1"/>
        </dgm:presLayoutVars>
      </dgm:prSet>
      <dgm:spPr/>
      <dgm:t>
        <a:bodyPr/>
        <a:lstStyle/>
        <a:p>
          <a:endParaRPr lang="en-GB"/>
        </a:p>
      </dgm:t>
    </dgm:pt>
    <dgm:pt modelId="{84775454-12C5-4FFD-BED4-17B1D09A4F57}" type="pres">
      <dgm:prSet presAssocID="{DC8576E0-6D3F-4BD8-9701-AF4329193F56}" presName="accent_3" presStyleCnt="0"/>
      <dgm:spPr/>
    </dgm:pt>
    <dgm:pt modelId="{EE502739-011A-426E-8C7B-2036E6B3BC4B}" type="pres">
      <dgm:prSet presAssocID="{DC8576E0-6D3F-4BD8-9701-AF4329193F56}" presName="accentRepeatNode" presStyleLbl="solidFgAcc1" presStyleIdx="2" presStyleCnt="6"/>
      <dgm:spPr/>
    </dgm:pt>
    <dgm:pt modelId="{9636EFEB-52F7-40C3-8DDA-DD7DA658C693}" type="pres">
      <dgm:prSet presAssocID="{77FA6E9F-FE94-4D10-8ACB-0960A4488778}" presName="text_4" presStyleLbl="node1" presStyleIdx="3" presStyleCnt="6">
        <dgm:presLayoutVars>
          <dgm:bulletEnabled val="1"/>
        </dgm:presLayoutVars>
      </dgm:prSet>
      <dgm:spPr/>
      <dgm:t>
        <a:bodyPr/>
        <a:lstStyle/>
        <a:p>
          <a:endParaRPr lang="en-GB"/>
        </a:p>
      </dgm:t>
    </dgm:pt>
    <dgm:pt modelId="{1CAD3BA4-6D19-45F4-8749-1D458A89122D}" type="pres">
      <dgm:prSet presAssocID="{77FA6E9F-FE94-4D10-8ACB-0960A4488778}" presName="accent_4" presStyleCnt="0"/>
      <dgm:spPr/>
    </dgm:pt>
    <dgm:pt modelId="{0B66DBA4-AE73-4F34-80D3-5A22926B0262}" type="pres">
      <dgm:prSet presAssocID="{77FA6E9F-FE94-4D10-8ACB-0960A4488778}" presName="accentRepeatNode" presStyleLbl="solidFgAcc1" presStyleIdx="3" presStyleCnt="6"/>
      <dgm:spPr/>
    </dgm:pt>
    <dgm:pt modelId="{48A1033C-5433-4863-8FB3-0017BC0608EF}" type="pres">
      <dgm:prSet presAssocID="{21F60A2C-AADF-4076-A1FA-BCCEF5AC9DE5}" presName="text_5" presStyleLbl="node1" presStyleIdx="4" presStyleCnt="6">
        <dgm:presLayoutVars>
          <dgm:bulletEnabled val="1"/>
        </dgm:presLayoutVars>
      </dgm:prSet>
      <dgm:spPr/>
      <dgm:t>
        <a:bodyPr/>
        <a:lstStyle/>
        <a:p>
          <a:endParaRPr lang="en-GB"/>
        </a:p>
      </dgm:t>
    </dgm:pt>
    <dgm:pt modelId="{678244CE-CE22-4BCA-8E89-5605786FC9FA}" type="pres">
      <dgm:prSet presAssocID="{21F60A2C-AADF-4076-A1FA-BCCEF5AC9DE5}" presName="accent_5" presStyleCnt="0"/>
      <dgm:spPr/>
    </dgm:pt>
    <dgm:pt modelId="{C64180EA-9492-4A1D-A626-8972BAF796F1}" type="pres">
      <dgm:prSet presAssocID="{21F60A2C-AADF-4076-A1FA-BCCEF5AC9DE5}" presName="accentRepeatNode" presStyleLbl="solidFgAcc1" presStyleIdx="4" presStyleCnt="6"/>
      <dgm:spPr/>
    </dgm:pt>
    <dgm:pt modelId="{7E1BA0DC-62B3-4EDB-8894-ADB468DE1698}" type="pres">
      <dgm:prSet presAssocID="{49136471-7765-4AA1-9C33-7AAFE73E1217}" presName="text_6" presStyleLbl="node1" presStyleIdx="5" presStyleCnt="6">
        <dgm:presLayoutVars>
          <dgm:bulletEnabled val="1"/>
        </dgm:presLayoutVars>
      </dgm:prSet>
      <dgm:spPr/>
      <dgm:t>
        <a:bodyPr/>
        <a:lstStyle/>
        <a:p>
          <a:endParaRPr lang="en-GB"/>
        </a:p>
      </dgm:t>
    </dgm:pt>
    <dgm:pt modelId="{94A682EB-1949-4582-9556-22743C42CD1B}" type="pres">
      <dgm:prSet presAssocID="{49136471-7765-4AA1-9C33-7AAFE73E1217}" presName="accent_6" presStyleCnt="0"/>
      <dgm:spPr/>
    </dgm:pt>
    <dgm:pt modelId="{8C938172-E505-4E60-BF4D-2F388355C9DA}" type="pres">
      <dgm:prSet presAssocID="{49136471-7765-4AA1-9C33-7AAFE73E1217}" presName="accentRepeatNode" presStyleLbl="solidFgAcc1" presStyleIdx="5" presStyleCnt="6"/>
      <dgm:spPr/>
    </dgm:pt>
  </dgm:ptLst>
  <dgm:cxnLst>
    <dgm:cxn modelId="{2A9F995D-1265-4ED3-A211-5BD99154E3C1}" type="presOf" srcId="{77FA6E9F-FE94-4D10-8ACB-0960A4488778}" destId="{9636EFEB-52F7-40C3-8DDA-DD7DA658C693}" srcOrd="0" destOrd="0" presId="urn:microsoft.com/office/officeart/2008/layout/VerticalCurvedList"/>
    <dgm:cxn modelId="{8D33F0F6-DB83-4CE3-AD8B-233D1329A2C1}" srcId="{678657D3-52E3-4C01-B7FD-E4A3D8761274}" destId="{C9201CFB-2C70-4A8D-99D2-80F8906FCCBD}" srcOrd="1" destOrd="0" parTransId="{AB4D1B70-8C44-40EA-89E9-B509EF95F266}" sibTransId="{3A5A372A-F356-4A6B-A444-9EB67F9153A4}"/>
    <dgm:cxn modelId="{32327A16-A7F2-4733-B355-75D392C45F3B}" srcId="{678657D3-52E3-4C01-B7FD-E4A3D8761274}" destId="{DC8576E0-6D3F-4BD8-9701-AF4329193F56}" srcOrd="2" destOrd="0" parTransId="{BA8D4863-C9A5-4F20-BD03-ED14BF2E330A}" sibTransId="{06683CC6-7A24-4A87-B9FB-A9EBDB01019C}"/>
    <dgm:cxn modelId="{2FD85175-BBEE-4A4D-9E80-7FB92A9F053F}" srcId="{678657D3-52E3-4C01-B7FD-E4A3D8761274}" destId="{49136471-7765-4AA1-9C33-7AAFE73E1217}" srcOrd="5" destOrd="0" parTransId="{D93298EE-D7A9-4C2A-BD7D-DD05E7205FB6}" sibTransId="{9E43A2CA-7974-46B8-A2AC-73B9AD195399}"/>
    <dgm:cxn modelId="{3D4D0552-E042-4B46-9297-C3F7237EC038}" type="presOf" srcId="{678657D3-52E3-4C01-B7FD-E4A3D8761274}" destId="{0364B20F-AC85-4541-978B-801542B183B7}" srcOrd="0" destOrd="0" presId="urn:microsoft.com/office/officeart/2008/layout/VerticalCurvedList"/>
    <dgm:cxn modelId="{399B6F03-85CB-4BCA-92EE-0399D0FE8986}" type="presOf" srcId="{DC8576E0-6D3F-4BD8-9701-AF4329193F56}" destId="{FAEA9CD3-2528-49E2-B59B-E18EDCCA5FEA}" srcOrd="0" destOrd="0" presId="urn:microsoft.com/office/officeart/2008/layout/VerticalCurvedList"/>
    <dgm:cxn modelId="{E77AB11C-2C45-4784-82CD-65DF81C3C4DA}" srcId="{678657D3-52E3-4C01-B7FD-E4A3D8761274}" destId="{1FDC3A63-5A19-4BD1-8935-008C416394C7}" srcOrd="0" destOrd="0" parTransId="{812377BD-CA9E-44CB-AF55-485B946AD3BE}" sibTransId="{C9885E63-39A6-4C27-AE3E-6287D313734B}"/>
    <dgm:cxn modelId="{36EFD24D-87C1-454C-9B7C-4133B7E663B8}" type="presOf" srcId="{C9885E63-39A6-4C27-AE3E-6287D313734B}" destId="{6804DDFA-16C5-4AA9-A224-6B9ADE059C91}" srcOrd="0" destOrd="0" presId="urn:microsoft.com/office/officeart/2008/layout/VerticalCurvedList"/>
    <dgm:cxn modelId="{94072D05-E072-4DEC-A895-BAA9BB644890}" srcId="{678657D3-52E3-4C01-B7FD-E4A3D8761274}" destId="{21F60A2C-AADF-4076-A1FA-BCCEF5AC9DE5}" srcOrd="4" destOrd="0" parTransId="{1F8E5704-4829-4A0F-B5B6-662D1A2A6844}" sibTransId="{3607AB1A-9681-4B91-91A9-E32CAD218E9D}"/>
    <dgm:cxn modelId="{6BC5D03E-19B7-41F0-BF3E-B498806C13F0}" type="presOf" srcId="{C9201CFB-2C70-4A8D-99D2-80F8906FCCBD}" destId="{5C1A8E5B-7E62-475D-A7F2-DE38766BD00B}" srcOrd="0" destOrd="0" presId="urn:microsoft.com/office/officeart/2008/layout/VerticalCurvedList"/>
    <dgm:cxn modelId="{814908A9-ADD4-4D2E-9900-13E9E553609B}" type="presOf" srcId="{49136471-7765-4AA1-9C33-7AAFE73E1217}" destId="{7E1BA0DC-62B3-4EDB-8894-ADB468DE1698}" srcOrd="0" destOrd="0" presId="urn:microsoft.com/office/officeart/2008/layout/VerticalCurvedList"/>
    <dgm:cxn modelId="{86F254DE-AFAD-4E08-9E28-9444D83B11DD}" type="presOf" srcId="{21F60A2C-AADF-4076-A1FA-BCCEF5AC9DE5}" destId="{48A1033C-5433-4863-8FB3-0017BC0608EF}" srcOrd="0" destOrd="0" presId="urn:microsoft.com/office/officeart/2008/layout/VerticalCurvedList"/>
    <dgm:cxn modelId="{83971E9C-2F66-4637-AF7E-4E92D1EC68F9}" type="presOf" srcId="{1FDC3A63-5A19-4BD1-8935-008C416394C7}" destId="{588CCF33-6163-4D0C-9D9A-D4AD17CEB130}" srcOrd="0" destOrd="0" presId="urn:microsoft.com/office/officeart/2008/layout/VerticalCurvedList"/>
    <dgm:cxn modelId="{D0FD942E-8EFF-4F7C-BD8B-A0FACA1E7A35}" srcId="{678657D3-52E3-4C01-B7FD-E4A3D8761274}" destId="{77FA6E9F-FE94-4D10-8ACB-0960A4488778}" srcOrd="3" destOrd="0" parTransId="{6930D9EC-E3A6-4404-AEE6-75FB89DC20ED}" sibTransId="{2DDCD441-F5A9-445F-B68A-0C651EF5BC00}"/>
    <dgm:cxn modelId="{14E846B7-B50E-49A0-A58F-348851120614}" type="presParOf" srcId="{0364B20F-AC85-4541-978B-801542B183B7}" destId="{736F1645-46A9-48F1-83FB-90394623178B}" srcOrd="0" destOrd="0" presId="urn:microsoft.com/office/officeart/2008/layout/VerticalCurvedList"/>
    <dgm:cxn modelId="{2D084837-A6CC-4558-A866-802C95EBE63B}" type="presParOf" srcId="{736F1645-46A9-48F1-83FB-90394623178B}" destId="{E1FB3848-050E-476A-B128-C238D6A486A4}" srcOrd="0" destOrd="0" presId="urn:microsoft.com/office/officeart/2008/layout/VerticalCurvedList"/>
    <dgm:cxn modelId="{86853BB1-820A-4AFC-8CDB-4C711F78BE4C}" type="presParOf" srcId="{E1FB3848-050E-476A-B128-C238D6A486A4}" destId="{05BCF287-903A-4BEF-B5C6-C1FA6F72848C}" srcOrd="0" destOrd="0" presId="urn:microsoft.com/office/officeart/2008/layout/VerticalCurvedList"/>
    <dgm:cxn modelId="{E93709C0-1226-43BB-AABC-1827AB32A5A4}" type="presParOf" srcId="{E1FB3848-050E-476A-B128-C238D6A486A4}" destId="{6804DDFA-16C5-4AA9-A224-6B9ADE059C91}" srcOrd="1" destOrd="0" presId="urn:microsoft.com/office/officeart/2008/layout/VerticalCurvedList"/>
    <dgm:cxn modelId="{DAEFA9AB-2B55-40FF-AE21-6533843DE8E9}" type="presParOf" srcId="{E1FB3848-050E-476A-B128-C238D6A486A4}" destId="{8DE04C6A-3A59-4601-BFCE-885D5C31EBBF}" srcOrd="2" destOrd="0" presId="urn:microsoft.com/office/officeart/2008/layout/VerticalCurvedList"/>
    <dgm:cxn modelId="{8D9EEAFF-B7BD-4373-8BA9-B81A9993D5F5}" type="presParOf" srcId="{E1FB3848-050E-476A-B128-C238D6A486A4}" destId="{D851AE20-21B1-4BBA-B157-8269D4504D9E}" srcOrd="3" destOrd="0" presId="urn:microsoft.com/office/officeart/2008/layout/VerticalCurvedList"/>
    <dgm:cxn modelId="{92192575-9ADD-49F2-859F-653820561A20}" type="presParOf" srcId="{736F1645-46A9-48F1-83FB-90394623178B}" destId="{588CCF33-6163-4D0C-9D9A-D4AD17CEB130}" srcOrd="1" destOrd="0" presId="urn:microsoft.com/office/officeart/2008/layout/VerticalCurvedList"/>
    <dgm:cxn modelId="{6BB29C6E-D14A-4CF0-B3E5-118F746D57F8}" type="presParOf" srcId="{736F1645-46A9-48F1-83FB-90394623178B}" destId="{43F444C6-D93E-4C41-923D-5714DC7735FC}" srcOrd="2" destOrd="0" presId="urn:microsoft.com/office/officeart/2008/layout/VerticalCurvedList"/>
    <dgm:cxn modelId="{4A15E4D7-6CFD-42EE-9FA8-104B954E9AE6}" type="presParOf" srcId="{43F444C6-D93E-4C41-923D-5714DC7735FC}" destId="{088FA0A6-F228-4F9D-BC63-49D3D99E6A23}" srcOrd="0" destOrd="0" presId="urn:microsoft.com/office/officeart/2008/layout/VerticalCurvedList"/>
    <dgm:cxn modelId="{80DC68F4-CD81-49A0-803F-456BBC21B20D}" type="presParOf" srcId="{736F1645-46A9-48F1-83FB-90394623178B}" destId="{5C1A8E5B-7E62-475D-A7F2-DE38766BD00B}" srcOrd="3" destOrd="0" presId="urn:microsoft.com/office/officeart/2008/layout/VerticalCurvedList"/>
    <dgm:cxn modelId="{53E96A8D-BEB1-427B-A432-3452DF6813B1}" type="presParOf" srcId="{736F1645-46A9-48F1-83FB-90394623178B}" destId="{FBFC80B9-4503-4026-B24D-1F774D667A51}" srcOrd="4" destOrd="0" presId="urn:microsoft.com/office/officeart/2008/layout/VerticalCurvedList"/>
    <dgm:cxn modelId="{21776388-B345-420B-B98A-2C60314F9430}" type="presParOf" srcId="{FBFC80B9-4503-4026-B24D-1F774D667A51}" destId="{AF40CE11-88FB-4BE3-BDBB-319173518B2E}" srcOrd="0" destOrd="0" presId="urn:microsoft.com/office/officeart/2008/layout/VerticalCurvedList"/>
    <dgm:cxn modelId="{F6D95CEE-AB20-43AA-A0BE-4040CA616C4C}" type="presParOf" srcId="{736F1645-46A9-48F1-83FB-90394623178B}" destId="{FAEA9CD3-2528-49E2-B59B-E18EDCCA5FEA}" srcOrd="5" destOrd="0" presId="urn:microsoft.com/office/officeart/2008/layout/VerticalCurvedList"/>
    <dgm:cxn modelId="{65B3D88C-C816-4E86-8B5C-598B330ED27F}" type="presParOf" srcId="{736F1645-46A9-48F1-83FB-90394623178B}" destId="{84775454-12C5-4FFD-BED4-17B1D09A4F57}" srcOrd="6" destOrd="0" presId="urn:microsoft.com/office/officeart/2008/layout/VerticalCurvedList"/>
    <dgm:cxn modelId="{4B1353B7-236D-4242-8BB2-F948D9916E73}" type="presParOf" srcId="{84775454-12C5-4FFD-BED4-17B1D09A4F57}" destId="{EE502739-011A-426E-8C7B-2036E6B3BC4B}" srcOrd="0" destOrd="0" presId="urn:microsoft.com/office/officeart/2008/layout/VerticalCurvedList"/>
    <dgm:cxn modelId="{AA0EBEB9-FC89-4FBF-829B-8EDE0B451F79}" type="presParOf" srcId="{736F1645-46A9-48F1-83FB-90394623178B}" destId="{9636EFEB-52F7-40C3-8DDA-DD7DA658C693}" srcOrd="7" destOrd="0" presId="urn:microsoft.com/office/officeart/2008/layout/VerticalCurvedList"/>
    <dgm:cxn modelId="{579B35D5-835E-4579-A2B9-05672AC7A780}" type="presParOf" srcId="{736F1645-46A9-48F1-83FB-90394623178B}" destId="{1CAD3BA4-6D19-45F4-8749-1D458A89122D}" srcOrd="8" destOrd="0" presId="urn:microsoft.com/office/officeart/2008/layout/VerticalCurvedList"/>
    <dgm:cxn modelId="{3D0AC00B-FC65-44F7-B333-39058482FEF5}" type="presParOf" srcId="{1CAD3BA4-6D19-45F4-8749-1D458A89122D}" destId="{0B66DBA4-AE73-4F34-80D3-5A22926B0262}" srcOrd="0" destOrd="0" presId="urn:microsoft.com/office/officeart/2008/layout/VerticalCurvedList"/>
    <dgm:cxn modelId="{1A2244ED-1F8B-454F-A896-92421DFE5D86}" type="presParOf" srcId="{736F1645-46A9-48F1-83FB-90394623178B}" destId="{48A1033C-5433-4863-8FB3-0017BC0608EF}" srcOrd="9" destOrd="0" presId="urn:microsoft.com/office/officeart/2008/layout/VerticalCurvedList"/>
    <dgm:cxn modelId="{FF0F477D-E313-468B-AE2B-065F8A5E801F}" type="presParOf" srcId="{736F1645-46A9-48F1-83FB-90394623178B}" destId="{678244CE-CE22-4BCA-8E89-5605786FC9FA}" srcOrd="10" destOrd="0" presId="urn:microsoft.com/office/officeart/2008/layout/VerticalCurvedList"/>
    <dgm:cxn modelId="{6F5BF2F3-B502-4361-845C-669310AD6E6B}" type="presParOf" srcId="{678244CE-CE22-4BCA-8E89-5605786FC9FA}" destId="{C64180EA-9492-4A1D-A626-8972BAF796F1}" srcOrd="0" destOrd="0" presId="urn:microsoft.com/office/officeart/2008/layout/VerticalCurvedList"/>
    <dgm:cxn modelId="{73102651-AEC8-49CB-8398-B8C922A19171}" type="presParOf" srcId="{736F1645-46A9-48F1-83FB-90394623178B}" destId="{7E1BA0DC-62B3-4EDB-8894-ADB468DE1698}" srcOrd="11" destOrd="0" presId="urn:microsoft.com/office/officeart/2008/layout/VerticalCurvedList"/>
    <dgm:cxn modelId="{425349EA-87FC-4A52-9D03-D381D39A6661}" type="presParOf" srcId="{736F1645-46A9-48F1-83FB-90394623178B}" destId="{94A682EB-1949-4582-9556-22743C42CD1B}" srcOrd="12" destOrd="0" presId="urn:microsoft.com/office/officeart/2008/layout/VerticalCurvedList"/>
    <dgm:cxn modelId="{13FEE013-2750-4603-8D8F-82E9319E81DA}" type="presParOf" srcId="{94A682EB-1949-4582-9556-22743C42CD1B}" destId="{8C938172-E505-4E60-BF4D-2F388355C9D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3DD91-D6C5-45D5-99CE-1E996D284A9C}">
      <dsp:nvSpPr>
        <dsp:cNvPr id="0" name=""/>
        <dsp:cNvSpPr/>
      </dsp:nvSpPr>
      <dsp:spPr>
        <a:xfrm rot="21300000">
          <a:off x="24942" y="2246800"/>
          <a:ext cx="8078114" cy="925066"/>
        </a:xfrm>
        <a:prstGeom prst="mathMinus">
          <a:avLst/>
        </a:prstGeom>
        <a:solidFill>
          <a:schemeClr val="accent5">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8FE4F-616D-4313-A1C5-97097B212977}">
      <dsp:nvSpPr>
        <dsp:cNvPr id="0" name=""/>
        <dsp:cNvSpPr/>
      </dsp:nvSpPr>
      <dsp:spPr>
        <a:xfrm>
          <a:off x="975360" y="270933"/>
          <a:ext cx="2438400" cy="2167466"/>
        </a:xfrm>
        <a:prstGeom prst="downArrow">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340E68-F18E-4E9A-91FE-D7628D2D9297}">
      <dsp:nvSpPr>
        <dsp:cNvPr id="0" name=""/>
        <dsp:cNvSpPr/>
      </dsp:nvSpPr>
      <dsp:spPr>
        <a:xfrm>
          <a:off x="4307840" y="0"/>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GB" sz="1600" b="1" i="0" u="none" kern="1200" dirty="0" smtClean="0">
              <a:solidFill>
                <a:schemeClr val="bg1"/>
              </a:solidFill>
            </a:rPr>
            <a:t>Healthy Active Lifestyle is a lifestyle that contributes positively to physical, mental and social well-being and includes regular exercise and physical activity.</a:t>
          </a:r>
          <a:endParaRPr lang="en-GB" sz="1600" b="1" kern="1200" dirty="0">
            <a:solidFill>
              <a:schemeClr val="bg1"/>
            </a:solidFill>
          </a:endParaRPr>
        </a:p>
      </dsp:txBody>
      <dsp:txXfrm>
        <a:off x="4307840" y="0"/>
        <a:ext cx="2600960" cy="2275840"/>
      </dsp:txXfrm>
    </dsp:sp>
    <dsp:sp modelId="{973176D0-BF44-4FC9-B9A7-BB11CAFCAFC7}">
      <dsp:nvSpPr>
        <dsp:cNvPr id="0" name=""/>
        <dsp:cNvSpPr/>
      </dsp:nvSpPr>
      <dsp:spPr>
        <a:xfrm>
          <a:off x="4714239" y="2980266"/>
          <a:ext cx="2438400" cy="2167466"/>
        </a:xfrm>
        <a:prstGeom prst="upArrow">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10CB4-3B60-4630-A7CE-CF068D7DD2D6}">
      <dsp:nvSpPr>
        <dsp:cNvPr id="0" name=""/>
        <dsp:cNvSpPr/>
      </dsp:nvSpPr>
      <dsp:spPr>
        <a:xfrm>
          <a:off x="1219200" y="3142826"/>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u="none" kern="1200" dirty="0" smtClean="0">
              <a:solidFill>
                <a:schemeClr val="bg1"/>
              </a:solidFill>
            </a:rPr>
            <a:t>Benefits of fall into three main categories</a:t>
          </a:r>
          <a:endParaRPr lang="en-GB" sz="1600" b="1" kern="1200" dirty="0">
            <a:solidFill>
              <a:schemeClr val="bg1"/>
            </a:solidFill>
          </a:endParaRPr>
        </a:p>
        <a:p>
          <a:pPr marL="114300" lvl="1" indent="-114300" algn="ctr" defTabSz="533400">
            <a:lnSpc>
              <a:spcPct val="90000"/>
            </a:lnSpc>
            <a:spcBef>
              <a:spcPct val="0"/>
            </a:spcBef>
            <a:spcAft>
              <a:spcPct val="15000"/>
            </a:spcAft>
            <a:buChar char="••"/>
          </a:pPr>
          <a:r>
            <a:rPr lang="en-GB" sz="1200" b="1" i="0" u="none" kern="1200" dirty="0" smtClean="0">
              <a:solidFill>
                <a:schemeClr val="bg1"/>
              </a:solidFill>
            </a:rPr>
            <a:t>Physical improving health and fitness </a:t>
          </a:r>
          <a:endParaRPr lang="en-GB" sz="1200" b="1" kern="1200" dirty="0">
            <a:solidFill>
              <a:schemeClr val="bg1"/>
            </a:solidFill>
          </a:endParaRPr>
        </a:p>
        <a:p>
          <a:pPr marL="114300" lvl="1" indent="-114300" algn="ctr" defTabSz="533400" rtl="0">
            <a:lnSpc>
              <a:spcPct val="90000"/>
            </a:lnSpc>
            <a:spcBef>
              <a:spcPct val="0"/>
            </a:spcBef>
            <a:spcAft>
              <a:spcPct val="15000"/>
            </a:spcAft>
            <a:buChar char="••"/>
          </a:pPr>
          <a:r>
            <a:rPr lang="en-GB" sz="1200" b="1" i="0" u="none" kern="1200" dirty="0" smtClean="0">
              <a:solidFill>
                <a:schemeClr val="bg1"/>
              </a:solidFill>
            </a:rPr>
            <a:t>Mental / psychological reducing stress and relieving related problems</a:t>
          </a:r>
          <a:endParaRPr lang="en-GB" sz="1200" b="1" kern="1200" dirty="0">
            <a:solidFill>
              <a:schemeClr val="bg1"/>
            </a:solidFill>
          </a:endParaRPr>
        </a:p>
        <a:p>
          <a:pPr marL="114300" lvl="1" indent="-114300" algn="ctr" defTabSz="533400">
            <a:lnSpc>
              <a:spcPct val="90000"/>
            </a:lnSpc>
            <a:spcBef>
              <a:spcPct val="0"/>
            </a:spcBef>
            <a:spcAft>
              <a:spcPct val="15000"/>
            </a:spcAft>
            <a:buChar char="••"/>
          </a:pPr>
          <a:r>
            <a:rPr lang="en-GB" sz="1200" b="1" i="0" u="none" kern="1200" dirty="0" smtClean="0">
              <a:solidFill>
                <a:schemeClr val="bg1"/>
              </a:solidFill>
            </a:rPr>
            <a:t>Social making and developing friendships and building teamwork skills</a:t>
          </a:r>
          <a:endParaRPr lang="en-GB" sz="1200" b="1" kern="1200" dirty="0">
            <a:solidFill>
              <a:schemeClr val="bg1"/>
            </a:solidFill>
          </a:endParaRPr>
        </a:p>
      </dsp:txBody>
      <dsp:txXfrm>
        <a:off x="1219200" y="3142826"/>
        <a:ext cx="2600960" cy="22758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F675F-1498-4F2E-913D-7847360046E0}">
      <dsp:nvSpPr>
        <dsp:cNvPr id="0" name=""/>
        <dsp:cNvSpPr/>
      </dsp:nvSpPr>
      <dsp:spPr>
        <a:xfrm rot="5400000">
          <a:off x="3437692" y="768999"/>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1</a:t>
          </a:r>
          <a:endParaRPr lang="en-GB" sz="2400" kern="1200" dirty="0"/>
        </a:p>
      </dsp:txBody>
      <dsp:txXfrm rot="-5400000">
        <a:off x="3890545" y="974081"/>
        <a:ext cx="1352070" cy="1554103"/>
      </dsp:txXfrm>
    </dsp:sp>
    <dsp:sp modelId="{FB94D82E-3CA8-4972-8EBB-965A00180775}">
      <dsp:nvSpPr>
        <dsp:cNvPr id="0" name=""/>
        <dsp:cNvSpPr/>
      </dsp:nvSpPr>
      <dsp:spPr>
        <a:xfrm>
          <a:off x="5608320" y="1073799"/>
          <a:ext cx="2519680" cy="1354666"/>
        </a:xfrm>
        <a:prstGeom prst="rect">
          <a:avLst/>
        </a:prstGeom>
        <a:noFill/>
        <a:ln>
          <a:noFill/>
        </a:ln>
        <a:effectLst/>
      </dsp:spPr>
      <dsp:style>
        <a:lnRef idx="0">
          <a:scrgbClr r="0" g="0" b="0"/>
        </a:lnRef>
        <a:fillRef idx="0">
          <a:scrgbClr r="0" g="0" b="0"/>
        </a:fillRef>
        <a:effectRef idx="0">
          <a:scrgbClr r="0" g="0" b="0"/>
        </a:effectRef>
        <a:fontRef idx="minor"/>
      </dsp:style>
    </dsp:sp>
    <dsp:sp modelId="{DFA4CECE-BFF4-4321-B904-BDC31A9D5F1D}">
      <dsp:nvSpPr>
        <dsp:cNvPr id="0" name=""/>
        <dsp:cNvSpPr/>
      </dsp:nvSpPr>
      <dsp:spPr>
        <a:xfrm rot="5400000">
          <a:off x="1316284" y="768999"/>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1769137" y="974081"/>
        <a:ext cx="1352070" cy="1554103"/>
      </dsp:txXfrm>
    </dsp:sp>
    <dsp:sp modelId="{AA9BFC58-46C2-40BD-B9CC-DB1094B592A5}">
      <dsp:nvSpPr>
        <dsp:cNvPr id="0" name=""/>
        <dsp:cNvSpPr/>
      </dsp:nvSpPr>
      <dsp:spPr>
        <a:xfrm rot="5400000">
          <a:off x="2372924" y="2685401"/>
          <a:ext cx="2257777" cy="1964266"/>
        </a:xfrm>
        <a:prstGeom prst="hexagon">
          <a:avLst>
            <a:gd name="adj" fmla="val 25000"/>
            <a:gd name="vf" fmla="val 115470"/>
          </a:avLst>
        </a:prstGeom>
        <a:solidFill>
          <a:schemeClr val="accent2"/>
        </a:solidFill>
        <a:ln w="19050" cap="rnd"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2</a:t>
          </a:r>
          <a:endParaRPr lang="en-GB" sz="2400" kern="1200" dirty="0"/>
        </a:p>
      </dsp:txBody>
      <dsp:txXfrm rot="-5400000">
        <a:off x="2825777" y="2890483"/>
        <a:ext cx="1352070" cy="1554103"/>
      </dsp:txXfrm>
    </dsp:sp>
    <dsp:sp modelId="{772ECDEA-5CD8-43AA-8492-D564B0875A8D}">
      <dsp:nvSpPr>
        <dsp:cNvPr id="0" name=""/>
        <dsp:cNvSpPr/>
      </dsp:nvSpPr>
      <dsp:spPr>
        <a:xfrm>
          <a:off x="0" y="2990201"/>
          <a:ext cx="2438400" cy="1354666"/>
        </a:xfrm>
        <a:prstGeom prst="rect">
          <a:avLst/>
        </a:prstGeom>
        <a:noFill/>
        <a:ln>
          <a:noFill/>
        </a:ln>
        <a:effectLst/>
      </dsp:spPr>
      <dsp:style>
        <a:lnRef idx="0">
          <a:scrgbClr r="0" g="0" b="0"/>
        </a:lnRef>
        <a:fillRef idx="0">
          <a:scrgbClr r="0" g="0" b="0"/>
        </a:fillRef>
        <a:effectRef idx="0">
          <a:scrgbClr r="0" g="0" b="0"/>
        </a:effectRef>
        <a:fontRef idx="minor"/>
      </dsp:style>
    </dsp:sp>
    <dsp:sp modelId="{D7A6CAEA-0A89-4BE6-9A89-E7B9B0D267FD}">
      <dsp:nvSpPr>
        <dsp:cNvPr id="0" name=""/>
        <dsp:cNvSpPr/>
      </dsp:nvSpPr>
      <dsp:spPr>
        <a:xfrm rot="5400000">
          <a:off x="4494332" y="2685401"/>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4947185" y="2890483"/>
        <a:ext cx="1352070" cy="15541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68790-3714-4530-8E4B-87EA15FC05C1}">
      <dsp:nvSpPr>
        <dsp:cNvPr id="0" name=""/>
        <dsp:cNvSpPr/>
      </dsp:nvSpPr>
      <dsp:spPr>
        <a:xfrm>
          <a:off x="497858" y="5712"/>
          <a:ext cx="1882863" cy="140551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ctr" defTabSz="533400" rtl="0">
            <a:lnSpc>
              <a:spcPct val="90000"/>
            </a:lnSpc>
            <a:spcBef>
              <a:spcPct val="0"/>
            </a:spcBef>
            <a:spcAft>
              <a:spcPct val="15000"/>
            </a:spcAft>
            <a:buChar char="••"/>
          </a:pPr>
          <a:r>
            <a:rPr lang="en-GB" sz="1200" b="0" i="0" u="none" kern="1200" dirty="0" smtClean="0">
              <a:solidFill>
                <a:schemeClr val="bg1"/>
              </a:solidFill>
            </a:rPr>
            <a:t> Matching the training requirements of The Activity</a:t>
          </a:r>
          <a:endParaRPr lang="en-GB" sz="1200" kern="1200" dirty="0">
            <a:solidFill>
              <a:schemeClr val="bg1"/>
            </a:solidFill>
          </a:endParaRPr>
        </a:p>
      </dsp:txBody>
      <dsp:txXfrm>
        <a:off x="530791" y="38645"/>
        <a:ext cx="1816997" cy="1372585"/>
      </dsp:txXfrm>
    </dsp:sp>
    <dsp:sp modelId="{CD2FE7E0-9F4B-46FB-910A-60B305ABE731}">
      <dsp:nvSpPr>
        <dsp:cNvPr id="0" name=""/>
        <dsp:cNvSpPr/>
      </dsp:nvSpPr>
      <dsp:spPr>
        <a:xfrm>
          <a:off x="497858" y="1411230"/>
          <a:ext cx="1882863" cy="604372"/>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ctr" defTabSz="622300" rtl="0">
            <a:lnSpc>
              <a:spcPct val="90000"/>
            </a:lnSpc>
            <a:spcBef>
              <a:spcPct val="0"/>
            </a:spcBef>
            <a:spcAft>
              <a:spcPct val="35000"/>
            </a:spcAft>
          </a:pPr>
          <a:r>
            <a:rPr lang="en-GB" sz="1400" b="0" i="0" u="none" kern="1200" dirty="0" smtClean="0">
              <a:solidFill>
                <a:schemeClr val="bg1"/>
              </a:solidFill>
            </a:rPr>
            <a:t>Specificity</a:t>
          </a:r>
          <a:endParaRPr lang="en-GB" sz="1400" kern="1200" dirty="0">
            <a:solidFill>
              <a:schemeClr val="bg1"/>
            </a:solidFill>
          </a:endParaRPr>
        </a:p>
      </dsp:txBody>
      <dsp:txXfrm>
        <a:off x="497858" y="1411230"/>
        <a:ext cx="1325960" cy="604372"/>
      </dsp:txXfrm>
    </dsp:sp>
    <dsp:sp modelId="{B39095BF-FF5B-4F92-977C-8C3BD679052C}">
      <dsp:nvSpPr>
        <dsp:cNvPr id="0" name=""/>
        <dsp:cNvSpPr/>
      </dsp:nvSpPr>
      <dsp:spPr>
        <a:xfrm>
          <a:off x="1877082" y="1507229"/>
          <a:ext cx="659002" cy="65900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5A1C4-3E88-4C53-A1FF-1210A8D031CC}">
      <dsp:nvSpPr>
        <dsp:cNvPr id="0" name=""/>
        <dsp:cNvSpPr/>
      </dsp:nvSpPr>
      <dsp:spPr>
        <a:xfrm>
          <a:off x="2699348" y="5712"/>
          <a:ext cx="1882863" cy="140551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ctr" defTabSz="533400" rtl="0">
            <a:lnSpc>
              <a:spcPct val="90000"/>
            </a:lnSpc>
            <a:spcBef>
              <a:spcPct val="0"/>
            </a:spcBef>
            <a:spcAft>
              <a:spcPct val="15000"/>
            </a:spcAft>
            <a:buChar char="••"/>
          </a:pPr>
          <a:r>
            <a:rPr lang="en-GB" sz="1200" b="0" i="0" u="none" kern="1200" dirty="0" smtClean="0">
              <a:solidFill>
                <a:schemeClr val="bg1"/>
              </a:solidFill>
            </a:rPr>
            <a:t>Gradually increasing the amount of overload so as to gain fitness without risk of injury</a:t>
          </a:r>
          <a:endParaRPr lang="en-GB" sz="1200" b="0" kern="1200" dirty="0">
            <a:solidFill>
              <a:schemeClr val="bg1"/>
            </a:solidFill>
          </a:endParaRPr>
        </a:p>
      </dsp:txBody>
      <dsp:txXfrm>
        <a:off x="2732281" y="38645"/>
        <a:ext cx="1816997" cy="1372585"/>
      </dsp:txXfrm>
    </dsp:sp>
    <dsp:sp modelId="{DC4E3F69-7EFA-4504-96DC-DED74C74A3FF}">
      <dsp:nvSpPr>
        <dsp:cNvPr id="0" name=""/>
        <dsp:cNvSpPr/>
      </dsp:nvSpPr>
      <dsp:spPr>
        <a:xfrm>
          <a:off x="2699348" y="1411230"/>
          <a:ext cx="1882863" cy="604372"/>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ctr" defTabSz="622300" rtl="0">
            <a:lnSpc>
              <a:spcPct val="90000"/>
            </a:lnSpc>
            <a:spcBef>
              <a:spcPct val="0"/>
            </a:spcBef>
            <a:spcAft>
              <a:spcPct val="35000"/>
            </a:spcAft>
          </a:pPr>
          <a:r>
            <a:rPr lang="en-GB" sz="1400" b="0" i="0" u="none" kern="1200" dirty="0" smtClean="0">
              <a:solidFill>
                <a:schemeClr val="bg1"/>
              </a:solidFill>
            </a:rPr>
            <a:t>Progressive overload</a:t>
          </a:r>
          <a:endParaRPr lang="en-GB" sz="1400" b="0" kern="1200" dirty="0">
            <a:solidFill>
              <a:schemeClr val="bg1"/>
            </a:solidFill>
          </a:endParaRPr>
        </a:p>
      </dsp:txBody>
      <dsp:txXfrm>
        <a:off x="2699348" y="1411230"/>
        <a:ext cx="1325960" cy="604372"/>
      </dsp:txXfrm>
    </dsp:sp>
    <dsp:sp modelId="{2663CD89-A193-4F91-A769-AE2C18C18D05}">
      <dsp:nvSpPr>
        <dsp:cNvPr id="0" name=""/>
        <dsp:cNvSpPr/>
      </dsp:nvSpPr>
      <dsp:spPr>
        <a:xfrm>
          <a:off x="4078572" y="1507229"/>
          <a:ext cx="659002" cy="6590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2000" r="-22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BBDB5A-A062-4128-85EB-4134067D236C}">
      <dsp:nvSpPr>
        <dsp:cNvPr id="0" name=""/>
        <dsp:cNvSpPr/>
      </dsp:nvSpPr>
      <dsp:spPr>
        <a:xfrm>
          <a:off x="4900838" y="5712"/>
          <a:ext cx="1882863" cy="140551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ctr" defTabSz="533400" rtl="0">
            <a:lnSpc>
              <a:spcPct val="90000"/>
            </a:lnSpc>
            <a:spcBef>
              <a:spcPct val="0"/>
            </a:spcBef>
            <a:spcAft>
              <a:spcPct val="15000"/>
            </a:spcAft>
            <a:buChar char="••"/>
          </a:pPr>
          <a:r>
            <a:rPr lang="en-GB" sz="1200" b="0" i="0" u="none" kern="1200" dirty="0" smtClean="0">
              <a:solidFill>
                <a:schemeClr val="bg1"/>
              </a:solidFill>
            </a:rPr>
            <a:t>The period of time allowed for recovery. Recovery the time required to repair damage to the body cause my training or competition</a:t>
          </a:r>
          <a:endParaRPr lang="en-GB" sz="1200" b="0" kern="1200" dirty="0">
            <a:solidFill>
              <a:schemeClr val="bg1"/>
            </a:solidFill>
          </a:endParaRPr>
        </a:p>
      </dsp:txBody>
      <dsp:txXfrm>
        <a:off x="4933771" y="38645"/>
        <a:ext cx="1816997" cy="1372585"/>
      </dsp:txXfrm>
    </dsp:sp>
    <dsp:sp modelId="{9777D3EE-87D5-4DC1-8991-E64DF5B5B3DA}">
      <dsp:nvSpPr>
        <dsp:cNvPr id="0" name=""/>
        <dsp:cNvSpPr/>
      </dsp:nvSpPr>
      <dsp:spPr>
        <a:xfrm>
          <a:off x="4900838" y="1411230"/>
          <a:ext cx="1882863" cy="604372"/>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ctr" defTabSz="622300" rtl="0">
            <a:lnSpc>
              <a:spcPct val="90000"/>
            </a:lnSpc>
            <a:spcBef>
              <a:spcPct val="0"/>
            </a:spcBef>
            <a:spcAft>
              <a:spcPct val="35000"/>
            </a:spcAft>
          </a:pPr>
          <a:r>
            <a:rPr lang="en-GB" sz="1400" b="0" i="0" u="none" kern="1200" dirty="0" smtClean="0">
              <a:solidFill>
                <a:schemeClr val="bg1"/>
              </a:solidFill>
            </a:rPr>
            <a:t>Rest</a:t>
          </a:r>
          <a:endParaRPr lang="en-GB" sz="1400" b="0" kern="1200" dirty="0">
            <a:solidFill>
              <a:schemeClr val="bg1"/>
            </a:solidFill>
          </a:endParaRPr>
        </a:p>
      </dsp:txBody>
      <dsp:txXfrm>
        <a:off x="4900838" y="1411230"/>
        <a:ext cx="1325960" cy="604372"/>
      </dsp:txXfrm>
    </dsp:sp>
    <dsp:sp modelId="{2CB26A74-C127-490A-B4AE-58AA18A28359}">
      <dsp:nvSpPr>
        <dsp:cNvPr id="0" name=""/>
        <dsp:cNvSpPr/>
      </dsp:nvSpPr>
      <dsp:spPr>
        <a:xfrm>
          <a:off x="6280061" y="1507229"/>
          <a:ext cx="659002" cy="65900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3E1AB-EF4C-4555-B471-BC111A6091FD}">
      <dsp:nvSpPr>
        <dsp:cNvPr id="0" name=""/>
        <dsp:cNvSpPr/>
      </dsp:nvSpPr>
      <dsp:spPr>
        <a:xfrm>
          <a:off x="1598603" y="2492622"/>
          <a:ext cx="1882863" cy="140551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ctr" defTabSz="533400" rtl="0">
            <a:lnSpc>
              <a:spcPct val="90000"/>
            </a:lnSpc>
            <a:spcBef>
              <a:spcPct val="0"/>
            </a:spcBef>
            <a:spcAft>
              <a:spcPct val="15000"/>
            </a:spcAft>
            <a:buChar char="••"/>
          </a:pPr>
          <a:r>
            <a:rPr lang="en-GB" sz="1200" b="0" i="0" u="none" kern="1200" dirty="0" smtClean="0">
              <a:solidFill>
                <a:schemeClr val="bg1"/>
              </a:solidFill>
            </a:rPr>
            <a:t>The time required to repair damage to the body cause my training or competition</a:t>
          </a:r>
          <a:endParaRPr lang="en-GB" sz="1200" b="0" kern="1200" dirty="0">
            <a:solidFill>
              <a:schemeClr val="bg1"/>
            </a:solidFill>
          </a:endParaRPr>
        </a:p>
      </dsp:txBody>
      <dsp:txXfrm>
        <a:off x="1631536" y="2525555"/>
        <a:ext cx="1816997" cy="1372585"/>
      </dsp:txXfrm>
    </dsp:sp>
    <dsp:sp modelId="{4ADA4715-C4AB-4959-8DF5-96641E8CC4FF}">
      <dsp:nvSpPr>
        <dsp:cNvPr id="0" name=""/>
        <dsp:cNvSpPr/>
      </dsp:nvSpPr>
      <dsp:spPr>
        <a:xfrm>
          <a:off x="1598603" y="3898140"/>
          <a:ext cx="1882863" cy="604372"/>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ctr" defTabSz="622300" rtl="0">
            <a:lnSpc>
              <a:spcPct val="90000"/>
            </a:lnSpc>
            <a:spcBef>
              <a:spcPct val="0"/>
            </a:spcBef>
            <a:spcAft>
              <a:spcPct val="35000"/>
            </a:spcAft>
          </a:pPr>
          <a:r>
            <a:rPr lang="en-GB" sz="1400" b="0" i="0" u="none" kern="1200" dirty="0" smtClean="0">
              <a:solidFill>
                <a:schemeClr val="bg1"/>
              </a:solidFill>
            </a:rPr>
            <a:t>Recovery</a:t>
          </a:r>
          <a:endParaRPr lang="en-GB" sz="1400" b="0" kern="1200" dirty="0">
            <a:solidFill>
              <a:schemeClr val="bg1"/>
            </a:solidFill>
          </a:endParaRPr>
        </a:p>
      </dsp:txBody>
      <dsp:txXfrm>
        <a:off x="1598603" y="3898140"/>
        <a:ext cx="1325960" cy="604372"/>
      </dsp:txXfrm>
    </dsp:sp>
    <dsp:sp modelId="{C832E759-5DA9-4D2D-8B45-ADEFC4494213}">
      <dsp:nvSpPr>
        <dsp:cNvPr id="0" name=""/>
        <dsp:cNvSpPr/>
      </dsp:nvSpPr>
      <dsp:spPr>
        <a:xfrm>
          <a:off x="2977827" y="3994139"/>
          <a:ext cx="659002" cy="65900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4000" r="-24000"/>
          </a:stretch>
        </a:blip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E45C54-82C4-4722-88B3-46B9962E7B0C}">
      <dsp:nvSpPr>
        <dsp:cNvPr id="0" name=""/>
        <dsp:cNvSpPr/>
      </dsp:nvSpPr>
      <dsp:spPr>
        <a:xfrm>
          <a:off x="3800093" y="2492622"/>
          <a:ext cx="1882863" cy="140551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ctr" defTabSz="533400" rtl="0">
            <a:lnSpc>
              <a:spcPct val="90000"/>
            </a:lnSpc>
            <a:spcBef>
              <a:spcPct val="0"/>
            </a:spcBef>
            <a:spcAft>
              <a:spcPct val="15000"/>
            </a:spcAft>
            <a:buChar char="••"/>
          </a:pPr>
          <a:r>
            <a:rPr lang="en-GB" sz="1200" b="0" i="0" u="none" kern="1200" dirty="0" smtClean="0">
              <a:solidFill>
                <a:schemeClr val="bg1"/>
              </a:solidFill>
            </a:rPr>
            <a:t>Taking into consideration the individual's needs before creating an exercise program</a:t>
          </a:r>
          <a:endParaRPr lang="en-GB" sz="1200" b="0" kern="1200" dirty="0">
            <a:solidFill>
              <a:schemeClr val="bg1"/>
            </a:solidFill>
          </a:endParaRPr>
        </a:p>
      </dsp:txBody>
      <dsp:txXfrm>
        <a:off x="3833026" y="2525555"/>
        <a:ext cx="1816997" cy="1372585"/>
      </dsp:txXfrm>
    </dsp:sp>
    <dsp:sp modelId="{25AF5302-5792-4436-AB70-E1E7561ACD95}">
      <dsp:nvSpPr>
        <dsp:cNvPr id="0" name=""/>
        <dsp:cNvSpPr/>
      </dsp:nvSpPr>
      <dsp:spPr>
        <a:xfrm>
          <a:off x="3800093" y="3898140"/>
          <a:ext cx="1882863" cy="604372"/>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ctr" defTabSz="622300" rtl="0">
            <a:lnSpc>
              <a:spcPct val="90000"/>
            </a:lnSpc>
            <a:spcBef>
              <a:spcPct val="0"/>
            </a:spcBef>
            <a:spcAft>
              <a:spcPct val="35000"/>
            </a:spcAft>
          </a:pPr>
          <a:r>
            <a:rPr lang="en-GB" sz="1400" b="0" i="0" u="none" kern="1200" dirty="0" smtClean="0">
              <a:solidFill>
                <a:schemeClr val="bg1"/>
              </a:solidFill>
            </a:rPr>
            <a:t>Individual needs / differences</a:t>
          </a:r>
          <a:endParaRPr lang="en-GB" sz="1400" b="0" kern="1200" dirty="0">
            <a:solidFill>
              <a:schemeClr val="bg1"/>
            </a:solidFill>
          </a:endParaRPr>
        </a:p>
      </dsp:txBody>
      <dsp:txXfrm>
        <a:off x="3800093" y="3898140"/>
        <a:ext cx="1325960" cy="604372"/>
      </dsp:txXfrm>
    </dsp:sp>
    <dsp:sp modelId="{2D5D0FD3-E94C-4953-B9F9-E77475FA3CAD}">
      <dsp:nvSpPr>
        <dsp:cNvPr id="0" name=""/>
        <dsp:cNvSpPr/>
      </dsp:nvSpPr>
      <dsp:spPr>
        <a:xfrm>
          <a:off x="5179316" y="3994139"/>
          <a:ext cx="659002" cy="65900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0" r="-20000"/>
          </a:stretch>
        </a:blipFill>
        <a:ln w="1905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0059D-7D78-4E15-BCFF-2376FF88FEF3}">
      <dsp:nvSpPr>
        <dsp:cNvPr id="0" name=""/>
        <dsp:cNvSpPr/>
      </dsp:nvSpPr>
      <dsp:spPr>
        <a:xfrm>
          <a:off x="1974" y="1304395"/>
          <a:ext cx="702468" cy="702468"/>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7FE20-FF7E-46E0-A3AA-74388B775E25}">
      <dsp:nvSpPr>
        <dsp:cNvPr id="0" name=""/>
        <dsp:cNvSpPr/>
      </dsp:nvSpPr>
      <dsp:spPr>
        <a:xfrm>
          <a:off x="72221" y="1374642"/>
          <a:ext cx="561975" cy="561975"/>
        </a:xfrm>
        <a:prstGeom prst="pie">
          <a:avLst>
            <a:gd name="adj1" fmla="val 13500000"/>
            <a:gd name="adj2" fmla="val 16200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0E8E8-A392-4A94-B2E1-23C894B00F42}">
      <dsp:nvSpPr>
        <dsp:cNvPr id="0" name=""/>
        <dsp:cNvSpPr/>
      </dsp:nvSpPr>
      <dsp:spPr>
        <a:xfrm rot="16200000">
          <a:off x="-805864" y="2884950"/>
          <a:ext cx="2037159" cy="42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ctr" defTabSz="1333500" rtl="0">
            <a:lnSpc>
              <a:spcPct val="90000"/>
            </a:lnSpc>
            <a:spcBef>
              <a:spcPct val="0"/>
            </a:spcBef>
            <a:spcAft>
              <a:spcPct val="35000"/>
            </a:spcAft>
          </a:pPr>
          <a:r>
            <a:rPr lang="en-GB" sz="3000" b="1" i="0" u="none" kern="1200" dirty="0" smtClean="0"/>
            <a:t>Frequency</a:t>
          </a:r>
          <a:endParaRPr lang="en-GB" sz="3000" b="1" kern="1200" dirty="0"/>
        </a:p>
      </dsp:txBody>
      <dsp:txXfrm>
        <a:off x="-805864" y="2884950"/>
        <a:ext cx="2037159" cy="421481"/>
      </dsp:txXfrm>
    </dsp:sp>
    <dsp:sp modelId="{FD8E099D-14EF-4B9B-AA82-1A10448CE8D9}">
      <dsp:nvSpPr>
        <dsp:cNvPr id="0" name=""/>
        <dsp:cNvSpPr/>
      </dsp:nvSpPr>
      <dsp:spPr>
        <a:xfrm>
          <a:off x="493702" y="1304395"/>
          <a:ext cx="1404937" cy="280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GB" sz="1600" b="0" i="0" u="none" kern="1200" dirty="0" smtClean="0"/>
            <a:t>How often you train</a:t>
          </a:r>
          <a:endParaRPr lang="en-GB" sz="1600" kern="1200" dirty="0"/>
        </a:p>
      </dsp:txBody>
      <dsp:txXfrm>
        <a:off x="493702" y="1304395"/>
        <a:ext cx="1404937" cy="2809875"/>
      </dsp:txXfrm>
    </dsp:sp>
    <dsp:sp modelId="{CBC68117-22CE-4FCB-A3B1-31D338240574}">
      <dsp:nvSpPr>
        <dsp:cNvPr id="0" name=""/>
        <dsp:cNvSpPr/>
      </dsp:nvSpPr>
      <dsp:spPr>
        <a:xfrm>
          <a:off x="2077769" y="1304395"/>
          <a:ext cx="702468" cy="702468"/>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FBAE4-9BD5-442C-81FA-EDC4C1B18313}">
      <dsp:nvSpPr>
        <dsp:cNvPr id="0" name=""/>
        <dsp:cNvSpPr/>
      </dsp:nvSpPr>
      <dsp:spPr>
        <a:xfrm>
          <a:off x="2148016" y="1374642"/>
          <a:ext cx="561975" cy="561975"/>
        </a:xfrm>
        <a:prstGeom prst="pie">
          <a:avLst>
            <a:gd name="adj1" fmla="val 10800000"/>
            <a:gd name="adj2" fmla="val 1620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8891A-38C7-4D23-BEE1-B2A1A0E4026D}">
      <dsp:nvSpPr>
        <dsp:cNvPr id="0" name=""/>
        <dsp:cNvSpPr/>
      </dsp:nvSpPr>
      <dsp:spPr>
        <a:xfrm rot="16200000">
          <a:off x="1269930" y="2884950"/>
          <a:ext cx="2037159" cy="42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ctr" defTabSz="1333500" rtl="0">
            <a:lnSpc>
              <a:spcPct val="90000"/>
            </a:lnSpc>
            <a:spcBef>
              <a:spcPct val="0"/>
            </a:spcBef>
            <a:spcAft>
              <a:spcPct val="35000"/>
            </a:spcAft>
          </a:pPr>
          <a:r>
            <a:rPr lang="en-GB" sz="3000" b="1" i="0" u="none" kern="1200" dirty="0" smtClean="0"/>
            <a:t>Intensity</a:t>
          </a:r>
          <a:endParaRPr lang="en-GB" sz="3000" b="1" kern="1200" dirty="0"/>
        </a:p>
      </dsp:txBody>
      <dsp:txXfrm>
        <a:off x="1269930" y="2884950"/>
        <a:ext cx="2037159" cy="421481"/>
      </dsp:txXfrm>
    </dsp:sp>
    <dsp:sp modelId="{FB1BACC5-5A83-44F8-B405-6146F7BFFFB7}">
      <dsp:nvSpPr>
        <dsp:cNvPr id="0" name=""/>
        <dsp:cNvSpPr/>
      </dsp:nvSpPr>
      <dsp:spPr>
        <a:xfrm>
          <a:off x="2569497" y="1304395"/>
          <a:ext cx="1404937" cy="280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GB" sz="1600" b="0" i="0" u="none" kern="1200" dirty="0" smtClean="0"/>
            <a:t>How hard you train</a:t>
          </a:r>
          <a:endParaRPr lang="en-GB" sz="1600" b="0" kern="1200" dirty="0"/>
        </a:p>
      </dsp:txBody>
      <dsp:txXfrm>
        <a:off x="2569497" y="1304395"/>
        <a:ext cx="1404937" cy="2809875"/>
      </dsp:txXfrm>
    </dsp:sp>
    <dsp:sp modelId="{1D1C7A8B-9C75-49FD-9067-B7DEA75B2326}">
      <dsp:nvSpPr>
        <dsp:cNvPr id="0" name=""/>
        <dsp:cNvSpPr/>
      </dsp:nvSpPr>
      <dsp:spPr>
        <a:xfrm>
          <a:off x="4153564" y="1304395"/>
          <a:ext cx="702468" cy="702468"/>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F9F59-68FF-428E-8BAE-4BADFBC5303B}">
      <dsp:nvSpPr>
        <dsp:cNvPr id="0" name=""/>
        <dsp:cNvSpPr/>
      </dsp:nvSpPr>
      <dsp:spPr>
        <a:xfrm>
          <a:off x="4223811" y="1374642"/>
          <a:ext cx="561975" cy="561975"/>
        </a:xfrm>
        <a:prstGeom prst="pie">
          <a:avLst>
            <a:gd name="adj1" fmla="val 8100000"/>
            <a:gd name="adj2" fmla="val 1620000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62A464-4A1D-49F8-B311-B9A98CD6BAFA}">
      <dsp:nvSpPr>
        <dsp:cNvPr id="0" name=""/>
        <dsp:cNvSpPr/>
      </dsp:nvSpPr>
      <dsp:spPr>
        <a:xfrm rot="16200000">
          <a:off x="3345725" y="2884950"/>
          <a:ext cx="2037159" cy="42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ctr" defTabSz="1333500" rtl="0">
            <a:lnSpc>
              <a:spcPct val="90000"/>
            </a:lnSpc>
            <a:spcBef>
              <a:spcPct val="0"/>
            </a:spcBef>
            <a:spcAft>
              <a:spcPct val="35000"/>
            </a:spcAft>
          </a:pPr>
          <a:r>
            <a:rPr lang="en-GB" sz="3000" b="1" i="0" u="none" kern="1200" dirty="0" smtClean="0"/>
            <a:t>Time</a:t>
          </a:r>
          <a:endParaRPr lang="en-GB" sz="3000" b="1" kern="1200" dirty="0"/>
        </a:p>
      </dsp:txBody>
      <dsp:txXfrm>
        <a:off x="3345725" y="2884950"/>
        <a:ext cx="2037159" cy="421481"/>
      </dsp:txXfrm>
    </dsp:sp>
    <dsp:sp modelId="{92939D0A-8021-4CFE-9693-6330D3B2A4E4}">
      <dsp:nvSpPr>
        <dsp:cNvPr id="0" name=""/>
        <dsp:cNvSpPr/>
      </dsp:nvSpPr>
      <dsp:spPr>
        <a:xfrm>
          <a:off x="4645292" y="1304395"/>
          <a:ext cx="1404937" cy="280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GB" sz="1600" b="0" i="0" u="none" kern="1200" dirty="0" smtClean="0"/>
            <a:t>How long is training session is</a:t>
          </a:r>
          <a:endParaRPr lang="en-GB" sz="1600" b="0" kern="1200" dirty="0"/>
        </a:p>
      </dsp:txBody>
      <dsp:txXfrm>
        <a:off x="4645292" y="1304395"/>
        <a:ext cx="1404937" cy="2809875"/>
      </dsp:txXfrm>
    </dsp:sp>
    <dsp:sp modelId="{563FF69C-9153-42E0-93A9-D3BD21F43CA9}">
      <dsp:nvSpPr>
        <dsp:cNvPr id="0" name=""/>
        <dsp:cNvSpPr/>
      </dsp:nvSpPr>
      <dsp:spPr>
        <a:xfrm>
          <a:off x="6229360" y="1304395"/>
          <a:ext cx="702468" cy="702468"/>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891CF-870A-40B2-B33D-579848C539CA}">
      <dsp:nvSpPr>
        <dsp:cNvPr id="0" name=""/>
        <dsp:cNvSpPr/>
      </dsp:nvSpPr>
      <dsp:spPr>
        <a:xfrm>
          <a:off x="6299606" y="1374642"/>
          <a:ext cx="561975" cy="561975"/>
        </a:xfrm>
        <a:prstGeom prst="pie">
          <a:avLst>
            <a:gd name="adj1" fmla="val 5400000"/>
            <a:gd name="adj2" fmla="val 1620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86E10-2CAB-44DD-9C7E-70A0B9545A91}">
      <dsp:nvSpPr>
        <dsp:cNvPr id="0" name=""/>
        <dsp:cNvSpPr/>
      </dsp:nvSpPr>
      <dsp:spPr>
        <a:xfrm rot="16200000">
          <a:off x="5421520" y="2884950"/>
          <a:ext cx="2037159" cy="42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ctr" defTabSz="1333500" rtl="0">
            <a:lnSpc>
              <a:spcPct val="90000"/>
            </a:lnSpc>
            <a:spcBef>
              <a:spcPct val="0"/>
            </a:spcBef>
            <a:spcAft>
              <a:spcPct val="35000"/>
            </a:spcAft>
          </a:pPr>
          <a:r>
            <a:rPr lang="en-GB" sz="3000" b="1" i="0" u="none" kern="1200" dirty="0" smtClean="0"/>
            <a:t>Type</a:t>
          </a:r>
          <a:endParaRPr lang="en-GB" sz="3000" b="1" kern="1200" dirty="0"/>
        </a:p>
      </dsp:txBody>
      <dsp:txXfrm>
        <a:off x="5421520" y="2884950"/>
        <a:ext cx="2037159" cy="421481"/>
      </dsp:txXfrm>
    </dsp:sp>
    <dsp:sp modelId="{1418446A-F86D-4C2D-989F-014E8BC0FC3B}">
      <dsp:nvSpPr>
        <dsp:cNvPr id="0" name=""/>
        <dsp:cNvSpPr/>
      </dsp:nvSpPr>
      <dsp:spPr>
        <a:xfrm>
          <a:off x="6721088" y="1304395"/>
          <a:ext cx="1404937" cy="280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rtl="0">
            <a:lnSpc>
              <a:spcPct val="90000"/>
            </a:lnSpc>
            <a:spcBef>
              <a:spcPct val="0"/>
            </a:spcBef>
            <a:spcAft>
              <a:spcPct val="35000"/>
            </a:spcAft>
          </a:pPr>
          <a:r>
            <a:rPr lang="en-GB" sz="1600" b="0" i="0" u="none" kern="1200" dirty="0" smtClean="0"/>
            <a:t>The method of training you choose</a:t>
          </a:r>
          <a:endParaRPr lang="en-GB" sz="1600" b="0" kern="1200" dirty="0"/>
        </a:p>
      </dsp:txBody>
      <dsp:txXfrm>
        <a:off x="6721088" y="1304395"/>
        <a:ext cx="1404937" cy="28098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8BD1D-4136-49CD-A3C0-7F864551A467}">
      <dsp:nvSpPr>
        <dsp:cNvPr id="0" name=""/>
        <dsp:cNvSpPr/>
      </dsp:nvSpPr>
      <dsp:spPr>
        <a:xfrm rot="21300000">
          <a:off x="18573" y="1491030"/>
          <a:ext cx="6015311" cy="688843"/>
        </a:xfrm>
        <a:prstGeom prst="mathMinus">
          <a:avLst/>
        </a:prstGeom>
        <a:solidFill>
          <a:schemeClr val="accent5">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A5748-62A7-49E8-8645-DA5C12DC284E}">
      <dsp:nvSpPr>
        <dsp:cNvPr id="0" name=""/>
        <dsp:cNvSpPr/>
      </dsp:nvSpPr>
      <dsp:spPr>
        <a:xfrm>
          <a:off x="726294" y="184996"/>
          <a:ext cx="1815737" cy="1479973"/>
        </a:xfrm>
        <a:prstGeom prst="downArrow">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E3C47D-232F-419E-882F-04C6A2661EB6}">
      <dsp:nvSpPr>
        <dsp:cNvPr id="0" name=""/>
        <dsp:cNvSpPr/>
      </dsp:nvSpPr>
      <dsp:spPr>
        <a:xfrm>
          <a:off x="3207802" y="0"/>
          <a:ext cx="1936786" cy="155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GB" sz="1400" b="0" i="0" u="none" kern="1200" dirty="0" smtClean="0"/>
            <a:t>Reversibility can occur when an injury takes place. </a:t>
          </a:r>
          <a:endParaRPr lang="en-GB" sz="1400" kern="1200" dirty="0"/>
        </a:p>
        <a:p>
          <a:pPr marL="57150" lvl="1" indent="-57150" algn="ctr" defTabSz="488950">
            <a:lnSpc>
              <a:spcPct val="90000"/>
            </a:lnSpc>
            <a:spcBef>
              <a:spcPct val="0"/>
            </a:spcBef>
            <a:spcAft>
              <a:spcPct val="15000"/>
            </a:spcAft>
            <a:buChar char="••"/>
          </a:pPr>
          <a:r>
            <a:rPr lang="en-GB" sz="1100" b="0" i="0" u="none" kern="1200" dirty="0" smtClean="0"/>
            <a:t>As the athlete may not be able to continue training at the level they did before the injury</a:t>
          </a:r>
          <a:endParaRPr lang="en-GB" sz="1100" kern="1200" dirty="0"/>
        </a:p>
      </dsp:txBody>
      <dsp:txXfrm>
        <a:off x="3207802" y="0"/>
        <a:ext cx="1936786" cy="1553971"/>
      </dsp:txXfrm>
    </dsp:sp>
    <dsp:sp modelId="{C9327E68-ED87-4F60-A629-1AAEB7368B9B}">
      <dsp:nvSpPr>
        <dsp:cNvPr id="0" name=""/>
        <dsp:cNvSpPr/>
      </dsp:nvSpPr>
      <dsp:spPr>
        <a:xfrm>
          <a:off x="3510425" y="2034963"/>
          <a:ext cx="1815737" cy="1479973"/>
        </a:xfrm>
        <a:prstGeom prst="upArrow">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B996C-3FEC-449D-93D3-C94245A61DA9}">
      <dsp:nvSpPr>
        <dsp:cNvPr id="0" name=""/>
        <dsp:cNvSpPr/>
      </dsp:nvSpPr>
      <dsp:spPr>
        <a:xfrm>
          <a:off x="907868" y="2145961"/>
          <a:ext cx="1936786" cy="155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GB" sz="1400" b="0" i="0" u="none" kern="1200" dirty="0" smtClean="0"/>
            <a:t>This would in turn reduce the athletes abilities</a:t>
          </a:r>
          <a:endParaRPr lang="en-GB" sz="1400" kern="1200" dirty="0"/>
        </a:p>
        <a:p>
          <a:pPr marL="57150" lvl="1" indent="-57150" algn="ctr" defTabSz="488950" rtl="0">
            <a:lnSpc>
              <a:spcPct val="90000"/>
            </a:lnSpc>
            <a:spcBef>
              <a:spcPct val="0"/>
            </a:spcBef>
            <a:spcAft>
              <a:spcPct val="15000"/>
            </a:spcAft>
            <a:buChar char="••"/>
          </a:pPr>
          <a:r>
            <a:rPr lang="en-GB" sz="1100" b="0" i="0" u="none" kern="1200" dirty="0" smtClean="0"/>
            <a:t> For example their fitness levels</a:t>
          </a:r>
          <a:endParaRPr lang="en-GB" sz="1100" kern="1200" dirty="0"/>
        </a:p>
      </dsp:txBody>
      <dsp:txXfrm>
        <a:off x="907868" y="2145961"/>
        <a:ext cx="1936786" cy="15539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089B9-872E-4B24-B149-2165CC1A98C5}">
      <dsp:nvSpPr>
        <dsp:cNvPr id="0" name=""/>
        <dsp:cNvSpPr/>
      </dsp:nvSpPr>
      <dsp:spPr>
        <a:xfrm>
          <a:off x="477003" y="432915"/>
          <a:ext cx="4364735" cy="4364735"/>
        </a:xfrm>
        <a:prstGeom prst="pie">
          <a:avLst>
            <a:gd name="adj1" fmla="val 16200000"/>
            <a:gd name="adj2" fmla="val 20520000"/>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GB" sz="1600" b="0" i="0" u="none" kern="1200" dirty="0" smtClean="0"/>
            <a:t>Specific </a:t>
          </a:r>
          <a:endParaRPr lang="en-GB" sz="1600" kern="1200" dirty="0"/>
        </a:p>
      </dsp:txBody>
      <dsp:txXfrm>
        <a:off x="2753940" y="1166607"/>
        <a:ext cx="1402950" cy="935300"/>
      </dsp:txXfrm>
    </dsp:sp>
    <dsp:sp modelId="{68AFB00E-1D93-486C-AE4B-334537660058}">
      <dsp:nvSpPr>
        <dsp:cNvPr id="0" name=""/>
        <dsp:cNvSpPr/>
      </dsp:nvSpPr>
      <dsp:spPr>
        <a:xfrm>
          <a:off x="514415" y="549308"/>
          <a:ext cx="4364735" cy="4364735"/>
        </a:xfrm>
        <a:prstGeom prst="pie">
          <a:avLst>
            <a:gd name="adj1" fmla="val 20520000"/>
            <a:gd name="adj2" fmla="val 3240000"/>
          </a:avLst>
        </a:prstGeom>
        <a:solidFill>
          <a:schemeClr val="accent3">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GB" sz="1600" b="0" i="0" u="none" kern="1200" dirty="0" smtClean="0"/>
            <a:t>Measurable</a:t>
          </a:r>
          <a:endParaRPr lang="en-GB" sz="1600" kern="1200" dirty="0"/>
        </a:p>
      </dsp:txBody>
      <dsp:txXfrm>
        <a:off x="3325512" y="2543577"/>
        <a:ext cx="1299028" cy="1039222"/>
      </dsp:txXfrm>
    </dsp:sp>
    <dsp:sp modelId="{5870F561-8A67-49C5-8D25-E039AAA0D938}">
      <dsp:nvSpPr>
        <dsp:cNvPr id="0" name=""/>
        <dsp:cNvSpPr/>
      </dsp:nvSpPr>
      <dsp:spPr>
        <a:xfrm>
          <a:off x="415689" y="621015"/>
          <a:ext cx="4364735" cy="4364735"/>
        </a:xfrm>
        <a:prstGeom prst="pie">
          <a:avLst>
            <a:gd name="adj1" fmla="val 3240000"/>
            <a:gd name="adj2" fmla="val 7560000"/>
          </a:avLst>
        </a:prstGeom>
        <a:solidFill>
          <a:schemeClr val="accent4">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GB" sz="1600" b="0" i="0" u="none" kern="1200" dirty="0" smtClean="0"/>
            <a:t>Achievable</a:t>
          </a:r>
          <a:endParaRPr lang="en-GB" sz="1600" kern="1200" dirty="0"/>
        </a:p>
      </dsp:txBody>
      <dsp:txXfrm>
        <a:off x="1974523" y="3686722"/>
        <a:ext cx="1247067" cy="1143145"/>
      </dsp:txXfrm>
    </dsp:sp>
    <dsp:sp modelId="{B3C42BB4-2F78-44DE-B5FF-0B857A906DAC}">
      <dsp:nvSpPr>
        <dsp:cNvPr id="0" name=""/>
        <dsp:cNvSpPr/>
      </dsp:nvSpPr>
      <dsp:spPr>
        <a:xfrm>
          <a:off x="316962" y="549308"/>
          <a:ext cx="4364735" cy="4364735"/>
        </a:xfrm>
        <a:prstGeom prst="pie">
          <a:avLst>
            <a:gd name="adj1" fmla="val 7560000"/>
            <a:gd name="adj2" fmla="val 11880000"/>
          </a:avLst>
        </a:prstGeom>
        <a:solidFill>
          <a:schemeClr val="accent5">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GB" sz="1600" b="0" i="0" u="none" kern="1200" dirty="0" smtClean="0"/>
            <a:t> Realistic</a:t>
          </a:r>
          <a:endParaRPr lang="en-GB" sz="1600" kern="1200" dirty="0"/>
        </a:p>
      </dsp:txBody>
      <dsp:txXfrm>
        <a:off x="571572" y="2543577"/>
        <a:ext cx="1299028" cy="1039222"/>
      </dsp:txXfrm>
    </dsp:sp>
    <dsp:sp modelId="{6E3EF2DC-9B32-4217-857D-51947DFA9071}">
      <dsp:nvSpPr>
        <dsp:cNvPr id="0" name=""/>
        <dsp:cNvSpPr/>
      </dsp:nvSpPr>
      <dsp:spPr>
        <a:xfrm>
          <a:off x="354374" y="432915"/>
          <a:ext cx="4364735" cy="4364735"/>
        </a:xfrm>
        <a:prstGeom prst="pie">
          <a:avLst>
            <a:gd name="adj1" fmla="val 11880000"/>
            <a:gd name="adj2" fmla="val 16200000"/>
          </a:avLst>
        </a:prstGeom>
        <a:solidFill>
          <a:schemeClr val="accent6">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GB" sz="1600" b="0" i="0" u="none" kern="1200" dirty="0" smtClean="0"/>
            <a:t>Time bound</a:t>
          </a:r>
          <a:endParaRPr lang="en-GB" sz="1600" kern="1200" dirty="0"/>
        </a:p>
      </dsp:txBody>
      <dsp:txXfrm>
        <a:off x="1039222" y="1166607"/>
        <a:ext cx="1402950" cy="935300"/>
      </dsp:txXfrm>
    </dsp:sp>
    <dsp:sp modelId="{1BB39C71-9956-4EB7-B09A-C1C1C0599B7A}">
      <dsp:nvSpPr>
        <dsp:cNvPr id="0" name=""/>
        <dsp:cNvSpPr/>
      </dsp:nvSpPr>
      <dsp:spPr>
        <a:xfrm>
          <a:off x="206599" y="162718"/>
          <a:ext cx="4905131" cy="4905131"/>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B8E5C14-2019-42F9-9A25-F7E463990136}">
      <dsp:nvSpPr>
        <dsp:cNvPr id="0" name=""/>
        <dsp:cNvSpPr/>
      </dsp:nvSpPr>
      <dsp:spPr>
        <a:xfrm>
          <a:off x="244518" y="279072"/>
          <a:ext cx="4905131" cy="4905131"/>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0358353-A198-43BF-8691-A4AFCB1F9BE4}">
      <dsp:nvSpPr>
        <dsp:cNvPr id="0" name=""/>
        <dsp:cNvSpPr/>
      </dsp:nvSpPr>
      <dsp:spPr>
        <a:xfrm>
          <a:off x="145491" y="350998"/>
          <a:ext cx="4905131" cy="4905131"/>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05D6B5F-DF48-4695-B70C-8FE5B8032274}">
      <dsp:nvSpPr>
        <dsp:cNvPr id="0" name=""/>
        <dsp:cNvSpPr/>
      </dsp:nvSpPr>
      <dsp:spPr>
        <a:xfrm>
          <a:off x="46463" y="279072"/>
          <a:ext cx="4905131" cy="4905131"/>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399BA01-AEBD-4C50-8D8B-057265736AB9}">
      <dsp:nvSpPr>
        <dsp:cNvPr id="0" name=""/>
        <dsp:cNvSpPr/>
      </dsp:nvSpPr>
      <dsp:spPr>
        <a:xfrm>
          <a:off x="84382" y="162718"/>
          <a:ext cx="4905131" cy="4905131"/>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81D15-196F-4D63-B6E3-0131B64AC609}">
      <dsp:nvSpPr>
        <dsp:cNvPr id="0" name=""/>
        <dsp:cNvSpPr/>
      </dsp:nvSpPr>
      <dsp:spPr>
        <a:xfrm>
          <a:off x="973206" y="2977"/>
          <a:ext cx="2145180" cy="128710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Specific</a:t>
          </a:r>
          <a:r>
            <a:rPr lang="en-GB" sz="1400"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clearly state what is to be achieved, e.g. increased fitness.</a:t>
          </a:r>
          <a:endParaRPr lang="en-GB" sz="1400" kern="1200" dirty="0">
            <a:solidFill>
              <a:schemeClr val="bg1"/>
            </a:solidFill>
          </a:endParaRPr>
        </a:p>
      </dsp:txBody>
      <dsp:txXfrm>
        <a:off x="973206" y="2977"/>
        <a:ext cx="2145180" cy="1287108"/>
      </dsp:txXfrm>
    </dsp:sp>
    <dsp:sp modelId="{978D567B-997F-449D-9AB1-529DC71A2586}">
      <dsp:nvSpPr>
        <dsp:cNvPr id="0" name=""/>
        <dsp:cNvSpPr/>
      </dsp:nvSpPr>
      <dsp:spPr>
        <a:xfrm>
          <a:off x="3332904" y="2977"/>
          <a:ext cx="2145180" cy="128710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Measurable</a:t>
          </a:r>
          <a:r>
            <a:rPr lang="en-GB" sz="1400"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the desired outcome is a number value that can be measured, e.g. increase time in 100m </a:t>
          </a:r>
          <a:endParaRPr lang="en-GB" sz="1400" kern="1200" dirty="0">
            <a:solidFill>
              <a:schemeClr val="bg1"/>
            </a:solidFill>
            <a:latin typeface="Calibri" panose="020F0502020204030204" pitchFamily="34" charset="0"/>
            <a:ea typeface="Calibri" panose="020F0502020204030204" pitchFamily="34" charset="0"/>
            <a:cs typeface="Arial" panose="020B0604020202020204" pitchFamily="34" charset="0"/>
          </a:endParaRPr>
        </a:p>
      </dsp:txBody>
      <dsp:txXfrm>
        <a:off x="3332904" y="2977"/>
        <a:ext cx="2145180" cy="1287108"/>
      </dsp:txXfrm>
    </dsp:sp>
    <dsp:sp modelId="{6BEF4FEE-97AB-419B-BC9E-899E03662A4F}">
      <dsp:nvSpPr>
        <dsp:cNvPr id="0" name=""/>
        <dsp:cNvSpPr/>
      </dsp:nvSpPr>
      <dsp:spPr>
        <a:xfrm>
          <a:off x="973206" y="1504603"/>
          <a:ext cx="2145180" cy="1287108"/>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Achievable</a:t>
          </a:r>
          <a:r>
            <a:rPr lang="en-GB" sz="1400"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it is something you could achieve.</a:t>
          </a:r>
          <a:endParaRPr lang="en-GB" sz="1400" kern="1200" dirty="0">
            <a:solidFill>
              <a:schemeClr val="bg1"/>
            </a:solidFill>
            <a:latin typeface="Calibri" panose="020F0502020204030204" pitchFamily="34" charset="0"/>
            <a:ea typeface="Calibri" panose="020F0502020204030204" pitchFamily="34" charset="0"/>
            <a:cs typeface="Arial" panose="020B0604020202020204" pitchFamily="34" charset="0"/>
          </a:endParaRPr>
        </a:p>
      </dsp:txBody>
      <dsp:txXfrm>
        <a:off x="973206" y="1504603"/>
        <a:ext cx="2145180" cy="1287108"/>
      </dsp:txXfrm>
    </dsp:sp>
    <dsp:sp modelId="{2BFCD5FB-31D6-4107-A309-4E46F5509A7C}">
      <dsp:nvSpPr>
        <dsp:cNvPr id="0" name=""/>
        <dsp:cNvSpPr/>
      </dsp:nvSpPr>
      <dsp:spPr>
        <a:xfrm>
          <a:off x="3332904" y="1504603"/>
          <a:ext cx="2145180" cy="1287108"/>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Realistic</a:t>
          </a:r>
          <a:r>
            <a:rPr lang="en-GB" sz="1400"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a:t>
          </a:r>
          <a:endParaRPr lang="en-GB" sz="1400" kern="1200" dirty="0">
            <a:solidFill>
              <a:schemeClr val="bg1"/>
            </a:solidFill>
            <a:latin typeface="Calibri" panose="020F0502020204030204" pitchFamily="34" charset="0"/>
            <a:ea typeface="Calibri" panose="020F0502020204030204" pitchFamily="34" charset="0"/>
            <a:cs typeface="Arial" panose="020B0604020202020204" pitchFamily="34" charset="0"/>
          </a:endParaRPr>
        </a:p>
      </dsp:txBody>
      <dsp:txXfrm>
        <a:off x="3332904" y="1504603"/>
        <a:ext cx="2145180" cy="1287108"/>
      </dsp:txXfrm>
    </dsp:sp>
    <dsp:sp modelId="{503C039C-5BFB-4E04-9EF2-DB0F16E15324}">
      <dsp:nvSpPr>
        <dsp:cNvPr id="0" name=""/>
        <dsp:cNvSpPr/>
      </dsp:nvSpPr>
      <dsp:spPr>
        <a:xfrm>
          <a:off x="2153055" y="3006229"/>
          <a:ext cx="2145180" cy="128710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Timed</a:t>
          </a:r>
          <a:r>
            <a:rPr lang="en-GB" sz="1400" kern="1200" dirty="0" smtClean="0">
              <a:solidFill>
                <a:schemeClr val="bg1"/>
              </a:solidFill>
              <a:latin typeface="Verdana" panose="020B0604030504040204" pitchFamily="34" charset="0"/>
              <a:ea typeface="Times New Roman" panose="02020603050405020304" pitchFamily="18" charset="0"/>
              <a:cs typeface="Times New Roman" panose="02020603050405020304" pitchFamily="18" charset="0"/>
            </a:rPr>
            <a:t>: the target will be met within a given period of time, e.g. 12 months.</a:t>
          </a:r>
          <a:endParaRPr lang="en-GB" sz="1400" kern="1200" dirty="0">
            <a:solidFill>
              <a:schemeClr val="bg1"/>
            </a:solidFill>
            <a:latin typeface="Calibri" panose="020F0502020204030204" pitchFamily="34" charset="0"/>
            <a:ea typeface="Calibri" panose="020F0502020204030204" pitchFamily="34" charset="0"/>
            <a:cs typeface="Arial" panose="020B0604020202020204" pitchFamily="34" charset="0"/>
          </a:endParaRPr>
        </a:p>
      </dsp:txBody>
      <dsp:txXfrm>
        <a:off x="2153055" y="3006229"/>
        <a:ext cx="2145180" cy="12871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4435C-27B8-4462-BF0E-32D6D6835AB8}">
      <dsp:nvSpPr>
        <dsp:cNvPr id="0" name=""/>
        <dsp:cNvSpPr/>
      </dsp:nvSpPr>
      <dsp:spPr>
        <a:xfrm>
          <a:off x="692484" y="1317"/>
          <a:ext cx="5276635" cy="47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ctr" defTabSz="977900" rtl="0">
            <a:lnSpc>
              <a:spcPct val="90000"/>
            </a:lnSpc>
            <a:spcBef>
              <a:spcPct val="0"/>
            </a:spcBef>
            <a:spcAft>
              <a:spcPct val="35000"/>
            </a:spcAft>
          </a:pPr>
          <a:r>
            <a:rPr lang="en-GB" sz="2200" b="1" kern="1200" dirty="0" smtClean="0"/>
            <a:t>Circuit training</a:t>
          </a:r>
          <a:endParaRPr lang="en-GB" sz="2200" kern="1200" dirty="0"/>
        </a:p>
      </dsp:txBody>
      <dsp:txXfrm>
        <a:off x="692484" y="1317"/>
        <a:ext cx="5276635" cy="479694"/>
      </dsp:txXfrm>
    </dsp:sp>
    <dsp:sp modelId="{52F5D5F3-FC58-40B9-AF11-523F471F222A}">
      <dsp:nvSpPr>
        <dsp:cNvPr id="0" name=""/>
        <dsp:cNvSpPr/>
      </dsp:nvSpPr>
      <dsp:spPr>
        <a:xfrm>
          <a:off x="692484" y="481011"/>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576B2E-2D0B-427B-AB2E-ADB000AF1BDB}">
      <dsp:nvSpPr>
        <dsp:cNvPr id="0" name=""/>
        <dsp:cNvSpPr/>
      </dsp:nvSpPr>
      <dsp:spPr>
        <a:xfrm>
          <a:off x="1434145" y="481011"/>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7D277A-9C69-455A-8348-E9C7A5FA86CC}">
      <dsp:nvSpPr>
        <dsp:cNvPr id="0" name=""/>
        <dsp:cNvSpPr/>
      </dsp:nvSpPr>
      <dsp:spPr>
        <a:xfrm>
          <a:off x="2176391" y="481011"/>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96C7F-464B-47B5-8000-3A98AE4D287E}">
      <dsp:nvSpPr>
        <dsp:cNvPr id="0" name=""/>
        <dsp:cNvSpPr/>
      </dsp:nvSpPr>
      <dsp:spPr>
        <a:xfrm>
          <a:off x="2918052" y="481011"/>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B8CB26-838C-4C66-8B11-F13945E6A4B5}">
      <dsp:nvSpPr>
        <dsp:cNvPr id="0" name=""/>
        <dsp:cNvSpPr/>
      </dsp:nvSpPr>
      <dsp:spPr>
        <a:xfrm>
          <a:off x="3660298" y="481011"/>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CAD2A-D813-4C7E-B7CE-4D77A2829AA4}">
      <dsp:nvSpPr>
        <dsp:cNvPr id="0" name=""/>
        <dsp:cNvSpPr/>
      </dsp:nvSpPr>
      <dsp:spPr>
        <a:xfrm>
          <a:off x="4401959" y="481011"/>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F644A-F84D-450B-B7BF-E8D0B2D652D5}">
      <dsp:nvSpPr>
        <dsp:cNvPr id="0" name=""/>
        <dsp:cNvSpPr/>
      </dsp:nvSpPr>
      <dsp:spPr>
        <a:xfrm>
          <a:off x="5144205" y="481011"/>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C650C-F042-4E79-8743-2C674EC0B935}">
      <dsp:nvSpPr>
        <dsp:cNvPr id="0" name=""/>
        <dsp:cNvSpPr/>
      </dsp:nvSpPr>
      <dsp:spPr>
        <a:xfrm>
          <a:off x="692484" y="578727"/>
          <a:ext cx="5345231" cy="781723"/>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rtl="0">
            <a:lnSpc>
              <a:spcPct val="90000"/>
            </a:lnSpc>
            <a:spcBef>
              <a:spcPct val="0"/>
            </a:spcBef>
            <a:spcAft>
              <a:spcPct val="35000"/>
            </a:spcAft>
          </a:pPr>
          <a:r>
            <a:rPr lang="en-GB" sz="1200" b="1" kern="1200" dirty="0" smtClean="0"/>
            <a:t>involves performing a series of exercises in a special order called a circuit. Each activity takes place at a 'station'. It can be designed to improve speed, agility, coordination, balance and muscular endurance.</a:t>
          </a:r>
          <a:endParaRPr lang="en-GB" sz="1200" b="1" kern="1200" dirty="0"/>
        </a:p>
      </dsp:txBody>
      <dsp:txXfrm>
        <a:off x="692484" y="578727"/>
        <a:ext cx="5345231" cy="781723"/>
      </dsp:txXfrm>
    </dsp:sp>
    <dsp:sp modelId="{0374E33A-9575-4933-86CD-BDAE55229964}">
      <dsp:nvSpPr>
        <dsp:cNvPr id="0" name=""/>
        <dsp:cNvSpPr/>
      </dsp:nvSpPr>
      <dsp:spPr>
        <a:xfrm>
          <a:off x="692484" y="1533170"/>
          <a:ext cx="5276635" cy="47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ctr" defTabSz="977900">
            <a:lnSpc>
              <a:spcPct val="90000"/>
            </a:lnSpc>
            <a:spcBef>
              <a:spcPct val="0"/>
            </a:spcBef>
            <a:spcAft>
              <a:spcPct val="35000"/>
            </a:spcAft>
          </a:pPr>
          <a:r>
            <a:rPr lang="en-GB" sz="2200" b="1" kern="1200" dirty="0" smtClean="0"/>
            <a:t>Continuous training</a:t>
          </a:r>
          <a:endParaRPr lang="en-GB" sz="2200" kern="1200" dirty="0"/>
        </a:p>
      </dsp:txBody>
      <dsp:txXfrm>
        <a:off x="692484" y="1533170"/>
        <a:ext cx="5276635" cy="479694"/>
      </dsp:txXfrm>
    </dsp:sp>
    <dsp:sp modelId="{D1C56BE8-7AEB-4235-939B-239D5AD97AD1}">
      <dsp:nvSpPr>
        <dsp:cNvPr id="0" name=""/>
        <dsp:cNvSpPr/>
      </dsp:nvSpPr>
      <dsp:spPr>
        <a:xfrm>
          <a:off x="692484" y="2012864"/>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37652-0CEF-4016-ACE6-D8292C08E747}">
      <dsp:nvSpPr>
        <dsp:cNvPr id="0" name=""/>
        <dsp:cNvSpPr/>
      </dsp:nvSpPr>
      <dsp:spPr>
        <a:xfrm>
          <a:off x="1434145" y="2012864"/>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308A93-1EE9-4FB1-8C44-306FEAC5ACE0}">
      <dsp:nvSpPr>
        <dsp:cNvPr id="0" name=""/>
        <dsp:cNvSpPr/>
      </dsp:nvSpPr>
      <dsp:spPr>
        <a:xfrm>
          <a:off x="2176391" y="2012864"/>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C79B5E-5183-46E3-929D-FA577F757D52}">
      <dsp:nvSpPr>
        <dsp:cNvPr id="0" name=""/>
        <dsp:cNvSpPr/>
      </dsp:nvSpPr>
      <dsp:spPr>
        <a:xfrm>
          <a:off x="2918052" y="2012864"/>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31207-F2EB-4EEE-BF84-BDE462E106A4}">
      <dsp:nvSpPr>
        <dsp:cNvPr id="0" name=""/>
        <dsp:cNvSpPr/>
      </dsp:nvSpPr>
      <dsp:spPr>
        <a:xfrm>
          <a:off x="3660298" y="2012864"/>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7A779-1B5F-4222-9BA1-8D91D1191294}">
      <dsp:nvSpPr>
        <dsp:cNvPr id="0" name=""/>
        <dsp:cNvSpPr/>
      </dsp:nvSpPr>
      <dsp:spPr>
        <a:xfrm>
          <a:off x="4401959" y="2012864"/>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BDF63-DB9A-4A77-B1D7-C2E3EFE1CC45}">
      <dsp:nvSpPr>
        <dsp:cNvPr id="0" name=""/>
        <dsp:cNvSpPr/>
      </dsp:nvSpPr>
      <dsp:spPr>
        <a:xfrm>
          <a:off x="5144205" y="2012864"/>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6D1FC-1C88-4443-AC1D-5FE9D1AB55E6}">
      <dsp:nvSpPr>
        <dsp:cNvPr id="0" name=""/>
        <dsp:cNvSpPr/>
      </dsp:nvSpPr>
      <dsp:spPr>
        <a:xfrm>
          <a:off x="692484" y="2110579"/>
          <a:ext cx="5345231" cy="781723"/>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GB" sz="1200" b="1" kern="1200" dirty="0" smtClean="0"/>
            <a:t>involves working for a sustained period of time without rest. It improves cardio-vascular fitness.</a:t>
          </a:r>
          <a:endParaRPr lang="en-GB" sz="1200" b="1" kern="1200" dirty="0"/>
        </a:p>
      </dsp:txBody>
      <dsp:txXfrm>
        <a:off x="692484" y="2110579"/>
        <a:ext cx="5345231" cy="781723"/>
      </dsp:txXfrm>
    </dsp:sp>
    <dsp:sp modelId="{FF117E22-429C-4A6F-84BD-2013715D6B8C}">
      <dsp:nvSpPr>
        <dsp:cNvPr id="0" name=""/>
        <dsp:cNvSpPr/>
      </dsp:nvSpPr>
      <dsp:spPr>
        <a:xfrm>
          <a:off x="692484" y="3065022"/>
          <a:ext cx="5276635" cy="47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ctr" defTabSz="977900">
            <a:lnSpc>
              <a:spcPct val="90000"/>
            </a:lnSpc>
            <a:spcBef>
              <a:spcPct val="0"/>
            </a:spcBef>
            <a:spcAft>
              <a:spcPct val="35000"/>
            </a:spcAft>
          </a:pPr>
          <a:r>
            <a:rPr lang="en-GB" sz="2200" b="1" kern="1200" dirty="0" smtClean="0"/>
            <a:t>Cross training</a:t>
          </a:r>
          <a:endParaRPr lang="en-GB" sz="2200" kern="1200" dirty="0"/>
        </a:p>
      </dsp:txBody>
      <dsp:txXfrm>
        <a:off x="692484" y="3065022"/>
        <a:ext cx="5276635" cy="479694"/>
      </dsp:txXfrm>
    </dsp:sp>
    <dsp:sp modelId="{88F24F47-DA03-4032-870F-C881B03ED470}">
      <dsp:nvSpPr>
        <dsp:cNvPr id="0" name=""/>
        <dsp:cNvSpPr/>
      </dsp:nvSpPr>
      <dsp:spPr>
        <a:xfrm>
          <a:off x="692484" y="3544716"/>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F8014D-FCD0-4614-9A3B-1647264BCAE8}">
      <dsp:nvSpPr>
        <dsp:cNvPr id="0" name=""/>
        <dsp:cNvSpPr/>
      </dsp:nvSpPr>
      <dsp:spPr>
        <a:xfrm>
          <a:off x="1434145" y="3544716"/>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3FCE78-6B50-4E29-B297-EAE0592F0E9E}">
      <dsp:nvSpPr>
        <dsp:cNvPr id="0" name=""/>
        <dsp:cNvSpPr/>
      </dsp:nvSpPr>
      <dsp:spPr>
        <a:xfrm>
          <a:off x="2176391" y="3544716"/>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4EF3E-206A-4304-86BE-1E22B15453B0}">
      <dsp:nvSpPr>
        <dsp:cNvPr id="0" name=""/>
        <dsp:cNvSpPr/>
      </dsp:nvSpPr>
      <dsp:spPr>
        <a:xfrm>
          <a:off x="2918052" y="3544716"/>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3E1243-7754-48BD-92D2-5329497799B0}">
      <dsp:nvSpPr>
        <dsp:cNvPr id="0" name=""/>
        <dsp:cNvSpPr/>
      </dsp:nvSpPr>
      <dsp:spPr>
        <a:xfrm>
          <a:off x="3660298" y="3544716"/>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344DC-5D5E-4415-9BA0-A0931A63BF0D}">
      <dsp:nvSpPr>
        <dsp:cNvPr id="0" name=""/>
        <dsp:cNvSpPr/>
      </dsp:nvSpPr>
      <dsp:spPr>
        <a:xfrm>
          <a:off x="4401959" y="3544716"/>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D2C199-CCB1-403C-B224-DF58A27DB07D}">
      <dsp:nvSpPr>
        <dsp:cNvPr id="0" name=""/>
        <dsp:cNvSpPr/>
      </dsp:nvSpPr>
      <dsp:spPr>
        <a:xfrm>
          <a:off x="5144205" y="3544716"/>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18B041-C60C-49EF-BBDF-B9D1EB3CEA82}">
      <dsp:nvSpPr>
        <dsp:cNvPr id="0" name=""/>
        <dsp:cNvSpPr/>
      </dsp:nvSpPr>
      <dsp:spPr>
        <a:xfrm>
          <a:off x="692484" y="3642432"/>
          <a:ext cx="5345231" cy="781723"/>
        </a:xfrm>
        <a:prstGeom prst="rect">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GB" sz="1200" b="1" kern="1200" dirty="0" smtClean="0"/>
            <a:t>involves using another sport or activity to improve your fitness. It happens when an athlete trains in a different environment. For example a volleyball player uses the power training for that sport to help with fitness for long jump.</a:t>
          </a:r>
          <a:endParaRPr lang="en-GB" sz="1200" b="1" kern="1200" dirty="0"/>
        </a:p>
      </dsp:txBody>
      <dsp:txXfrm>
        <a:off x="692484" y="3642432"/>
        <a:ext cx="5345231" cy="7817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4435C-27B8-4462-BF0E-32D6D6835AB8}">
      <dsp:nvSpPr>
        <dsp:cNvPr id="0" name=""/>
        <dsp:cNvSpPr/>
      </dsp:nvSpPr>
      <dsp:spPr>
        <a:xfrm>
          <a:off x="692484" y="1317"/>
          <a:ext cx="5276635" cy="47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ctr" defTabSz="933450" rtl="0">
            <a:lnSpc>
              <a:spcPct val="90000"/>
            </a:lnSpc>
            <a:spcBef>
              <a:spcPct val="0"/>
            </a:spcBef>
            <a:spcAft>
              <a:spcPct val="35000"/>
            </a:spcAft>
          </a:pPr>
          <a:r>
            <a:rPr lang="en-GB" sz="2100" b="1" kern="1200" dirty="0" smtClean="0"/>
            <a:t>Fartlek training or 'speed play' training</a:t>
          </a:r>
          <a:endParaRPr lang="en-GB" sz="2100" kern="1200" dirty="0"/>
        </a:p>
      </dsp:txBody>
      <dsp:txXfrm>
        <a:off x="692484" y="1317"/>
        <a:ext cx="5276635" cy="479694"/>
      </dsp:txXfrm>
    </dsp:sp>
    <dsp:sp modelId="{52F5D5F3-FC58-40B9-AF11-523F471F222A}">
      <dsp:nvSpPr>
        <dsp:cNvPr id="0" name=""/>
        <dsp:cNvSpPr/>
      </dsp:nvSpPr>
      <dsp:spPr>
        <a:xfrm>
          <a:off x="692484" y="481011"/>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576B2E-2D0B-427B-AB2E-ADB000AF1BDB}">
      <dsp:nvSpPr>
        <dsp:cNvPr id="0" name=""/>
        <dsp:cNvSpPr/>
      </dsp:nvSpPr>
      <dsp:spPr>
        <a:xfrm>
          <a:off x="1434145" y="481011"/>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7D277A-9C69-455A-8348-E9C7A5FA86CC}">
      <dsp:nvSpPr>
        <dsp:cNvPr id="0" name=""/>
        <dsp:cNvSpPr/>
      </dsp:nvSpPr>
      <dsp:spPr>
        <a:xfrm>
          <a:off x="2176391" y="481011"/>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96C7F-464B-47B5-8000-3A98AE4D287E}">
      <dsp:nvSpPr>
        <dsp:cNvPr id="0" name=""/>
        <dsp:cNvSpPr/>
      </dsp:nvSpPr>
      <dsp:spPr>
        <a:xfrm>
          <a:off x="2918052" y="481011"/>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B8CB26-838C-4C66-8B11-F13945E6A4B5}">
      <dsp:nvSpPr>
        <dsp:cNvPr id="0" name=""/>
        <dsp:cNvSpPr/>
      </dsp:nvSpPr>
      <dsp:spPr>
        <a:xfrm>
          <a:off x="3660298" y="481011"/>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CAD2A-D813-4C7E-B7CE-4D77A2829AA4}">
      <dsp:nvSpPr>
        <dsp:cNvPr id="0" name=""/>
        <dsp:cNvSpPr/>
      </dsp:nvSpPr>
      <dsp:spPr>
        <a:xfrm>
          <a:off x="4401959" y="481011"/>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F644A-F84D-450B-B7BF-E8D0B2D652D5}">
      <dsp:nvSpPr>
        <dsp:cNvPr id="0" name=""/>
        <dsp:cNvSpPr/>
      </dsp:nvSpPr>
      <dsp:spPr>
        <a:xfrm>
          <a:off x="5144205" y="481011"/>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C650C-F042-4E79-8743-2C674EC0B935}">
      <dsp:nvSpPr>
        <dsp:cNvPr id="0" name=""/>
        <dsp:cNvSpPr/>
      </dsp:nvSpPr>
      <dsp:spPr>
        <a:xfrm>
          <a:off x="692484" y="578727"/>
          <a:ext cx="5345231" cy="781723"/>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GB" sz="1200" b="1" kern="1200" dirty="0" smtClean="0"/>
            <a:t>involves varying your speed and the type of terrain over which you run, walk, cycle or ski. It improves aerobic and anaerobic fitness.</a:t>
          </a:r>
          <a:endParaRPr lang="en-GB" sz="1200" kern="1200" dirty="0"/>
        </a:p>
      </dsp:txBody>
      <dsp:txXfrm>
        <a:off x="692484" y="578727"/>
        <a:ext cx="5345231" cy="781723"/>
      </dsp:txXfrm>
    </dsp:sp>
    <dsp:sp modelId="{BD4D5469-483A-40CC-915B-606D6C0EB654}">
      <dsp:nvSpPr>
        <dsp:cNvPr id="0" name=""/>
        <dsp:cNvSpPr/>
      </dsp:nvSpPr>
      <dsp:spPr>
        <a:xfrm>
          <a:off x="692484" y="1533170"/>
          <a:ext cx="5276635" cy="47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ctr" defTabSz="933450">
            <a:lnSpc>
              <a:spcPct val="90000"/>
            </a:lnSpc>
            <a:spcBef>
              <a:spcPct val="0"/>
            </a:spcBef>
            <a:spcAft>
              <a:spcPct val="35000"/>
            </a:spcAft>
          </a:pPr>
          <a:r>
            <a:rPr lang="en-GB" sz="2100" b="1" kern="1200" dirty="0" smtClean="0"/>
            <a:t>Interval training</a:t>
          </a:r>
          <a:endParaRPr lang="en-GB" sz="2100" kern="1200" dirty="0"/>
        </a:p>
      </dsp:txBody>
      <dsp:txXfrm>
        <a:off x="692484" y="1533170"/>
        <a:ext cx="5276635" cy="479694"/>
      </dsp:txXfrm>
    </dsp:sp>
    <dsp:sp modelId="{BFA61BAB-BC29-47E3-9D3E-97404B28F770}">
      <dsp:nvSpPr>
        <dsp:cNvPr id="0" name=""/>
        <dsp:cNvSpPr/>
      </dsp:nvSpPr>
      <dsp:spPr>
        <a:xfrm>
          <a:off x="692484" y="2012864"/>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A7EF2E-CA68-447D-8014-381C457AE3B1}">
      <dsp:nvSpPr>
        <dsp:cNvPr id="0" name=""/>
        <dsp:cNvSpPr/>
      </dsp:nvSpPr>
      <dsp:spPr>
        <a:xfrm>
          <a:off x="1434145" y="2012864"/>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BC6395-35F1-4B86-AC93-5079239B651B}">
      <dsp:nvSpPr>
        <dsp:cNvPr id="0" name=""/>
        <dsp:cNvSpPr/>
      </dsp:nvSpPr>
      <dsp:spPr>
        <a:xfrm>
          <a:off x="2176391" y="2012864"/>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68826E-B418-475F-9CF8-E2E16229FC3D}">
      <dsp:nvSpPr>
        <dsp:cNvPr id="0" name=""/>
        <dsp:cNvSpPr/>
      </dsp:nvSpPr>
      <dsp:spPr>
        <a:xfrm>
          <a:off x="2918052" y="2012864"/>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1191B-B378-4242-9D00-215E5EEFE848}">
      <dsp:nvSpPr>
        <dsp:cNvPr id="0" name=""/>
        <dsp:cNvSpPr/>
      </dsp:nvSpPr>
      <dsp:spPr>
        <a:xfrm>
          <a:off x="3660298" y="2012864"/>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2A5B1E-C20E-4DAF-9906-3CDE047EC1CD}">
      <dsp:nvSpPr>
        <dsp:cNvPr id="0" name=""/>
        <dsp:cNvSpPr/>
      </dsp:nvSpPr>
      <dsp:spPr>
        <a:xfrm>
          <a:off x="4401959" y="2012864"/>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FC9AFF-C6C5-42CF-910D-91572B8AD279}">
      <dsp:nvSpPr>
        <dsp:cNvPr id="0" name=""/>
        <dsp:cNvSpPr/>
      </dsp:nvSpPr>
      <dsp:spPr>
        <a:xfrm>
          <a:off x="5144205" y="2012864"/>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91080-EF27-4ECC-87DC-D6214AE6019D}">
      <dsp:nvSpPr>
        <dsp:cNvPr id="0" name=""/>
        <dsp:cNvSpPr/>
      </dsp:nvSpPr>
      <dsp:spPr>
        <a:xfrm>
          <a:off x="692484" y="2110579"/>
          <a:ext cx="5345231" cy="781723"/>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GB" sz="1200" b="1" kern="1200" dirty="0" smtClean="0"/>
            <a:t>involves alternating between periods of hard exercise and rest. It improves speed and muscular endurance.</a:t>
          </a:r>
          <a:endParaRPr lang="en-GB" sz="1200" kern="1200" dirty="0"/>
        </a:p>
      </dsp:txBody>
      <dsp:txXfrm>
        <a:off x="692484" y="2110579"/>
        <a:ext cx="5345231" cy="781723"/>
      </dsp:txXfrm>
    </dsp:sp>
    <dsp:sp modelId="{7087E061-915B-4C54-BAFD-4A8A3CEA9FC1}">
      <dsp:nvSpPr>
        <dsp:cNvPr id="0" name=""/>
        <dsp:cNvSpPr/>
      </dsp:nvSpPr>
      <dsp:spPr>
        <a:xfrm>
          <a:off x="692484" y="3065022"/>
          <a:ext cx="5276635" cy="47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ctr" defTabSz="933450">
            <a:lnSpc>
              <a:spcPct val="90000"/>
            </a:lnSpc>
            <a:spcBef>
              <a:spcPct val="0"/>
            </a:spcBef>
            <a:spcAft>
              <a:spcPct val="35000"/>
            </a:spcAft>
          </a:pPr>
          <a:r>
            <a:rPr lang="en-GB" sz="2100" b="1" kern="1200" dirty="0" smtClean="0"/>
            <a:t>Weight training</a:t>
          </a:r>
          <a:endParaRPr lang="en-GB" sz="2100" kern="1200" dirty="0"/>
        </a:p>
      </dsp:txBody>
      <dsp:txXfrm>
        <a:off x="692484" y="3065022"/>
        <a:ext cx="5276635" cy="479694"/>
      </dsp:txXfrm>
    </dsp:sp>
    <dsp:sp modelId="{84C9F248-B1BE-42D6-98AF-97D4FD2CBF3C}">
      <dsp:nvSpPr>
        <dsp:cNvPr id="0" name=""/>
        <dsp:cNvSpPr/>
      </dsp:nvSpPr>
      <dsp:spPr>
        <a:xfrm>
          <a:off x="692484" y="3544716"/>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D0B8A-85B9-41DF-BB8A-A3CAFBB0882D}">
      <dsp:nvSpPr>
        <dsp:cNvPr id="0" name=""/>
        <dsp:cNvSpPr/>
      </dsp:nvSpPr>
      <dsp:spPr>
        <a:xfrm>
          <a:off x="1434145" y="3544716"/>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CE96DE-B89F-4689-8D3F-877FF53E4797}">
      <dsp:nvSpPr>
        <dsp:cNvPr id="0" name=""/>
        <dsp:cNvSpPr/>
      </dsp:nvSpPr>
      <dsp:spPr>
        <a:xfrm>
          <a:off x="2176391" y="3544716"/>
          <a:ext cx="1234732" cy="977154"/>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90C00D-A999-495F-B4AB-147E85D87DF6}">
      <dsp:nvSpPr>
        <dsp:cNvPr id="0" name=""/>
        <dsp:cNvSpPr/>
      </dsp:nvSpPr>
      <dsp:spPr>
        <a:xfrm>
          <a:off x="2918052" y="3544716"/>
          <a:ext cx="1234732" cy="977154"/>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8C8DE-72A3-4DD9-943F-BC09688BE9F3}">
      <dsp:nvSpPr>
        <dsp:cNvPr id="0" name=""/>
        <dsp:cNvSpPr/>
      </dsp:nvSpPr>
      <dsp:spPr>
        <a:xfrm>
          <a:off x="3660298" y="3544716"/>
          <a:ext cx="1234732" cy="977154"/>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313783-A925-414E-B4B0-8B191A4B7C97}">
      <dsp:nvSpPr>
        <dsp:cNvPr id="0" name=""/>
        <dsp:cNvSpPr/>
      </dsp:nvSpPr>
      <dsp:spPr>
        <a:xfrm>
          <a:off x="4401959" y="3544716"/>
          <a:ext cx="1234732" cy="977154"/>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4B0FE-040D-4C6F-8DE1-D6405DDC897D}">
      <dsp:nvSpPr>
        <dsp:cNvPr id="0" name=""/>
        <dsp:cNvSpPr/>
      </dsp:nvSpPr>
      <dsp:spPr>
        <a:xfrm>
          <a:off x="5144205" y="3544716"/>
          <a:ext cx="1234732" cy="977154"/>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B49FD9-354A-4583-82FB-790C21E2BF50}">
      <dsp:nvSpPr>
        <dsp:cNvPr id="0" name=""/>
        <dsp:cNvSpPr/>
      </dsp:nvSpPr>
      <dsp:spPr>
        <a:xfrm>
          <a:off x="692484" y="3642432"/>
          <a:ext cx="5345231" cy="781723"/>
        </a:xfrm>
        <a:prstGeom prst="rect">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GB" sz="1200" b="1" kern="1200" dirty="0" smtClean="0"/>
            <a:t>uses weights to provide resistance to the muscles. It improves muscular strength (high weight, low reps), muscular endurance (low weight, high reps, many sets) and power (medium weight and reps performed quickly).</a:t>
          </a:r>
          <a:endParaRPr lang="en-GB" sz="1200" kern="1200" dirty="0"/>
        </a:p>
      </dsp:txBody>
      <dsp:txXfrm>
        <a:off x="692484" y="3642432"/>
        <a:ext cx="5345231" cy="78172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61530-2224-4C79-A5E0-D9005A34E2CC}">
      <dsp:nvSpPr>
        <dsp:cNvPr id="0" name=""/>
        <dsp:cNvSpPr/>
      </dsp:nvSpPr>
      <dsp:spPr>
        <a:xfrm>
          <a:off x="0" y="0"/>
          <a:ext cx="8947150" cy="12168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t>People who set sensible goals, plan, record and monitor their progress are far more likely to meet their goals than those who do not.</a:t>
          </a:r>
          <a:endParaRPr lang="en-GB" sz="1600" kern="1200" dirty="0"/>
        </a:p>
      </dsp:txBody>
      <dsp:txXfrm>
        <a:off x="59399" y="59399"/>
        <a:ext cx="8828352" cy="1098002"/>
      </dsp:txXfrm>
    </dsp:sp>
    <dsp:sp modelId="{CEB1E897-D936-45B4-8DD4-D2F35DE1D0B6}">
      <dsp:nvSpPr>
        <dsp:cNvPr id="0" name=""/>
        <dsp:cNvSpPr/>
      </dsp:nvSpPr>
      <dsp:spPr>
        <a:xfrm>
          <a:off x="0" y="1212773"/>
          <a:ext cx="8947150" cy="1216800"/>
        </a:xfrm>
        <a:prstGeom prst="roundRect">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t>It is very important to set goals write out a plan, monitor each training session and evaluate each weeks training.</a:t>
          </a:r>
          <a:endParaRPr lang="en-GB" sz="1600" kern="1200" dirty="0"/>
        </a:p>
      </dsp:txBody>
      <dsp:txXfrm>
        <a:off x="59399" y="1272172"/>
        <a:ext cx="8828352"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C9B77-3C42-4D12-9E83-6C86E6FE87AC}">
      <dsp:nvSpPr>
        <dsp:cNvPr id="0" name=""/>
        <dsp:cNvSpPr/>
      </dsp:nvSpPr>
      <dsp:spPr>
        <a:xfrm>
          <a:off x="0" y="17295"/>
          <a:ext cx="7725025" cy="767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1" kern="1200" dirty="0" smtClean="0">
              <a:latin typeface="arial" panose="020B0604020202020204" pitchFamily="34" charset="0"/>
            </a:rPr>
            <a:t>Diet and Sport</a:t>
          </a:r>
          <a:endParaRPr lang="en-GB" sz="3200" kern="1200" dirty="0"/>
        </a:p>
      </dsp:txBody>
      <dsp:txXfrm>
        <a:off x="37467" y="54762"/>
        <a:ext cx="7650091" cy="692586"/>
      </dsp:txXfrm>
    </dsp:sp>
    <dsp:sp modelId="{66446A9C-BAD8-46B0-A2CE-6D0876ED0569}">
      <dsp:nvSpPr>
        <dsp:cNvPr id="0" name=""/>
        <dsp:cNvSpPr/>
      </dsp:nvSpPr>
      <dsp:spPr>
        <a:xfrm>
          <a:off x="0" y="784815"/>
          <a:ext cx="7725025"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2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dirty="0" smtClean="0">
              <a:latin typeface="arial" panose="020B0604020202020204" pitchFamily="34" charset="0"/>
            </a:rPr>
            <a:t>As well as thinking about having a balanced diet and getting all of the nutrients your body needs on a daily basis, athletes also have to think about what foods are going to benefit their sporting performance and when they should eat to fit around training and competitions.</a:t>
          </a:r>
        </a:p>
        <a:p>
          <a:pPr marL="228600" lvl="1" indent="-228600" algn="l" defTabSz="1111250">
            <a:lnSpc>
              <a:spcPct val="90000"/>
            </a:lnSpc>
            <a:spcBef>
              <a:spcPct val="0"/>
            </a:spcBef>
            <a:spcAft>
              <a:spcPct val="20000"/>
            </a:spcAft>
            <a:buChar char="••"/>
          </a:pPr>
          <a:r>
            <a:rPr lang="en-GB" sz="2500" kern="1200" dirty="0" smtClean="0">
              <a:latin typeface="arial" panose="020B0604020202020204" pitchFamily="34" charset="0"/>
            </a:rPr>
            <a:t>Athletes involved in different sports will have very different diets.</a:t>
          </a:r>
          <a:endParaRPr lang="en-GB" sz="2500" b="0" i="0" kern="1200" dirty="0">
            <a:effectLst/>
            <a:latin typeface="arial" panose="020B0604020202020204" pitchFamily="34" charset="0"/>
          </a:endParaRPr>
        </a:p>
        <a:p>
          <a:pPr marL="228600" lvl="1" indent="-228600" algn="l" defTabSz="1111250">
            <a:lnSpc>
              <a:spcPct val="90000"/>
            </a:lnSpc>
            <a:spcBef>
              <a:spcPct val="0"/>
            </a:spcBef>
            <a:spcAft>
              <a:spcPct val="20000"/>
            </a:spcAft>
            <a:buChar char="••"/>
          </a:pPr>
          <a:r>
            <a:rPr lang="en-GB" sz="2500" kern="1200" dirty="0" smtClean="0">
              <a:latin typeface="arial" panose="020B0604020202020204" pitchFamily="34" charset="0"/>
            </a:rPr>
            <a:t>For example, a weight lifter will eat a diet high in protein to help their </a:t>
          </a:r>
          <a:r>
            <a:rPr lang="en-GB" sz="2500" b="1" kern="1200" dirty="0" smtClean="0">
              <a:latin typeface="arial" panose="020B0604020202020204" pitchFamily="34" charset="0"/>
            </a:rPr>
            <a:t>muscles</a:t>
          </a:r>
          <a:r>
            <a:rPr lang="en-GB" sz="2500" kern="1200" dirty="0" smtClean="0">
              <a:latin typeface="arial" panose="020B0604020202020204" pitchFamily="34" charset="0"/>
            </a:rPr>
            <a:t> grow. An endurance athlete will have a diet high in carbohydrates to store their muscles with glycogen for energy.</a:t>
          </a:r>
          <a:endParaRPr lang="en-GB" sz="2500" b="0" i="0" kern="1200" dirty="0">
            <a:effectLst/>
            <a:latin typeface="arial" panose="020B0604020202020204" pitchFamily="34" charset="0"/>
          </a:endParaRPr>
        </a:p>
      </dsp:txBody>
      <dsp:txXfrm>
        <a:off x="0" y="784815"/>
        <a:ext cx="7725025" cy="4173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466F0-A672-42E4-B300-1A137954E678}">
      <dsp:nvSpPr>
        <dsp:cNvPr id="0" name=""/>
        <dsp:cNvSpPr/>
      </dsp:nvSpPr>
      <dsp:spPr>
        <a:xfrm>
          <a:off x="0" y="18033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B9D434-EB79-4E95-B8CD-7A89980D9643}">
      <dsp:nvSpPr>
        <dsp:cNvPr id="0" name=""/>
        <dsp:cNvSpPr/>
      </dsp:nvSpPr>
      <dsp:spPr>
        <a:xfrm>
          <a:off x="277752" y="1797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Increase fitness </a:t>
          </a:r>
          <a:endParaRPr lang="en-GB" sz="1100" kern="1200" dirty="0"/>
        </a:p>
      </dsp:txBody>
      <dsp:txXfrm>
        <a:off x="293604" y="33828"/>
        <a:ext cx="3856829" cy="293016"/>
      </dsp:txXfrm>
    </dsp:sp>
    <dsp:sp modelId="{EF50D330-F7F5-4FA5-B8FC-3B3D9CE55B90}">
      <dsp:nvSpPr>
        <dsp:cNvPr id="0" name=""/>
        <dsp:cNvSpPr/>
      </dsp:nvSpPr>
      <dsp:spPr>
        <a:xfrm>
          <a:off x="0" y="67929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1E1B55-F9E4-46A7-A861-15D8792481FB}">
      <dsp:nvSpPr>
        <dsp:cNvPr id="0" name=""/>
        <dsp:cNvSpPr/>
      </dsp:nvSpPr>
      <dsp:spPr>
        <a:xfrm>
          <a:off x="277752" y="51693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Helps individuals feel good </a:t>
          </a:r>
          <a:endParaRPr lang="en-GB" sz="1100" kern="1200" dirty="0"/>
        </a:p>
      </dsp:txBody>
      <dsp:txXfrm>
        <a:off x="293604" y="532788"/>
        <a:ext cx="3856829" cy="293016"/>
      </dsp:txXfrm>
    </dsp:sp>
    <dsp:sp modelId="{A79E8D00-A118-492C-BD08-2F98FD7F1CAC}">
      <dsp:nvSpPr>
        <dsp:cNvPr id="0" name=""/>
        <dsp:cNvSpPr/>
      </dsp:nvSpPr>
      <dsp:spPr>
        <a:xfrm>
          <a:off x="0" y="117825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3CE7EB-434A-4981-AE71-BB9834E195FF}">
      <dsp:nvSpPr>
        <dsp:cNvPr id="0" name=""/>
        <dsp:cNvSpPr/>
      </dsp:nvSpPr>
      <dsp:spPr>
        <a:xfrm>
          <a:off x="277752" y="101589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Helps relieve stress </a:t>
          </a:r>
          <a:endParaRPr lang="en-GB" sz="1100" kern="1200" dirty="0"/>
        </a:p>
      </dsp:txBody>
      <dsp:txXfrm>
        <a:off x="293604" y="1031748"/>
        <a:ext cx="3856829" cy="293016"/>
      </dsp:txXfrm>
    </dsp:sp>
    <dsp:sp modelId="{8E548ACB-7E1B-4922-A96F-7FE0482C800A}">
      <dsp:nvSpPr>
        <dsp:cNvPr id="0" name=""/>
        <dsp:cNvSpPr/>
      </dsp:nvSpPr>
      <dsp:spPr>
        <a:xfrm>
          <a:off x="0" y="167721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FE6C08-CA9B-41BB-96EE-8251CDD4B174}">
      <dsp:nvSpPr>
        <dsp:cNvPr id="0" name=""/>
        <dsp:cNvSpPr/>
      </dsp:nvSpPr>
      <dsp:spPr>
        <a:xfrm>
          <a:off x="277752" y="151485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Increase self esteem and confidence</a:t>
          </a:r>
          <a:endParaRPr lang="en-GB" sz="1100" kern="1200" dirty="0"/>
        </a:p>
      </dsp:txBody>
      <dsp:txXfrm>
        <a:off x="293604" y="1530708"/>
        <a:ext cx="3856829" cy="293016"/>
      </dsp:txXfrm>
    </dsp:sp>
    <dsp:sp modelId="{B7650CCF-63D3-4C9C-B5EF-23CB5D8958AB}">
      <dsp:nvSpPr>
        <dsp:cNvPr id="0" name=""/>
        <dsp:cNvSpPr/>
      </dsp:nvSpPr>
      <dsp:spPr>
        <a:xfrm>
          <a:off x="0" y="217617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6D23B0-D5DF-4ECA-AD9A-FA58C2F2ED88}">
      <dsp:nvSpPr>
        <dsp:cNvPr id="0" name=""/>
        <dsp:cNvSpPr/>
      </dsp:nvSpPr>
      <dsp:spPr>
        <a:xfrm>
          <a:off x="277752" y="201381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Contribute to good health</a:t>
          </a:r>
          <a:endParaRPr lang="en-GB" sz="1100" kern="1200" dirty="0"/>
        </a:p>
      </dsp:txBody>
      <dsp:txXfrm>
        <a:off x="293604" y="2029668"/>
        <a:ext cx="3856829" cy="293016"/>
      </dsp:txXfrm>
    </dsp:sp>
    <dsp:sp modelId="{8799563E-29DE-45B8-B562-60A71259B065}">
      <dsp:nvSpPr>
        <dsp:cNvPr id="0" name=""/>
        <dsp:cNvSpPr/>
      </dsp:nvSpPr>
      <dsp:spPr>
        <a:xfrm>
          <a:off x="0" y="267513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EFD1DF-6E34-4728-95D5-AD96DF595B24}">
      <dsp:nvSpPr>
        <dsp:cNvPr id="0" name=""/>
        <dsp:cNvSpPr/>
      </dsp:nvSpPr>
      <dsp:spPr>
        <a:xfrm>
          <a:off x="277752" y="251277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Contribute to enjoyment of life</a:t>
          </a:r>
          <a:endParaRPr lang="en-GB" sz="1100" kern="1200" dirty="0"/>
        </a:p>
      </dsp:txBody>
      <dsp:txXfrm>
        <a:off x="293604" y="2528628"/>
        <a:ext cx="3856829" cy="293016"/>
      </dsp:txXfrm>
    </dsp:sp>
    <dsp:sp modelId="{D1473DB9-36E8-4340-9374-D919F81B3893}">
      <dsp:nvSpPr>
        <dsp:cNvPr id="0" name=""/>
        <dsp:cNvSpPr/>
      </dsp:nvSpPr>
      <dsp:spPr>
        <a:xfrm>
          <a:off x="0" y="3174096"/>
          <a:ext cx="5555048" cy="277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747E8-C662-42A0-835D-6F79E4180C6C}">
      <dsp:nvSpPr>
        <dsp:cNvPr id="0" name=""/>
        <dsp:cNvSpPr/>
      </dsp:nvSpPr>
      <dsp:spPr>
        <a:xfrm>
          <a:off x="277752" y="3011736"/>
          <a:ext cx="3888533" cy="324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977" tIns="0" rIns="146977" bIns="0" numCol="1" spcCol="1270" anchor="ctr" anchorCtr="0">
          <a:noAutofit/>
        </a:bodyPr>
        <a:lstStyle/>
        <a:p>
          <a:pPr lvl="0" algn="l" defTabSz="488950">
            <a:lnSpc>
              <a:spcPct val="90000"/>
            </a:lnSpc>
            <a:spcBef>
              <a:spcPct val="0"/>
            </a:spcBef>
            <a:spcAft>
              <a:spcPct val="35000"/>
            </a:spcAft>
          </a:pPr>
          <a:r>
            <a:rPr lang="en-GB" sz="1100" kern="1200" dirty="0" smtClean="0"/>
            <a:t>Provide a mental challenge </a:t>
          </a:r>
          <a:endParaRPr lang="en-GB" sz="1100" kern="1200" dirty="0"/>
        </a:p>
      </dsp:txBody>
      <dsp:txXfrm>
        <a:off x="293604" y="3027588"/>
        <a:ext cx="3856829" cy="2930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3717D-6AE8-4532-BBC3-85DFD039F611}">
      <dsp:nvSpPr>
        <dsp:cNvPr id="0" name=""/>
        <dsp:cNvSpPr/>
      </dsp:nvSpPr>
      <dsp:spPr>
        <a:xfrm>
          <a:off x="1835302" y="330538"/>
          <a:ext cx="4551680" cy="4551680"/>
        </a:xfrm>
        <a:prstGeom prst="pie">
          <a:avLst>
            <a:gd name="adj1" fmla="val 16200000"/>
            <a:gd name="adj2" fmla="val 19285716"/>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Vitamins</a:t>
          </a:r>
          <a:endParaRPr lang="en-GB" sz="1100" kern="1200" dirty="0"/>
        </a:p>
      </dsp:txBody>
      <dsp:txXfrm>
        <a:off x="4226560" y="753194"/>
        <a:ext cx="1083733" cy="866986"/>
      </dsp:txXfrm>
    </dsp:sp>
    <dsp:sp modelId="{75EB3AF6-857C-4A9B-B7E1-71132C9315C2}">
      <dsp:nvSpPr>
        <dsp:cNvPr id="0" name=""/>
        <dsp:cNvSpPr/>
      </dsp:nvSpPr>
      <dsp:spPr>
        <a:xfrm>
          <a:off x="1893823" y="403690"/>
          <a:ext cx="4551680" cy="4551680"/>
        </a:xfrm>
        <a:prstGeom prst="pie">
          <a:avLst>
            <a:gd name="adj1" fmla="val 19285716"/>
            <a:gd name="adj2" fmla="val 771428"/>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Minerals</a:t>
          </a:r>
          <a:endParaRPr lang="en-GB" sz="1100" kern="1200" dirty="0"/>
        </a:p>
      </dsp:txBody>
      <dsp:txXfrm>
        <a:off x="4985173" y="2053674"/>
        <a:ext cx="1246293" cy="758613"/>
      </dsp:txXfrm>
    </dsp:sp>
    <dsp:sp modelId="{117F5C8E-1ABC-4A21-9B86-8840D4DED9AC}">
      <dsp:nvSpPr>
        <dsp:cNvPr id="0" name=""/>
        <dsp:cNvSpPr/>
      </dsp:nvSpPr>
      <dsp:spPr>
        <a:xfrm>
          <a:off x="1872691" y="495808"/>
          <a:ext cx="4551680" cy="4551680"/>
        </a:xfrm>
        <a:prstGeom prst="pie">
          <a:avLst>
            <a:gd name="adj1" fmla="val 771428"/>
            <a:gd name="adj2" fmla="val 3857143"/>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Fat</a:t>
          </a:r>
          <a:endParaRPr lang="en-GB" sz="1100" kern="1200" dirty="0"/>
        </a:p>
      </dsp:txBody>
      <dsp:txXfrm>
        <a:off x="4795520" y="3191594"/>
        <a:ext cx="1083733" cy="839893"/>
      </dsp:txXfrm>
    </dsp:sp>
    <dsp:sp modelId="{91B1FE3E-1877-45CE-B2DE-4EF0E78C2EA9}">
      <dsp:nvSpPr>
        <dsp:cNvPr id="0" name=""/>
        <dsp:cNvSpPr/>
      </dsp:nvSpPr>
      <dsp:spPr>
        <a:xfrm>
          <a:off x="1788159" y="536448"/>
          <a:ext cx="4551680" cy="4551680"/>
        </a:xfrm>
        <a:prstGeom prst="pie">
          <a:avLst>
            <a:gd name="adj1" fmla="val 3857226"/>
            <a:gd name="adj2" fmla="val 6942858"/>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Protein</a:t>
          </a:r>
          <a:endParaRPr lang="en-GB" sz="1100" kern="1200" dirty="0"/>
        </a:p>
      </dsp:txBody>
      <dsp:txXfrm>
        <a:off x="3535679" y="4112768"/>
        <a:ext cx="1056640" cy="758613"/>
      </dsp:txXfrm>
    </dsp:sp>
    <dsp:sp modelId="{1FBF110B-CB12-44DD-B6A6-361DD9A2FB05}">
      <dsp:nvSpPr>
        <dsp:cNvPr id="0" name=""/>
        <dsp:cNvSpPr/>
      </dsp:nvSpPr>
      <dsp:spPr>
        <a:xfrm>
          <a:off x="1703628" y="495808"/>
          <a:ext cx="4551680" cy="4551680"/>
        </a:xfrm>
        <a:prstGeom prst="pie">
          <a:avLst>
            <a:gd name="adj1" fmla="val 6942858"/>
            <a:gd name="adj2" fmla="val 10028574"/>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Carbohydrates</a:t>
          </a:r>
          <a:endParaRPr lang="en-GB" sz="1100" kern="1200" dirty="0"/>
        </a:p>
      </dsp:txBody>
      <dsp:txXfrm>
        <a:off x="2248746" y="3191594"/>
        <a:ext cx="1083733" cy="839893"/>
      </dsp:txXfrm>
    </dsp:sp>
    <dsp:sp modelId="{7639B5AF-4543-4316-9D06-3AE46F8FB39C}">
      <dsp:nvSpPr>
        <dsp:cNvPr id="0" name=""/>
        <dsp:cNvSpPr/>
      </dsp:nvSpPr>
      <dsp:spPr>
        <a:xfrm>
          <a:off x="1682495" y="403690"/>
          <a:ext cx="4551680" cy="4551680"/>
        </a:xfrm>
        <a:prstGeom prst="pie">
          <a:avLst>
            <a:gd name="adj1" fmla="val 10028574"/>
            <a:gd name="adj2" fmla="val 13114284"/>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Fibre</a:t>
          </a:r>
          <a:endParaRPr lang="en-GB" sz="1100" kern="1200" dirty="0"/>
        </a:p>
      </dsp:txBody>
      <dsp:txXfrm>
        <a:off x="1896533" y="2053674"/>
        <a:ext cx="1246293" cy="758613"/>
      </dsp:txXfrm>
    </dsp:sp>
    <dsp:sp modelId="{5D792163-5D65-4D1F-8A0C-B6B353B6F12B}">
      <dsp:nvSpPr>
        <dsp:cNvPr id="0" name=""/>
        <dsp:cNvSpPr/>
      </dsp:nvSpPr>
      <dsp:spPr>
        <a:xfrm>
          <a:off x="1741017" y="330538"/>
          <a:ext cx="4551680" cy="4551680"/>
        </a:xfrm>
        <a:prstGeom prst="pie">
          <a:avLst>
            <a:gd name="adj1" fmla="val 13114284"/>
            <a:gd name="adj2" fmla="val 1620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Water</a:t>
          </a:r>
          <a:endParaRPr lang="en-GB" sz="1100" kern="1200" dirty="0"/>
        </a:p>
      </dsp:txBody>
      <dsp:txXfrm>
        <a:off x="2817706" y="753194"/>
        <a:ext cx="1083733" cy="866986"/>
      </dsp:txXfrm>
    </dsp:sp>
    <dsp:sp modelId="{266CB1E0-781C-40A2-91AE-F9C0A1E24A3F}">
      <dsp:nvSpPr>
        <dsp:cNvPr id="0" name=""/>
        <dsp:cNvSpPr/>
      </dsp:nvSpPr>
      <dsp:spPr>
        <a:xfrm>
          <a:off x="1553304" y="48767"/>
          <a:ext cx="5115221" cy="5115221"/>
        </a:xfrm>
        <a:prstGeom prst="circularArrow">
          <a:avLst>
            <a:gd name="adj1" fmla="val 5085"/>
            <a:gd name="adj2" fmla="val 327528"/>
            <a:gd name="adj3" fmla="val 18957827"/>
            <a:gd name="adj4" fmla="val 16200343"/>
            <a:gd name="adj5" fmla="val 5932"/>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1D21E29-8295-458D-BAE1-03134FC65B3E}">
      <dsp:nvSpPr>
        <dsp:cNvPr id="0" name=""/>
        <dsp:cNvSpPr/>
      </dsp:nvSpPr>
      <dsp:spPr>
        <a:xfrm>
          <a:off x="1612194" y="122243"/>
          <a:ext cx="5115221" cy="5115221"/>
        </a:xfrm>
        <a:prstGeom prst="circularArrow">
          <a:avLst>
            <a:gd name="adj1" fmla="val 5085"/>
            <a:gd name="adj2" fmla="val 327528"/>
            <a:gd name="adj3" fmla="val 443744"/>
            <a:gd name="adj4" fmla="val 19285776"/>
            <a:gd name="adj5" fmla="val 5932"/>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5967FE4-872A-44B4-8B25-43AEC52E0F52}">
      <dsp:nvSpPr>
        <dsp:cNvPr id="0" name=""/>
        <dsp:cNvSpPr/>
      </dsp:nvSpPr>
      <dsp:spPr>
        <a:xfrm>
          <a:off x="1590986" y="214147"/>
          <a:ext cx="5115221" cy="5115221"/>
        </a:xfrm>
        <a:prstGeom prst="circularArrow">
          <a:avLst>
            <a:gd name="adj1" fmla="val 5085"/>
            <a:gd name="adj2" fmla="val 327528"/>
            <a:gd name="adj3" fmla="val 3529100"/>
            <a:gd name="adj4" fmla="val 770764"/>
            <a:gd name="adj5" fmla="val 5932"/>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1608F29-7AAF-45F2-8034-3311522AA6FD}">
      <dsp:nvSpPr>
        <dsp:cNvPr id="0" name=""/>
        <dsp:cNvSpPr/>
      </dsp:nvSpPr>
      <dsp:spPr>
        <a:xfrm>
          <a:off x="1506389" y="254558"/>
          <a:ext cx="5115221" cy="5115221"/>
        </a:xfrm>
        <a:prstGeom prst="circularArrow">
          <a:avLst>
            <a:gd name="adj1" fmla="val 5085"/>
            <a:gd name="adj2" fmla="val 327528"/>
            <a:gd name="adj3" fmla="val 6615046"/>
            <a:gd name="adj4" fmla="val 3857426"/>
            <a:gd name="adj5" fmla="val 5932"/>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33836A-DFC2-4840-8A03-26C1D40DBA85}">
      <dsp:nvSpPr>
        <dsp:cNvPr id="0" name=""/>
        <dsp:cNvSpPr/>
      </dsp:nvSpPr>
      <dsp:spPr>
        <a:xfrm>
          <a:off x="1421791" y="214147"/>
          <a:ext cx="5115221" cy="5115221"/>
        </a:xfrm>
        <a:prstGeom prst="circularArrow">
          <a:avLst>
            <a:gd name="adj1" fmla="val 5085"/>
            <a:gd name="adj2" fmla="val 327528"/>
            <a:gd name="adj3" fmla="val 9701707"/>
            <a:gd name="adj4" fmla="val 6943371"/>
            <a:gd name="adj5" fmla="val 5932"/>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9C37CEC-F359-4B51-990B-321168645168}">
      <dsp:nvSpPr>
        <dsp:cNvPr id="0" name=""/>
        <dsp:cNvSpPr/>
      </dsp:nvSpPr>
      <dsp:spPr>
        <a:xfrm>
          <a:off x="1400584" y="122243"/>
          <a:ext cx="5115221" cy="5115221"/>
        </a:xfrm>
        <a:prstGeom prst="circularArrow">
          <a:avLst>
            <a:gd name="adj1" fmla="val 5085"/>
            <a:gd name="adj2" fmla="val 327528"/>
            <a:gd name="adj3" fmla="val 12786695"/>
            <a:gd name="adj4" fmla="val 10028727"/>
            <a:gd name="adj5" fmla="val 5932"/>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1500DD-AE5F-401B-B44B-CB1063706E67}">
      <dsp:nvSpPr>
        <dsp:cNvPr id="0" name=""/>
        <dsp:cNvSpPr/>
      </dsp:nvSpPr>
      <dsp:spPr>
        <a:xfrm>
          <a:off x="1459473" y="48767"/>
          <a:ext cx="5115221" cy="5115221"/>
        </a:xfrm>
        <a:prstGeom prst="circularArrow">
          <a:avLst>
            <a:gd name="adj1" fmla="val 5085"/>
            <a:gd name="adj2" fmla="val 327528"/>
            <a:gd name="adj3" fmla="val 15872129"/>
            <a:gd name="adj4" fmla="val 13114645"/>
            <a:gd name="adj5" fmla="val 5932"/>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solidFill>
            <a:schemeClr val="bg1"/>
          </a:solid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23EE7-C2A9-493E-A954-6E9935A026A6}">
      <dsp:nvSpPr>
        <dsp:cNvPr id="0" name=""/>
        <dsp:cNvSpPr/>
      </dsp:nvSpPr>
      <dsp:spPr>
        <a:xfrm>
          <a:off x="525419" y="637987"/>
          <a:ext cx="5566538" cy="50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lvl="0" algn="ctr" defTabSz="1022350">
            <a:lnSpc>
              <a:spcPct val="90000"/>
            </a:lnSpc>
            <a:spcBef>
              <a:spcPct val="0"/>
            </a:spcBef>
            <a:spcAft>
              <a:spcPct val="35000"/>
            </a:spcAft>
          </a:pPr>
          <a:r>
            <a:rPr lang="en-GB" sz="2300" b="1" kern="1200" dirty="0" smtClean="0">
              <a:solidFill>
                <a:schemeClr val="bg1"/>
              </a:solidFill>
            </a:rPr>
            <a:t>Drinking Water</a:t>
          </a:r>
          <a:endParaRPr lang="en-GB" sz="2300" b="1" kern="1200" dirty="0">
            <a:solidFill>
              <a:schemeClr val="bg1"/>
            </a:solidFill>
          </a:endParaRPr>
        </a:p>
      </dsp:txBody>
      <dsp:txXfrm>
        <a:off x="525419" y="637987"/>
        <a:ext cx="5566538" cy="506048"/>
      </dsp:txXfrm>
    </dsp:sp>
    <dsp:sp modelId="{DB7A12A7-AD53-4870-9AAF-9680852894FF}">
      <dsp:nvSpPr>
        <dsp:cNvPr id="0" name=""/>
        <dsp:cNvSpPr/>
      </dsp:nvSpPr>
      <dsp:spPr>
        <a:xfrm rot="10800000">
          <a:off x="93084" y="1144036"/>
          <a:ext cx="1302570" cy="1030840"/>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B8E62-A5A7-46E8-9281-1263847E7CD8}">
      <dsp:nvSpPr>
        <dsp:cNvPr id="0" name=""/>
        <dsp:cNvSpPr/>
      </dsp:nvSpPr>
      <dsp:spPr>
        <a:xfrm rot="10800000">
          <a:off x="875492" y="1144036"/>
          <a:ext cx="1302570" cy="1030840"/>
        </a:xfrm>
        <a:prstGeom prst="chevron">
          <a:avLst>
            <a:gd name="adj" fmla="val 70610"/>
          </a:avLst>
        </a:prstGeom>
        <a:solidFill>
          <a:schemeClr val="accent5">
            <a:hueOff val="479787"/>
            <a:satOff val="-309"/>
            <a:lumOff val="211"/>
            <a:alphaOff val="0"/>
          </a:schemeClr>
        </a:solidFill>
        <a:ln w="19050" cap="rnd" cmpd="sng" algn="ctr">
          <a:solidFill>
            <a:schemeClr val="accent5">
              <a:hueOff val="479787"/>
              <a:satOff val="-309"/>
              <a:lumOff val="2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C1DDB9-3686-4913-94F0-8A010E14A889}">
      <dsp:nvSpPr>
        <dsp:cNvPr id="0" name=""/>
        <dsp:cNvSpPr/>
      </dsp:nvSpPr>
      <dsp:spPr>
        <a:xfrm rot="10800000">
          <a:off x="1658519" y="1144036"/>
          <a:ext cx="1302570" cy="1030840"/>
        </a:xfrm>
        <a:prstGeom prst="chevron">
          <a:avLst>
            <a:gd name="adj" fmla="val 70610"/>
          </a:avLst>
        </a:prstGeom>
        <a:solidFill>
          <a:schemeClr val="accent5">
            <a:hueOff val="959575"/>
            <a:satOff val="-617"/>
            <a:lumOff val="422"/>
            <a:alphaOff val="0"/>
          </a:schemeClr>
        </a:solidFill>
        <a:ln w="19050" cap="rnd" cmpd="sng" algn="ctr">
          <a:solidFill>
            <a:schemeClr val="accent5">
              <a:hueOff val="959575"/>
              <a:satOff val="-617"/>
              <a:lumOff val="4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EA966E-2FAE-463F-A1AD-D1D8CA40DF4B}">
      <dsp:nvSpPr>
        <dsp:cNvPr id="0" name=""/>
        <dsp:cNvSpPr/>
      </dsp:nvSpPr>
      <dsp:spPr>
        <a:xfrm rot="10800000">
          <a:off x="2440927" y="1144036"/>
          <a:ext cx="1302570" cy="1030840"/>
        </a:xfrm>
        <a:prstGeom prst="chevron">
          <a:avLst>
            <a:gd name="adj" fmla="val 70610"/>
          </a:avLst>
        </a:prstGeom>
        <a:solidFill>
          <a:schemeClr val="accent5">
            <a:hueOff val="1439362"/>
            <a:satOff val="-926"/>
            <a:lumOff val="633"/>
            <a:alphaOff val="0"/>
          </a:schemeClr>
        </a:solidFill>
        <a:ln w="19050" cap="rnd" cmpd="sng" algn="ctr">
          <a:solidFill>
            <a:schemeClr val="accent5">
              <a:hueOff val="1439362"/>
              <a:satOff val="-926"/>
              <a:lumOff val="6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0E6B7-242C-4B49-BE63-30E578C1D087}">
      <dsp:nvSpPr>
        <dsp:cNvPr id="0" name=""/>
        <dsp:cNvSpPr/>
      </dsp:nvSpPr>
      <dsp:spPr>
        <a:xfrm rot="10800000">
          <a:off x="3223953" y="1144036"/>
          <a:ext cx="1302570" cy="1030840"/>
        </a:xfrm>
        <a:prstGeom prst="chevron">
          <a:avLst>
            <a:gd name="adj" fmla="val 70610"/>
          </a:avLst>
        </a:prstGeom>
        <a:solidFill>
          <a:schemeClr val="accent5">
            <a:hueOff val="1919150"/>
            <a:satOff val="-1235"/>
            <a:lumOff val="844"/>
            <a:alphaOff val="0"/>
          </a:schemeClr>
        </a:solidFill>
        <a:ln w="19050" cap="rnd" cmpd="sng" algn="ctr">
          <a:solidFill>
            <a:schemeClr val="accent5">
              <a:hueOff val="1919150"/>
              <a:satOff val="-1235"/>
              <a:lumOff val="8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FE9840-ECB1-4773-B392-D5A6CCCA3521}">
      <dsp:nvSpPr>
        <dsp:cNvPr id="0" name=""/>
        <dsp:cNvSpPr/>
      </dsp:nvSpPr>
      <dsp:spPr>
        <a:xfrm rot="10800000">
          <a:off x="4006361" y="1144036"/>
          <a:ext cx="1302570" cy="1030840"/>
        </a:xfrm>
        <a:prstGeom prst="chevron">
          <a:avLst>
            <a:gd name="adj" fmla="val 70610"/>
          </a:avLst>
        </a:prstGeom>
        <a:solidFill>
          <a:schemeClr val="accent5">
            <a:hueOff val="2398937"/>
            <a:satOff val="-1543"/>
            <a:lumOff val="1055"/>
            <a:alphaOff val="0"/>
          </a:schemeClr>
        </a:solidFill>
        <a:ln w="19050" cap="rnd" cmpd="sng" algn="ctr">
          <a:solidFill>
            <a:schemeClr val="accent5">
              <a:hueOff val="2398937"/>
              <a:satOff val="-1543"/>
              <a:lumOff val="10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25351-3E54-49A8-A3F7-DF2C1910D333}">
      <dsp:nvSpPr>
        <dsp:cNvPr id="0" name=""/>
        <dsp:cNvSpPr/>
      </dsp:nvSpPr>
      <dsp:spPr>
        <a:xfrm rot="10800000">
          <a:off x="4789388" y="1144036"/>
          <a:ext cx="1302570" cy="1030840"/>
        </a:xfrm>
        <a:prstGeom prst="chevron">
          <a:avLst>
            <a:gd name="adj" fmla="val 70610"/>
          </a:avLst>
        </a:prstGeom>
        <a:solidFill>
          <a:schemeClr val="accent5">
            <a:hueOff val="2878725"/>
            <a:satOff val="-1852"/>
            <a:lumOff val="1266"/>
            <a:alphaOff val="0"/>
          </a:schemeClr>
        </a:solidFill>
        <a:ln w="19050" cap="rnd" cmpd="sng" algn="ctr">
          <a:solidFill>
            <a:schemeClr val="accent5">
              <a:hueOff val="2878725"/>
              <a:satOff val="-1852"/>
              <a:lumOff val="12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7A09A-19B0-4EBA-84B1-3BB586C3F66A}">
      <dsp:nvSpPr>
        <dsp:cNvPr id="0" name=""/>
        <dsp:cNvSpPr/>
      </dsp:nvSpPr>
      <dsp:spPr>
        <a:xfrm>
          <a:off x="453054" y="1247120"/>
          <a:ext cx="5638903" cy="824672"/>
        </a:xfrm>
        <a:prstGeom prst="rect">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GB" sz="1500" kern="1200" dirty="0" smtClean="0"/>
            <a:t>You should always make sure you keep drinking throughout exercise though, to replace the fluid you are loosing through sweat and breathing out more water vapour.</a:t>
          </a:r>
          <a:endParaRPr lang="en-GB" sz="1500" kern="1200" dirty="0"/>
        </a:p>
      </dsp:txBody>
      <dsp:txXfrm>
        <a:off x="453054" y="1247120"/>
        <a:ext cx="5638903" cy="824672"/>
      </dsp:txXfrm>
    </dsp:sp>
    <dsp:sp modelId="{0858C0A1-EB8D-4463-AC0A-3F4D49258357}">
      <dsp:nvSpPr>
        <dsp:cNvPr id="0" name=""/>
        <dsp:cNvSpPr/>
      </dsp:nvSpPr>
      <dsp:spPr>
        <a:xfrm>
          <a:off x="525419" y="2263647"/>
          <a:ext cx="5566538" cy="50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lvl="0" algn="ctr" defTabSz="1022350">
            <a:lnSpc>
              <a:spcPct val="90000"/>
            </a:lnSpc>
            <a:spcBef>
              <a:spcPct val="0"/>
            </a:spcBef>
            <a:spcAft>
              <a:spcPct val="35000"/>
            </a:spcAft>
          </a:pPr>
          <a:r>
            <a:rPr lang="en-GB" sz="2300" b="1" kern="1200" dirty="0" smtClean="0">
              <a:solidFill>
                <a:schemeClr val="bg1"/>
              </a:solidFill>
            </a:rPr>
            <a:t>Post Exercise </a:t>
          </a:r>
          <a:endParaRPr lang="en-GB" sz="2300" b="1" kern="1200" dirty="0">
            <a:solidFill>
              <a:schemeClr val="bg1"/>
            </a:solidFill>
          </a:endParaRPr>
        </a:p>
      </dsp:txBody>
      <dsp:txXfrm>
        <a:off x="525419" y="2263647"/>
        <a:ext cx="5566538" cy="506048"/>
      </dsp:txXfrm>
    </dsp:sp>
    <dsp:sp modelId="{D2D84250-508E-4F72-A3D7-D7B6E1607DEF}">
      <dsp:nvSpPr>
        <dsp:cNvPr id="0" name=""/>
        <dsp:cNvSpPr/>
      </dsp:nvSpPr>
      <dsp:spPr>
        <a:xfrm rot="10800000">
          <a:off x="93084" y="2769696"/>
          <a:ext cx="1302570" cy="1030840"/>
        </a:xfrm>
        <a:prstGeom prst="chevron">
          <a:avLst>
            <a:gd name="adj" fmla="val 70610"/>
          </a:avLst>
        </a:prstGeom>
        <a:solidFill>
          <a:schemeClr val="accent5">
            <a:hueOff val="3358512"/>
            <a:satOff val="-2161"/>
            <a:lumOff val="1478"/>
            <a:alphaOff val="0"/>
          </a:schemeClr>
        </a:solidFill>
        <a:ln w="19050" cap="rnd" cmpd="sng" algn="ctr">
          <a:solidFill>
            <a:schemeClr val="accent5">
              <a:hueOff val="3358512"/>
              <a:satOff val="-2161"/>
              <a:lumOff val="14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A39A0-1B9C-4771-A0A4-1C487EDFE114}">
      <dsp:nvSpPr>
        <dsp:cNvPr id="0" name=""/>
        <dsp:cNvSpPr/>
      </dsp:nvSpPr>
      <dsp:spPr>
        <a:xfrm rot="10800000">
          <a:off x="875492" y="2769696"/>
          <a:ext cx="1302570" cy="1030840"/>
        </a:xfrm>
        <a:prstGeom prst="chevron">
          <a:avLst>
            <a:gd name="adj" fmla="val 70610"/>
          </a:avLst>
        </a:prstGeom>
        <a:solidFill>
          <a:schemeClr val="accent5">
            <a:hueOff val="3838300"/>
            <a:satOff val="-2470"/>
            <a:lumOff val="1689"/>
            <a:alphaOff val="0"/>
          </a:schemeClr>
        </a:solidFill>
        <a:ln w="19050" cap="rnd" cmpd="sng" algn="ctr">
          <a:solidFill>
            <a:schemeClr val="accent5">
              <a:hueOff val="3838300"/>
              <a:satOff val="-2470"/>
              <a:lumOff val="16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E6618-944F-493C-A50D-0E6187FA2CF4}">
      <dsp:nvSpPr>
        <dsp:cNvPr id="0" name=""/>
        <dsp:cNvSpPr/>
      </dsp:nvSpPr>
      <dsp:spPr>
        <a:xfrm rot="10800000">
          <a:off x="1658519" y="2769696"/>
          <a:ext cx="1302570" cy="1030840"/>
        </a:xfrm>
        <a:prstGeom prst="chevron">
          <a:avLst>
            <a:gd name="adj" fmla="val 70610"/>
          </a:avLst>
        </a:prstGeom>
        <a:solidFill>
          <a:schemeClr val="accent5">
            <a:hueOff val="4318087"/>
            <a:satOff val="-2778"/>
            <a:lumOff val="1900"/>
            <a:alphaOff val="0"/>
          </a:schemeClr>
        </a:solidFill>
        <a:ln w="19050" cap="rnd" cmpd="sng" algn="ctr">
          <a:solidFill>
            <a:schemeClr val="accent5">
              <a:hueOff val="4318087"/>
              <a:satOff val="-2778"/>
              <a:lumOff val="19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472E1-4734-4C05-8B38-AF092B22FCC0}">
      <dsp:nvSpPr>
        <dsp:cNvPr id="0" name=""/>
        <dsp:cNvSpPr/>
      </dsp:nvSpPr>
      <dsp:spPr>
        <a:xfrm rot="10800000">
          <a:off x="2440927" y="2769696"/>
          <a:ext cx="1302570" cy="1030840"/>
        </a:xfrm>
        <a:prstGeom prst="chevron">
          <a:avLst>
            <a:gd name="adj" fmla="val 70610"/>
          </a:avLst>
        </a:prstGeom>
        <a:solidFill>
          <a:schemeClr val="accent5">
            <a:hueOff val="4797875"/>
            <a:satOff val="-3087"/>
            <a:lumOff val="2111"/>
            <a:alphaOff val="0"/>
          </a:schemeClr>
        </a:solidFill>
        <a:ln w="19050" cap="rnd" cmpd="sng" algn="ctr">
          <a:solidFill>
            <a:schemeClr val="accent5">
              <a:hueOff val="4797875"/>
              <a:satOff val="-3087"/>
              <a:lumOff val="21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DD3CF-BB39-4A1C-A894-E2E00FD618B2}">
      <dsp:nvSpPr>
        <dsp:cNvPr id="0" name=""/>
        <dsp:cNvSpPr/>
      </dsp:nvSpPr>
      <dsp:spPr>
        <a:xfrm rot="10800000">
          <a:off x="3223953" y="2769696"/>
          <a:ext cx="1302570" cy="1030840"/>
        </a:xfrm>
        <a:prstGeom prst="chevron">
          <a:avLst>
            <a:gd name="adj" fmla="val 70610"/>
          </a:avLst>
        </a:prstGeom>
        <a:solidFill>
          <a:schemeClr val="accent5">
            <a:hueOff val="5277662"/>
            <a:satOff val="-3396"/>
            <a:lumOff val="2322"/>
            <a:alphaOff val="0"/>
          </a:schemeClr>
        </a:solidFill>
        <a:ln w="19050" cap="rnd" cmpd="sng" algn="ctr">
          <a:solidFill>
            <a:schemeClr val="accent5">
              <a:hueOff val="5277662"/>
              <a:satOff val="-3396"/>
              <a:lumOff val="23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18AA0-22AC-4C40-85FC-B789A67FDAD7}">
      <dsp:nvSpPr>
        <dsp:cNvPr id="0" name=""/>
        <dsp:cNvSpPr/>
      </dsp:nvSpPr>
      <dsp:spPr>
        <a:xfrm rot="10800000">
          <a:off x="4006361" y="2769696"/>
          <a:ext cx="1302570" cy="1030840"/>
        </a:xfrm>
        <a:prstGeom prst="chevron">
          <a:avLst>
            <a:gd name="adj" fmla="val 70610"/>
          </a:avLst>
        </a:prstGeom>
        <a:solidFill>
          <a:schemeClr val="accent5">
            <a:hueOff val="5757449"/>
            <a:satOff val="-3704"/>
            <a:lumOff val="2533"/>
            <a:alphaOff val="0"/>
          </a:schemeClr>
        </a:solidFill>
        <a:ln w="19050" cap="rnd" cmpd="sng" algn="ctr">
          <a:solidFill>
            <a:schemeClr val="accent5">
              <a:hueOff val="5757449"/>
              <a:satOff val="-3704"/>
              <a:lumOff val="25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2626F-1B9D-40F7-B84D-0C039A6B845C}">
      <dsp:nvSpPr>
        <dsp:cNvPr id="0" name=""/>
        <dsp:cNvSpPr/>
      </dsp:nvSpPr>
      <dsp:spPr>
        <a:xfrm rot="10800000">
          <a:off x="4789388" y="2769696"/>
          <a:ext cx="1302570" cy="1030840"/>
        </a:xfrm>
        <a:prstGeom prst="chevron">
          <a:avLst>
            <a:gd name="adj" fmla="val 70610"/>
          </a:avLst>
        </a:prstGeom>
        <a:solidFill>
          <a:schemeClr val="accent5">
            <a:hueOff val="6237237"/>
            <a:satOff val="-4013"/>
            <a:lumOff val="2744"/>
            <a:alphaOff val="0"/>
          </a:schemeClr>
        </a:solidFill>
        <a:ln w="19050" cap="rnd" cmpd="sng" algn="ctr">
          <a:solidFill>
            <a:schemeClr val="accent5">
              <a:hueOff val="6237237"/>
              <a:satOff val="-4013"/>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C4E23-E965-4098-9FE0-AB384AC2DC16}">
      <dsp:nvSpPr>
        <dsp:cNvPr id="0" name=""/>
        <dsp:cNvSpPr/>
      </dsp:nvSpPr>
      <dsp:spPr>
        <a:xfrm>
          <a:off x="453054" y="2872780"/>
          <a:ext cx="5638903" cy="824672"/>
        </a:xfrm>
        <a:prstGeom prst="rect">
          <a:avLst/>
        </a:prstGeom>
        <a:solidFill>
          <a:schemeClr val="lt1">
            <a:hueOff val="0"/>
            <a:satOff val="0"/>
            <a:lumOff val="0"/>
            <a:alphaOff val="0"/>
          </a:schemeClr>
        </a:solidFill>
        <a:ln w="19050" cap="rnd" cmpd="sng" algn="ctr">
          <a:solidFill>
            <a:schemeClr val="accent5">
              <a:hueOff val="6237237"/>
              <a:satOff val="-4013"/>
              <a:lumOff val="27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GB" sz="1500" kern="1200" dirty="0" smtClean="0"/>
            <a:t>You should always make sure you keep drinking throughout exercise though, to replace the fluid you are loosing through sweat and breathing out more water vapour.</a:t>
          </a:r>
          <a:endParaRPr lang="en-GB" sz="1500" kern="1200" dirty="0"/>
        </a:p>
      </dsp:txBody>
      <dsp:txXfrm>
        <a:off x="453054" y="2872780"/>
        <a:ext cx="5638903" cy="82467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23EE7-C2A9-493E-A954-6E9935A026A6}">
      <dsp:nvSpPr>
        <dsp:cNvPr id="0" name=""/>
        <dsp:cNvSpPr/>
      </dsp:nvSpPr>
      <dsp:spPr>
        <a:xfrm>
          <a:off x="221958" y="1399"/>
          <a:ext cx="5327142" cy="48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ctr" defTabSz="977900">
            <a:lnSpc>
              <a:spcPct val="90000"/>
            </a:lnSpc>
            <a:spcBef>
              <a:spcPct val="0"/>
            </a:spcBef>
            <a:spcAft>
              <a:spcPct val="35000"/>
            </a:spcAft>
          </a:pPr>
          <a:r>
            <a:rPr lang="en-GB" sz="2200" b="1" kern="1200" dirty="0" smtClean="0">
              <a:solidFill>
                <a:schemeClr val="bg1"/>
              </a:solidFill>
            </a:rPr>
            <a:t>Caro-Loading</a:t>
          </a:r>
          <a:endParaRPr lang="en-GB" sz="2200" b="1" kern="1200" dirty="0">
            <a:solidFill>
              <a:schemeClr val="bg1"/>
            </a:solidFill>
          </a:endParaRPr>
        </a:p>
      </dsp:txBody>
      <dsp:txXfrm>
        <a:off x="221958" y="1399"/>
        <a:ext cx="5327142" cy="484285"/>
      </dsp:txXfrm>
    </dsp:sp>
    <dsp:sp modelId="{DB7A12A7-AD53-4870-9AAF-9680852894FF}">
      <dsp:nvSpPr>
        <dsp:cNvPr id="0" name=""/>
        <dsp:cNvSpPr/>
      </dsp:nvSpPr>
      <dsp:spPr>
        <a:xfrm>
          <a:off x="221958" y="485684"/>
          <a:ext cx="1246551" cy="986507"/>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B8E62-A5A7-46E8-9281-1263847E7CD8}">
      <dsp:nvSpPr>
        <dsp:cNvPr id="0" name=""/>
        <dsp:cNvSpPr/>
      </dsp:nvSpPr>
      <dsp:spPr>
        <a:xfrm>
          <a:off x="970717" y="485684"/>
          <a:ext cx="1246551" cy="986507"/>
        </a:xfrm>
        <a:prstGeom prst="chevron">
          <a:avLst>
            <a:gd name="adj" fmla="val 70610"/>
          </a:avLst>
        </a:prstGeom>
        <a:solidFill>
          <a:schemeClr val="accent3">
            <a:hueOff val="328395"/>
            <a:satOff val="-2532"/>
            <a:lumOff val="69"/>
            <a:alphaOff val="0"/>
          </a:schemeClr>
        </a:solidFill>
        <a:ln w="19050" cap="rnd" cmpd="sng" algn="ctr">
          <a:solidFill>
            <a:schemeClr val="accent3">
              <a:hueOff val="328395"/>
              <a:satOff val="-2532"/>
              <a:lumOff val="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C1DDB9-3686-4913-94F0-8A010E14A889}">
      <dsp:nvSpPr>
        <dsp:cNvPr id="0" name=""/>
        <dsp:cNvSpPr/>
      </dsp:nvSpPr>
      <dsp:spPr>
        <a:xfrm>
          <a:off x="1720068" y="485684"/>
          <a:ext cx="1246551" cy="986507"/>
        </a:xfrm>
        <a:prstGeom prst="chevron">
          <a:avLst>
            <a:gd name="adj" fmla="val 70610"/>
          </a:avLst>
        </a:prstGeom>
        <a:solidFill>
          <a:schemeClr val="accent3">
            <a:hueOff val="656790"/>
            <a:satOff val="-5063"/>
            <a:lumOff val="137"/>
            <a:alphaOff val="0"/>
          </a:schemeClr>
        </a:solidFill>
        <a:ln w="19050" cap="rnd" cmpd="sng" algn="ctr">
          <a:solidFill>
            <a:schemeClr val="accent3">
              <a:hueOff val="656790"/>
              <a:satOff val="-5063"/>
              <a:lumOff val="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EA966E-2FAE-463F-A1AD-D1D8CA40DF4B}">
      <dsp:nvSpPr>
        <dsp:cNvPr id="0" name=""/>
        <dsp:cNvSpPr/>
      </dsp:nvSpPr>
      <dsp:spPr>
        <a:xfrm>
          <a:off x="2468828" y="485684"/>
          <a:ext cx="1246551" cy="986507"/>
        </a:xfrm>
        <a:prstGeom prst="chevron">
          <a:avLst>
            <a:gd name="adj" fmla="val 70610"/>
          </a:avLst>
        </a:prstGeom>
        <a:solidFill>
          <a:schemeClr val="accent3">
            <a:hueOff val="985186"/>
            <a:satOff val="-7595"/>
            <a:lumOff val="206"/>
            <a:alphaOff val="0"/>
          </a:schemeClr>
        </a:solidFill>
        <a:ln w="19050" cap="rnd" cmpd="sng" algn="ctr">
          <a:solidFill>
            <a:schemeClr val="accent3">
              <a:hueOff val="985186"/>
              <a:satOff val="-7595"/>
              <a:lumOff val="2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0E6B7-242C-4B49-BE63-30E578C1D087}">
      <dsp:nvSpPr>
        <dsp:cNvPr id="0" name=""/>
        <dsp:cNvSpPr/>
      </dsp:nvSpPr>
      <dsp:spPr>
        <a:xfrm>
          <a:off x="3218179" y="485684"/>
          <a:ext cx="1246551" cy="986507"/>
        </a:xfrm>
        <a:prstGeom prst="chevron">
          <a:avLst>
            <a:gd name="adj" fmla="val 70610"/>
          </a:avLst>
        </a:prstGeom>
        <a:solidFill>
          <a:schemeClr val="accent3">
            <a:hueOff val="1313581"/>
            <a:satOff val="-10126"/>
            <a:lumOff val="275"/>
            <a:alphaOff val="0"/>
          </a:schemeClr>
        </a:solidFill>
        <a:ln w="19050" cap="rnd" cmpd="sng" algn="ctr">
          <a:solidFill>
            <a:schemeClr val="accent3">
              <a:hueOff val="1313581"/>
              <a:satOff val="-10126"/>
              <a:lumOff val="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FE9840-ECB1-4773-B392-D5A6CCCA3521}">
      <dsp:nvSpPr>
        <dsp:cNvPr id="0" name=""/>
        <dsp:cNvSpPr/>
      </dsp:nvSpPr>
      <dsp:spPr>
        <a:xfrm>
          <a:off x="3966939" y="485684"/>
          <a:ext cx="1246551" cy="986507"/>
        </a:xfrm>
        <a:prstGeom prst="chevron">
          <a:avLst>
            <a:gd name="adj" fmla="val 70610"/>
          </a:avLst>
        </a:prstGeom>
        <a:solidFill>
          <a:schemeClr val="accent3">
            <a:hueOff val="1641976"/>
            <a:satOff val="-12658"/>
            <a:lumOff val="343"/>
            <a:alphaOff val="0"/>
          </a:schemeClr>
        </a:solidFill>
        <a:ln w="19050" cap="rnd" cmpd="sng" algn="ctr">
          <a:solidFill>
            <a:schemeClr val="accent3">
              <a:hueOff val="1641976"/>
              <a:satOff val="-12658"/>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25351-3E54-49A8-A3F7-DF2C1910D333}">
      <dsp:nvSpPr>
        <dsp:cNvPr id="0" name=""/>
        <dsp:cNvSpPr/>
      </dsp:nvSpPr>
      <dsp:spPr>
        <a:xfrm>
          <a:off x="4716290" y="485684"/>
          <a:ext cx="1246551" cy="986507"/>
        </a:xfrm>
        <a:prstGeom prst="chevron">
          <a:avLst>
            <a:gd name="adj" fmla="val 70610"/>
          </a:avLst>
        </a:prstGeom>
        <a:solidFill>
          <a:schemeClr val="accent3">
            <a:hueOff val="1970371"/>
            <a:satOff val="-15190"/>
            <a:lumOff val="412"/>
            <a:alphaOff val="0"/>
          </a:schemeClr>
        </a:solidFill>
        <a:ln w="19050" cap="rnd" cmpd="sng" algn="ctr">
          <a:solidFill>
            <a:schemeClr val="accent3">
              <a:hueOff val="1970371"/>
              <a:satOff val="-15190"/>
              <a:lumOff val="4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7A09A-19B0-4EBA-84B1-3BB586C3F66A}">
      <dsp:nvSpPr>
        <dsp:cNvPr id="0" name=""/>
        <dsp:cNvSpPr/>
      </dsp:nvSpPr>
      <dsp:spPr>
        <a:xfrm>
          <a:off x="221958" y="584335"/>
          <a:ext cx="5396395" cy="789206"/>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dirty="0" smtClean="0">
              <a:latin typeface="arial" panose="020B0604020202020204" pitchFamily="34" charset="0"/>
            </a:rPr>
            <a:t>When building up to a competition, some athletes will also use a technique called carbo-loading, where they eat a lot of carbohydrate rich foods in the run up to the event.</a:t>
          </a:r>
          <a:endParaRPr lang="en-GB" sz="1600" kern="1200" dirty="0"/>
        </a:p>
      </dsp:txBody>
      <dsp:txXfrm>
        <a:off x="221958" y="584335"/>
        <a:ext cx="5396395" cy="789206"/>
      </dsp:txXfrm>
    </dsp:sp>
    <dsp:sp modelId="{C89D444C-4AC3-45D4-908B-8E8A3B7C3B7D}">
      <dsp:nvSpPr>
        <dsp:cNvPr id="0" name=""/>
        <dsp:cNvSpPr/>
      </dsp:nvSpPr>
      <dsp:spPr>
        <a:xfrm>
          <a:off x="221958" y="1560065"/>
          <a:ext cx="5327142" cy="48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ctr" defTabSz="977900">
            <a:lnSpc>
              <a:spcPct val="90000"/>
            </a:lnSpc>
            <a:spcBef>
              <a:spcPct val="0"/>
            </a:spcBef>
            <a:spcAft>
              <a:spcPct val="35000"/>
            </a:spcAft>
          </a:pPr>
          <a:r>
            <a:rPr lang="en-GB" sz="2200" b="1" kern="1200" dirty="0" smtClean="0">
              <a:solidFill>
                <a:schemeClr val="bg1"/>
              </a:solidFill>
            </a:rPr>
            <a:t>Why Carbo-Load</a:t>
          </a:r>
          <a:endParaRPr lang="en-GB" sz="2200" b="1" kern="1200" dirty="0">
            <a:solidFill>
              <a:schemeClr val="bg1"/>
            </a:solidFill>
          </a:endParaRPr>
        </a:p>
      </dsp:txBody>
      <dsp:txXfrm>
        <a:off x="221958" y="1560065"/>
        <a:ext cx="5327142" cy="484285"/>
      </dsp:txXfrm>
    </dsp:sp>
    <dsp:sp modelId="{6F51F80F-BEC4-4CD9-9483-0C530B658F5C}">
      <dsp:nvSpPr>
        <dsp:cNvPr id="0" name=""/>
        <dsp:cNvSpPr/>
      </dsp:nvSpPr>
      <dsp:spPr>
        <a:xfrm>
          <a:off x="221958" y="2044351"/>
          <a:ext cx="1246551" cy="986507"/>
        </a:xfrm>
        <a:prstGeom prst="chevron">
          <a:avLst>
            <a:gd name="adj" fmla="val 70610"/>
          </a:avLst>
        </a:prstGeom>
        <a:solidFill>
          <a:schemeClr val="accent3">
            <a:hueOff val="2298766"/>
            <a:satOff val="-17721"/>
            <a:lumOff val="481"/>
            <a:alphaOff val="0"/>
          </a:schemeClr>
        </a:solidFill>
        <a:ln w="19050" cap="rnd" cmpd="sng" algn="ctr">
          <a:solidFill>
            <a:schemeClr val="accent3">
              <a:hueOff val="2298766"/>
              <a:satOff val="-17721"/>
              <a:lumOff val="4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208AF3-6F2D-4937-872C-C5F595296DA7}">
      <dsp:nvSpPr>
        <dsp:cNvPr id="0" name=""/>
        <dsp:cNvSpPr/>
      </dsp:nvSpPr>
      <dsp:spPr>
        <a:xfrm>
          <a:off x="970717" y="2044351"/>
          <a:ext cx="1246551" cy="986507"/>
        </a:xfrm>
        <a:prstGeom prst="chevron">
          <a:avLst>
            <a:gd name="adj" fmla="val 70610"/>
          </a:avLst>
        </a:prstGeom>
        <a:solidFill>
          <a:schemeClr val="accent3">
            <a:hueOff val="2627161"/>
            <a:satOff val="-20253"/>
            <a:lumOff val="549"/>
            <a:alphaOff val="0"/>
          </a:schemeClr>
        </a:solidFill>
        <a:ln w="19050" cap="rnd" cmpd="sng" algn="ctr">
          <a:solidFill>
            <a:schemeClr val="accent3">
              <a:hueOff val="2627161"/>
              <a:satOff val="-20253"/>
              <a:lumOff val="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FE29D-76B0-49AB-97C0-9E0A827AA817}">
      <dsp:nvSpPr>
        <dsp:cNvPr id="0" name=""/>
        <dsp:cNvSpPr/>
      </dsp:nvSpPr>
      <dsp:spPr>
        <a:xfrm>
          <a:off x="1720068" y="2044351"/>
          <a:ext cx="1246551" cy="986507"/>
        </a:xfrm>
        <a:prstGeom prst="chevron">
          <a:avLst>
            <a:gd name="adj" fmla="val 70610"/>
          </a:avLst>
        </a:prstGeom>
        <a:solidFill>
          <a:schemeClr val="accent3">
            <a:hueOff val="2955556"/>
            <a:satOff val="-22784"/>
            <a:lumOff val="618"/>
            <a:alphaOff val="0"/>
          </a:schemeClr>
        </a:solidFill>
        <a:ln w="19050" cap="rnd" cmpd="sng" algn="ctr">
          <a:solidFill>
            <a:schemeClr val="accent3">
              <a:hueOff val="2955556"/>
              <a:satOff val="-22784"/>
              <a:lumOff val="6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CE812-9B58-4744-A923-9E99FBC4BD54}">
      <dsp:nvSpPr>
        <dsp:cNvPr id="0" name=""/>
        <dsp:cNvSpPr/>
      </dsp:nvSpPr>
      <dsp:spPr>
        <a:xfrm>
          <a:off x="2468828" y="2044351"/>
          <a:ext cx="1246551" cy="986507"/>
        </a:xfrm>
        <a:prstGeom prst="chevron">
          <a:avLst>
            <a:gd name="adj" fmla="val 70610"/>
          </a:avLst>
        </a:prstGeom>
        <a:solidFill>
          <a:schemeClr val="accent3">
            <a:hueOff val="3283952"/>
            <a:satOff val="-25316"/>
            <a:lumOff val="686"/>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ECDCF-C695-4A4C-BE73-0A681E7A65B6}">
      <dsp:nvSpPr>
        <dsp:cNvPr id="0" name=""/>
        <dsp:cNvSpPr/>
      </dsp:nvSpPr>
      <dsp:spPr>
        <a:xfrm>
          <a:off x="3218179" y="2044351"/>
          <a:ext cx="1246551" cy="986507"/>
        </a:xfrm>
        <a:prstGeom prst="chevron">
          <a:avLst>
            <a:gd name="adj" fmla="val 70610"/>
          </a:avLst>
        </a:prstGeom>
        <a:solidFill>
          <a:schemeClr val="accent3">
            <a:hueOff val="3612347"/>
            <a:satOff val="-27848"/>
            <a:lumOff val="755"/>
            <a:alphaOff val="0"/>
          </a:schemeClr>
        </a:solidFill>
        <a:ln w="19050" cap="rnd" cmpd="sng" algn="ctr">
          <a:solidFill>
            <a:schemeClr val="accent3">
              <a:hueOff val="3612347"/>
              <a:satOff val="-27848"/>
              <a:lumOff val="7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5D97D-FF55-4BCB-AE47-0A5AE0C899D7}">
      <dsp:nvSpPr>
        <dsp:cNvPr id="0" name=""/>
        <dsp:cNvSpPr/>
      </dsp:nvSpPr>
      <dsp:spPr>
        <a:xfrm>
          <a:off x="3966939" y="2044351"/>
          <a:ext cx="1246551" cy="986507"/>
        </a:xfrm>
        <a:prstGeom prst="chevron">
          <a:avLst>
            <a:gd name="adj" fmla="val 70610"/>
          </a:avLst>
        </a:prstGeom>
        <a:solidFill>
          <a:schemeClr val="accent3">
            <a:hueOff val="3940742"/>
            <a:satOff val="-30379"/>
            <a:lumOff val="824"/>
            <a:alphaOff val="0"/>
          </a:schemeClr>
        </a:solidFill>
        <a:ln w="19050" cap="rnd" cmpd="sng" algn="ctr">
          <a:solidFill>
            <a:schemeClr val="accent3">
              <a:hueOff val="3940742"/>
              <a:satOff val="-30379"/>
              <a:lumOff val="8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653AF2-FEFC-4C89-8789-6622085C4FCC}">
      <dsp:nvSpPr>
        <dsp:cNvPr id="0" name=""/>
        <dsp:cNvSpPr/>
      </dsp:nvSpPr>
      <dsp:spPr>
        <a:xfrm>
          <a:off x="4716290" y="2044351"/>
          <a:ext cx="1246551" cy="986507"/>
        </a:xfrm>
        <a:prstGeom prst="chevron">
          <a:avLst>
            <a:gd name="adj" fmla="val 70610"/>
          </a:avLst>
        </a:prstGeom>
        <a:solidFill>
          <a:schemeClr val="accent3">
            <a:hueOff val="4269137"/>
            <a:satOff val="-32911"/>
            <a:lumOff val="892"/>
            <a:alphaOff val="0"/>
          </a:schemeClr>
        </a:solidFill>
        <a:ln w="19050" cap="rnd" cmpd="sng" algn="ctr">
          <a:solidFill>
            <a:schemeClr val="accent3">
              <a:hueOff val="4269137"/>
              <a:satOff val="-32911"/>
              <a:lumOff val="8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E3B773-949A-48EC-9351-988EB3549FD4}">
      <dsp:nvSpPr>
        <dsp:cNvPr id="0" name=""/>
        <dsp:cNvSpPr/>
      </dsp:nvSpPr>
      <dsp:spPr>
        <a:xfrm>
          <a:off x="221958" y="2143002"/>
          <a:ext cx="5396395" cy="789206"/>
        </a:xfrm>
        <a:prstGeom prst="rect">
          <a:avLst/>
        </a:prstGeom>
        <a:solidFill>
          <a:schemeClr val="lt1">
            <a:hueOff val="0"/>
            <a:satOff val="0"/>
            <a:lumOff val="0"/>
            <a:alphaOff val="0"/>
          </a:schemeClr>
        </a:solidFill>
        <a:ln w="19050" cap="rnd" cmpd="sng" algn="ctr">
          <a:solidFill>
            <a:schemeClr val="accent3">
              <a:hueOff val="3283952"/>
              <a:satOff val="-25316"/>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dirty="0" smtClean="0">
              <a:latin typeface="arial" panose="020B0604020202020204" pitchFamily="34" charset="0"/>
            </a:rPr>
            <a:t>This ensures their muscles and liver are stocked up with glycogen so they have plenty of energy.</a:t>
          </a:r>
          <a:endParaRPr lang="en-GB" sz="1600" kern="1200" dirty="0"/>
        </a:p>
      </dsp:txBody>
      <dsp:txXfrm>
        <a:off x="221958" y="2143002"/>
        <a:ext cx="5396395" cy="789206"/>
      </dsp:txXfrm>
    </dsp:sp>
    <dsp:sp modelId="{325A4BDD-41EB-475A-AF42-631562DCC411}">
      <dsp:nvSpPr>
        <dsp:cNvPr id="0" name=""/>
        <dsp:cNvSpPr/>
      </dsp:nvSpPr>
      <dsp:spPr>
        <a:xfrm>
          <a:off x="221958" y="3118732"/>
          <a:ext cx="5327142" cy="48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ctr" defTabSz="977900">
            <a:lnSpc>
              <a:spcPct val="90000"/>
            </a:lnSpc>
            <a:spcBef>
              <a:spcPct val="0"/>
            </a:spcBef>
            <a:spcAft>
              <a:spcPct val="35000"/>
            </a:spcAft>
          </a:pPr>
          <a:r>
            <a:rPr lang="en-GB" sz="2200" b="1" kern="1200" dirty="0" smtClean="0">
              <a:solidFill>
                <a:schemeClr val="bg1"/>
              </a:solidFill>
            </a:rPr>
            <a:t>Eating During exercise</a:t>
          </a:r>
          <a:endParaRPr lang="en-GB" sz="2200" b="1" kern="1200" dirty="0">
            <a:solidFill>
              <a:schemeClr val="bg1"/>
            </a:solidFill>
          </a:endParaRPr>
        </a:p>
      </dsp:txBody>
      <dsp:txXfrm>
        <a:off x="221958" y="3118732"/>
        <a:ext cx="5327142" cy="484285"/>
      </dsp:txXfrm>
    </dsp:sp>
    <dsp:sp modelId="{18E422E9-4B97-4FE3-9913-EA7F754587F6}">
      <dsp:nvSpPr>
        <dsp:cNvPr id="0" name=""/>
        <dsp:cNvSpPr/>
      </dsp:nvSpPr>
      <dsp:spPr>
        <a:xfrm>
          <a:off x="221958" y="3603018"/>
          <a:ext cx="1246551" cy="986507"/>
        </a:xfrm>
        <a:prstGeom prst="chevron">
          <a:avLst>
            <a:gd name="adj" fmla="val 70610"/>
          </a:avLst>
        </a:prstGeom>
        <a:solidFill>
          <a:schemeClr val="accent3">
            <a:hueOff val="4597533"/>
            <a:satOff val="-35442"/>
            <a:lumOff val="961"/>
            <a:alphaOff val="0"/>
          </a:schemeClr>
        </a:solidFill>
        <a:ln w="19050" cap="rnd" cmpd="sng" algn="ctr">
          <a:solidFill>
            <a:schemeClr val="accent3">
              <a:hueOff val="4597533"/>
              <a:satOff val="-35442"/>
              <a:lumOff val="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F9448-9152-4AFD-8226-4734F38C86FE}">
      <dsp:nvSpPr>
        <dsp:cNvPr id="0" name=""/>
        <dsp:cNvSpPr/>
      </dsp:nvSpPr>
      <dsp:spPr>
        <a:xfrm>
          <a:off x="970717" y="3603018"/>
          <a:ext cx="1246551" cy="986507"/>
        </a:xfrm>
        <a:prstGeom prst="chevron">
          <a:avLst>
            <a:gd name="adj" fmla="val 70610"/>
          </a:avLst>
        </a:prstGeom>
        <a:solidFill>
          <a:schemeClr val="accent3">
            <a:hueOff val="4925928"/>
            <a:satOff val="-37974"/>
            <a:lumOff val="1030"/>
            <a:alphaOff val="0"/>
          </a:schemeClr>
        </a:solidFill>
        <a:ln w="19050" cap="rnd" cmpd="sng" algn="ctr">
          <a:solidFill>
            <a:schemeClr val="accent3">
              <a:hueOff val="4925928"/>
              <a:satOff val="-37974"/>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92C17-A1E4-4DEC-A8B2-4E7B6C9D988E}">
      <dsp:nvSpPr>
        <dsp:cNvPr id="0" name=""/>
        <dsp:cNvSpPr/>
      </dsp:nvSpPr>
      <dsp:spPr>
        <a:xfrm>
          <a:off x="1720068" y="3603018"/>
          <a:ext cx="1246551" cy="986507"/>
        </a:xfrm>
        <a:prstGeom prst="chevron">
          <a:avLst>
            <a:gd name="adj" fmla="val 70610"/>
          </a:avLst>
        </a:prstGeom>
        <a:solidFill>
          <a:schemeClr val="accent3">
            <a:hueOff val="5254323"/>
            <a:satOff val="-40506"/>
            <a:lumOff val="1098"/>
            <a:alphaOff val="0"/>
          </a:schemeClr>
        </a:solidFill>
        <a:ln w="19050" cap="rnd" cmpd="sng" algn="ctr">
          <a:solidFill>
            <a:schemeClr val="accent3">
              <a:hueOff val="5254323"/>
              <a:satOff val="-40506"/>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B2D6-E4CD-4800-9E95-35F16C2F7326}">
      <dsp:nvSpPr>
        <dsp:cNvPr id="0" name=""/>
        <dsp:cNvSpPr/>
      </dsp:nvSpPr>
      <dsp:spPr>
        <a:xfrm>
          <a:off x="2468828" y="3603018"/>
          <a:ext cx="1246551" cy="986507"/>
        </a:xfrm>
        <a:prstGeom prst="chevron">
          <a:avLst>
            <a:gd name="adj" fmla="val 70610"/>
          </a:avLst>
        </a:prstGeom>
        <a:solidFill>
          <a:schemeClr val="accent3">
            <a:hueOff val="5582718"/>
            <a:satOff val="-43037"/>
            <a:lumOff val="1167"/>
            <a:alphaOff val="0"/>
          </a:schemeClr>
        </a:solidFill>
        <a:ln w="19050" cap="rnd" cmpd="sng" algn="ctr">
          <a:solidFill>
            <a:schemeClr val="accent3">
              <a:hueOff val="5582718"/>
              <a:satOff val="-43037"/>
              <a:lumOff val="11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88CF40-5CBA-402B-A969-AB6C68E4AEFB}">
      <dsp:nvSpPr>
        <dsp:cNvPr id="0" name=""/>
        <dsp:cNvSpPr/>
      </dsp:nvSpPr>
      <dsp:spPr>
        <a:xfrm>
          <a:off x="3218179" y="3603018"/>
          <a:ext cx="1246551" cy="986507"/>
        </a:xfrm>
        <a:prstGeom prst="chevron">
          <a:avLst>
            <a:gd name="adj" fmla="val 70610"/>
          </a:avLst>
        </a:prstGeom>
        <a:solidFill>
          <a:schemeClr val="accent3">
            <a:hueOff val="5911113"/>
            <a:satOff val="-45569"/>
            <a:lumOff val="1236"/>
            <a:alphaOff val="0"/>
          </a:schemeClr>
        </a:solidFill>
        <a:ln w="19050" cap="rnd" cmpd="sng" algn="ctr">
          <a:solidFill>
            <a:schemeClr val="accent3">
              <a:hueOff val="5911113"/>
              <a:satOff val="-45569"/>
              <a:lumOff val="12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BE932-D84D-4C38-9579-330438A65592}">
      <dsp:nvSpPr>
        <dsp:cNvPr id="0" name=""/>
        <dsp:cNvSpPr/>
      </dsp:nvSpPr>
      <dsp:spPr>
        <a:xfrm>
          <a:off x="3966939" y="3603018"/>
          <a:ext cx="1246551" cy="986507"/>
        </a:xfrm>
        <a:prstGeom prst="chevron">
          <a:avLst>
            <a:gd name="adj" fmla="val 70610"/>
          </a:avLst>
        </a:prstGeom>
        <a:solidFill>
          <a:schemeClr val="accent3">
            <a:hueOff val="6239508"/>
            <a:satOff val="-48100"/>
            <a:lumOff val="1304"/>
            <a:alphaOff val="0"/>
          </a:schemeClr>
        </a:solidFill>
        <a:ln w="19050" cap="rnd" cmpd="sng" algn="ctr">
          <a:solidFill>
            <a:schemeClr val="accent3">
              <a:hueOff val="6239508"/>
              <a:satOff val="-48100"/>
              <a:lumOff val="13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3D6F57-B426-4EA3-8209-4B48566330E0}">
      <dsp:nvSpPr>
        <dsp:cNvPr id="0" name=""/>
        <dsp:cNvSpPr/>
      </dsp:nvSpPr>
      <dsp:spPr>
        <a:xfrm>
          <a:off x="4716290" y="3603018"/>
          <a:ext cx="1246551" cy="986507"/>
        </a:xfrm>
        <a:prstGeom prst="chevron">
          <a:avLst>
            <a:gd name="adj" fmla="val 70610"/>
          </a:avLst>
        </a:prstGeom>
        <a:solidFill>
          <a:schemeClr val="accent3">
            <a:hueOff val="6567903"/>
            <a:satOff val="-50632"/>
            <a:lumOff val="1373"/>
            <a:alphaOff val="0"/>
          </a:schemeClr>
        </a:solidFill>
        <a:ln w="19050" cap="rnd" cmpd="sng" algn="ctr">
          <a:solidFill>
            <a:schemeClr val="accent3">
              <a:hueOff val="6567903"/>
              <a:satOff val="-50632"/>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45F344-3375-4E3C-81D6-514EE07C463F}">
      <dsp:nvSpPr>
        <dsp:cNvPr id="0" name=""/>
        <dsp:cNvSpPr/>
      </dsp:nvSpPr>
      <dsp:spPr>
        <a:xfrm>
          <a:off x="221958" y="3701668"/>
          <a:ext cx="5396395" cy="789206"/>
        </a:xfrm>
        <a:prstGeom prst="rect">
          <a:avLst/>
        </a:prstGeom>
        <a:solidFill>
          <a:schemeClr val="lt1">
            <a:hueOff val="0"/>
            <a:satOff val="0"/>
            <a:lumOff val="0"/>
            <a:alphaOff val="0"/>
          </a:schemeClr>
        </a:solidFill>
        <a:ln w="19050" cap="rnd" cmpd="sng" algn="ctr">
          <a:solidFill>
            <a:schemeClr val="accent3">
              <a:hueOff val="6567903"/>
              <a:satOff val="-50632"/>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dirty="0" smtClean="0">
              <a:latin typeface="arial" panose="020B0604020202020204" pitchFamily="34" charset="0"/>
            </a:rPr>
            <a:t>During an activity you shouldn't eat anything as your digestive system may not be able to cope as the blood is being diverted to your working muscles, not your stomach! </a:t>
          </a:r>
          <a:endParaRPr lang="en-GB" sz="1600" kern="1200" dirty="0"/>
        </a:p>
      </dsp:txBody>
      <dsp:txXfrm>
        <a:off x="221958" y="3701668"/>
        <a:ext cx="5396395" cy="78920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E03E4-9B57-4A69-B65B-9B05747D1097}">
      <dsp:nvSpPr>
        <dsp:cNvPr id="0" name=""/>
        <dsp:cNvSpPr/>
      </dsp:nvSpPr>
      <dsp:spPr>
        <a:xfrm>
          <a:off x="0" y="1358963"/>
          <a:ext cx="8127999" cy="1183351"/>
        </a:xfrm>
        <a:prstGeom prst="rightArrow">
          <a:avLst>
            <a:gd name="adj1" fmla="val 50000"/>
            <a:gd name="adj2" fmla="val 50000"/>
          </a:avLst>
        </a:prstGeom>
        <a:solidFill>
          <a:schemeClr val="accent2">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87857" numCol="1" spcCol="1270" anchor="ctr" anchorCtr="0">
          <a:noAutofit/>
        </a:bodyPr>
        <a:lstStyle/>
        <a:p>
          <a:pPr lvl="0" algn="ctr" defTabSz="488950" rtl="0">
            <a:lnSpc>
              <a:spcPct val="90000"/>
            </a:lnSpc>
            <a:spcBef>
              <a:spcPct val="0"/>
            </a:spcBef>
            <a:spcAft>
              <a:spcPct val="35000"/>
            </a:spcAft>
          </a:pPr>
          <a:r>
            <a:rPr lang="en-GB" sz="1100" kern="1200" dirty="0" smtClean="0">
              <a:solidFill>
                <a:schemeClr val="bg1"/>
              </a:solidFill>
            </a:rPr>
            <a:t>Blood Shunting definition– This is the term given to the process which results in the redistribution of blood flow</a:t>
          </a:r>
          <a:endParaRPr lang="en-GB" sz="1100" kern="1200" dirty="0">
            <a:solidFill>
              <a:schemeClr val="bg1"/>
            </a:solidFill>
          </a:endParaRPr>
        </a:p>
      </dsp:txBody>
      <dsp:txXfrm>
        <a:off x="0" y="1654801"/>
        <a:ext cx="7832161" cy="591675"/>
      </dsp:txXfrm>
    </dsp:sp>
    <dsp:sp modelId="{EE76510B-B84C-4002-8662-383E820AB43B}">
      <dsp:nvSpPr>
        <dsp:cNvPr id="0" name=""/>
        <dsp:cNvSpPr/>
      </dsp:nvSpPr>
      <dsp:spPr>
        <a:xfrm>
          <a:off x="1873503" y="1920432"/>
          <a:ext cx="6254496" cy="1183351"/>
        </a:xfrm>
        <a:prstGeom prst="rightArrow">
          <a:avLst>
            <a:gd name="adj1" fmla="val 50000"/>
            <a:gd name="adj2" fmla="val 50000"/>
          </a:avLst>
        </a:prstGeom>
        <a:solidFill>
          <a:schemeClr val="accent2">
            <a:hueOff val="451604"/>
            <a:satOff val="-2211"/>
            <a:lumOff val="1242"/>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87857" numCol="1" spcCol="1270" anchor="ctr" anchorCtr="0">
          <a:noAutofit/>
        </a:bodyPr>
        <a:lstStyle/>
        <a:p>
          <a:pPr lvl="0" algn="ctr" defTabSz="488950">
            <a:lnSpc>
              <a:spcPct val="90000"/>
            </a:lnSpc>
            <a:spcBef>
              <a:spcPct val="0"/>
            </a:spcBef>
            <a:spcAft>
              <a:spcPct val="35000"/>
            </a:spcAft>
          </a:pPr>
          <a:r>
            <a:rPr lang="en-GB" sz="1100" kern="1200" dirty="0" smtClean="0">
              <a:solidFill>
                <a:schemeClr val="bg1"/>
              </a:solidFill>
            </a:rPr>
            <a:t>At the beginning of exercise blood is sent to the working muscles </a:t>
          </a:r>
          <a:endParaRPr lang="en-GB" sz="1100" kern="1200" dirty="0"/>
        </a:p>
      </dsp:txBody>
      <dsp:txXfrm>
        <a:off x="1873503" y="2216270"/>
        <a:ext cx="5958658" cy="591675"/>
      </dsp:txXfrm>
    </dsp:sp>
    <dsp:sp modelId="{FD0C7703-C3FA-426C-9811-24E717CDEA8F}">
      <dsp:nvSpPr>
        <dsp:cNvPr id="0" name=""/>
        <dsp:cNvSpPr/>
      </dsp:nvSpPr>
      <dsp:spPr>
        <a:xfrm>
          <a:off x="3747007" y="2314882"/>
          <a:ext cx="4380991" cy="1183351"/>
        </a:xfrm>
        <a:prstGeom prst="rightArrow">
          <a:avLst>
            <a:gd name="adj1" fmla="val 50000"/>
            <a:gd name="adj2" fmla="val 50000"/>
          </a:avLst>
        </a:prstGeom>
        <a:solidFill>
          <a:schemeClr val="accent2">
            <a:hueOff val="903209"/>
            <a:satOff val="-4421"/>
            <a:lumOff val="2483"/>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87857" numCol="1" spcCol="1270" anchor="ctr" anchorCtr="0">
          <a:noAutofit/>
        </a:bodyPr>
        <a:lstStyle/>
        <a:p>
          <a:pPr lvl="0" algn="ctr" defTabSz="488950">
            <a:lnSpc>
              <a:spcPct val="90000"/>
            </a:lnSpc>
            <a:spcBef>
              <a:spcPct val="0"/>
            </a:spcBef>
            <a:spcAft>
              <a:spcPct val="35000"/>
            </a:spcAft>
          </a:pPr>
          <a:r>
            <a:rPr lang="en-GB" sz="1100" kern="1200" dirty="0" smtClean="0">
              <a:solidFill>
                <a:schemeClr val="bg1"/>
              </a:solidFill>
            </a:rPr>
            <a:t>Less blood is available to digest food in the gut – which can cause cramp/discomfort</a:t>
          </a:r>
          <a:endParaRPr lang="en-GB" sz="1100" kern="1200" dirty="0">
            <a:solidFill>
              <a:schemeClr val="bg1"/>
            </a:solidFill>
          </a:endParaRPr>
        </a:p>
      </dsp:txBody>
      <dsp:txXfrm>
        <a:off x="3747007" y="2610720"/>
        <a:ext cx="4085153" cy="591675"/>
      </dsp:txXfrm>
    </dsp:sp>
    <dsp:sp modelId="{2CD95D36-0942-472C-BAAE-DB74E38A0155}">
      <dsp:nvSpPr>
        <dsp:cNvPr id="0" name=""/>
        <dsp:cNvSpPr/>
      </dsp:nvSpPr>
      <dsp:spPr>
        <a:xfrm>
          <a:off x="5620511" y="2709096"/>
          <a:ext cx="2507488" cy="1183351"/>
        </a:xfrm>
        <a:prstGeom prst="rightArrow">
          <a:avLst>
            <a:gd name="adj1" fmla="val 50000"/>
            <a:gd name="adj2" fmla="val 50000"/>
          </a:avLst>
        </a:prstGeom>
        <a:solidFill>
          <a:schemeClr val="accent2">
            <a:hueOff val="1354813"/>
            <a:satOff val="-6632"/>
            <a:lumOff val="3725"/>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87857" numCol="1" spcCol="1270" anchor="ctr" anchorCtr="0">
          <a:noAutofit/>
        </a:bodyPr>
        <a:lstStyle/>
        <a:p>
          <a:pPr lvl="0" algn="ctr" defTabSz="488950">
            <a:lnSpc>
              <a:spcPct val="90000"/>
            </a:lnSpc>
            <a:spcBef>
              <a:spcPct val="0"/>
            </a:spcBef>
            <a:spcAft>
              <a:spcPct val="35000"/>
            </a:spcAft>
          </a:pPr>
          <a:r>
            <a:rPr lang="en-GB" sz="1100" kern="1200" dirty="0" smtClean="0">
              <a:solidFill>
                <a:schemeClr val="bg1"/>
              </a:solidFill>
            </a:rPr>
            <a:t>This is why you should exercise 2-3 hours after eating</a:t>
          </a:r>
          <a:endParaRPr lang="en-GB" sz="1100" kern="1200" dirty="0">
            <a:solidFill>
              <a:schemeClr val="bg1"/>
            </a:solidFill>
          </a:endParaRPr>
        </a:p>
      </dsp:txBody>
      <dsp:txXfrm>
        <a:off x="5620511" y="3004934"/>
        <a:ext cx="2211650" cy="5916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F675F-1498-4F2E-913D-7847360046E0}">
      <dsp:nvSpPr>
        <dsp:cNvPr id="0" name=""/>
        <dsp:cNvSpPr/>
      </dsp:nvSpPr>
      <dsp:spPr>
        <a:xfrm rot="5400000">
          <a:off x="3506806" y="130656"/>
          <a:ext cx="2008628" cy="174750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1</a:t>
          </a:r>
          <a:endParaRPr lang="en-GB" sz="2400" kern="1200" dirty="0"/>
        </a:p>
      </dsp:txBody>
      <dsp:txXfrm rot="-5400000">
        <a:off x="3909687" y="313106"/>
        <a:ext cx="1202866" cy="1382606"/>
      </dsp:txXfrm>
    </dsp:sp>
    <dsp:sp modelId="{FB94D82E-3CA8-4972-8EBB-965A00180775}">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DFA4CECE-BFF4-4321-B904-BDC31A9D5F1D}">
      <dsp:nvSpPr>
        <dsp:cNvPr id="0" name=""/>
        <dsp:cNvSpPr/>
      </dsp:nvSpPr>
      <dsp:spPr>
        <a:xfrm rot="5400000">
          <a:off x="1619499" y="130656"/>
          <a:ext cx="2008628" cy="174750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2022380" y="313106"/>
        <a:ext cx="1202866" cy="1382606"/>
      </dsp:txXfrm>
    </dsp:sp>
    <dsp:sp modelId="{AA9BFC58-46C2-40BD-B9CC-DB1094B592A5}">
      <dsp:nvSpPr>
        <dsp:cNvPr id="0" name=""/>
        <dsp:cNvSpPr/>
      </dsp:nvSpPr>
      <dsp:spPr>
        <a:xfrm rot="5400000">
          <a:off x="2559537" y="1835580"/>
          <a:ext cx="2008628" cy="1747506"/>
        </a:xfrm>
        <a:prstGeom prst="hexagon">
          <a:avLst>
            <a:gd name="adj" fmla="val 25000"/>
            <a:gd name="vf" fmla="val 115470"/>
          </a:avLst>
        </a:prstGeom>
        <a:solidFill>
          <a:schemeClr val="accent2"/>
        </a:solidFill>
        <a:ln w="19050" cap="rnd"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2</a:t>
          </a:r>
          <a:endParaRPr lang="en-GB" sz="2400" kern="1200" dirty="0"/>
        </a:p>
      </dsp:txBody>
      <dsp:txXfrm rot="-5400000">
        <a:off x="2962418" y="2018030"/>
        <a:ext cx="1202866" cy="1382606"/>
      </dsp:txXfrm>
    </dsp:sp>
    <dsp:sp modelId="{772ECDEA-5CD8-43AA-8492-D564B0875A8D}">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sp>
    <dsp:sp modelId="{D7A6CAEA-0A89-4BE6-9A89-E7B9B0D267FD}">
      <dsp:nvSpPr>
        <dsp:cNvPr id="0" name=""/>
        <dsp:cNvSpPr/>
      </dsp:nvSpPr>
      <dsp:spPr>
        <a:xfrm rot="5400000">
          <a:off x="4446844" y="1835580"/>
          <a:ext cx="2008628" cy="174750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4849725" y="2018030"/>
        <a:ext cx="1202866" cy="1382606"/>
      </dsp:txXfrm>
    </dsp:sp>
    <dsp:sp modelId="{16A78336-073D-493A-B619-72EC2B4ED9A4}">
      <dsp:nvSpPr>
        <dsp:cNvPr id="0" name=""/>
        <dsp:cNvSpPr/>
      </dsp:nvSpPr>
      <dsp:spPr>
        <a:xfrm rot="5400000">
          <a:off x="3506806" y="3540503"/>
          <a:ext cx="2008628" cy="1747506"/>
        </a:xfrm>
        <a:prstGeom prst="hexagon">
          <a:avLst>
            <a:gd name="adj" fmla="val 25000"/>
            <a:gd name="vf" fmla="val 115470"/>
          </a:avLst>
        </a:prstGeom>
        <a:solidFill>
          <a:schemeClr val="accent6"/>
        </a:solidFill>
        <a:ln w="19050" cap="rnd"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3</a:t>
          </a:r>
          <a:endParaRPr lang="en-GB" sz="2400" kern="1200" dirty="0"/>
        </a:p>
      </dsp:txBody>
      <dsp:txXfrm rot="-5400000">
        <a:off x="3909687" y="3722953"/>
        <a:ext cx="1202866" cy="1382606"/>
      </dsp:txXfrm>
    </dsp:sp>
    <dsp:sp modelId="{565C51BA-99C8-400E-B4A1-D9EDBEC0FFBC}">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999ED794-3012-4806-B240-24376ACAE798}">
      <dsp:nvSpPr>
        <dsp:cNvPr id="0" name=""/>
        <dsp:cNvSpPr/>
      </dsp:nvSpPr>
      <dsp:spPr>
        <a:xfrm rot="5400000">
          <a:off x="1619499" y="3540503"/>
          <a:ext cx="2008628" cy="174750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2022380" y="3722953"/>
        <a:ext cx="1202866" cy="13826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3FE9A-F89A-4D9D-AE01-1839CB58FACE}">
      <dsp:nvSpPr>
        <dsp:cNvPr id="0" name=""/>
        <dsp:cNvSpPr/>
      </dsp:nvSpPr>
      <dsp:spPr>
        <a:xfrm>
          <a:off x="1600" y="1363698"/>
          <a:ext cx="2538933" cy="174932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9000" b="-2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E876C-A20E-406B-B6D2-86A2102831D1}">
      <dsp:nvSpPr>
        <dsp:cNvPr id="0" name=""/>
        <dsp:cNvSpPr/>
      </dsp:nvSpPr>
      <dsp:spPr>
        <a:xfrm>
          <a:off x="1600" y="3113023"/>
          <a:ext cx="2538933" cy="94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GB" sz="2100" kern="1200" dirty="0" smtClean="0"/>
            <a:t>Factors affecting optimum weight</a:t>
          </a:r>
          <a:endParaRPr lang="en-GB" sz="2100" kern="1200" dirty="0"/>
        </a:p>
      </dsp:txBody>
      <dsp:txXfrm>
        <a:off x="1600" y="3113023"/>
        <a:ext cx="2538933" cy="941944"/>
      </dsp:txXfrm>
    </dsp:sp>
    <dsp:sp modelId="{8253DEF3-BB16-4D39-9397-4F56DE0E5176}">
      <dsp:nvSpPr>
        <dsp:cNvPr id="0" name=""/>
        <dsp:cNvSpPr/>
      </dsp:nvSpPr>
      <dsp:spPr>
        <a:xfrm>
          <a:off x="2794533" y="1363698"/>
          <a:ext cx="2538933" cy="1749324"/>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151A9-ABF8-4AC2-B5A8-C56B75626895}">
      <dsp:nvSpPr>
        <dsp:cNvPr id="0" name=""/>
        <dsp:cNvSpPr/>
      </dsp:nvSpPr>
      <dsp:spPr>
        <a:xfrm>
          <a:off x="2794533" y="3113023"/>
          <a:ext cx="2538933" cy="94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GB" sz="2100" kern="1200" dirty="0" smtClean="0"/>
            <a:t>Optimum weight in sport</a:t>
          </a:r>
          <a:endParaRPr lang="en-GB" sz="2100" kern="1200" dirty="0"/>
        </a:p>
      </dsp:txBody>
      <dsp:txXfrm>
        <a:off x="2794533" y="3113023"/>
        <a:ext cx="2538933" cy="941944"/>
      </dsp:txXfrm>
    </dsp:sp>
    <dsp:sp modelId="{E9614307-7605-43CE-9EED-2C32652433D3}">
      <dsp:nvSpPr>
        <dsp:cNvPr id="0" name=""/>
        <dsp:cNvSpPr/>
      </dsp:nvSpPr>
      <dsp:spPr>
        <a:xfrm>
          <a:off x="5587466" y="1363698"/>
          <a:ext cx="2538933" cy="174932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677AB-3901-4F73-91BD-5811E0E902D6}">
      <dsp:nvSpPr>
        <dsp:cNvPr id="0" name=""/>
        <dsp:cNvSpPr/>
      </dsp:nvSpPr>
      <dsp:spPr>
        <a:xfrm>
          <a:off x="5587466" y="3113023"/>
          <a:ext cx="2538933" cy="941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GB" sz="2100" kern="1200" dirty="0" smtClean="0"/>
            <a:t>Losing weight</a:t>
          </a:r>
          <a:endParaRPr lang="en-GB" sz="2100" kern="1200" dirty="0"/>
        </a:p>
      </dsp:txBody>
      <dsp:txXfrm>
        <a:off x="5587466" y="3113023"/>
        <a:ext cx="2538933" cy="94194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2FEF-08B1-4D82-9438-DDF786008769}">
      <dsp:nvSpPr>
        <dsp:cNvPr id="0" name=""/>
        <dsp:cNvSpPr/>
      </dsp:nvSpPr>
      <dsp:spPr>
        <a:xfrm>
          <a:off x="0" y="0"/>
          <a:ext cx="9325620"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0B13C-6243-47CA-B1FD-E929A753CEF0}">
      <dsp:nvSpPr>
        <dsp:cNvPr id="0" name=""/>
        <dsp:cNvSpPr/>
      </dsp:nvSpPr>
      <dsp:spPr>
        <a:xfrm>
          <a:off x="0" y="0"/>
          <a:ext cx="1865124" cy="1455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ctr" defTabSz="1333500" rtl="0">
            <a:lnSpc>
              <a:spcPct val="90000"/>
            </a:lnSpc>
            <a:spcBef>
              <a:spcPct val="0"/>
            </a:spcBef>
            <a:spcAft>
              <a:spcPct val="35000"/>
            </a:spcAft>
          </a:pPr>
          <a:r>
            <a:rPr lang="en-GB" sz="3000" b="0" i="0" u="none" kern="1200" dirty="0" smtClean="0"/>
            <a:t>Gender</a:t>
          </a:r>
          <a:endParaRPr lang="en-GB" sz="3000" kern="1200" dirty="0"/>
        </a:p>
      </dsp:txBody>
      <dsp:txXfrm>
        <a:off x="0" y="0"/>
        <a:ext cx="1865124" cy="1455755"/>
      </dsp:txXfrm>
    </dsp:sp>
    <dsp:sp modelId="{F4AB77DE-C065-4581-8E58-619F70BEEB16}">
      <dsp:nvSpPr>
        <dsp:cNvPr id="0" name=""/>
        <dsp:cNvSpPr/>
      </dsp:nvSpPr>
      <dsp:spPr>
        <a:xfrm>
          <a:off x="2005008" y="66106"/>
          <a:ext cx="7320611" cy="132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rtl="0">
            <a:lnSpc>
              <a:spcPct val="90000"/>
            </a:lnSpc>
            <a:spcBef>
              <a:spcPct val="0"/>
            </a:spcBef>
            <a:spcAft>
              <a:spcPct val="35000"/>
            </a:spcAft>
          </a:pPr>
          <a:r>
            <a:rPr lang="en-GB" sz="1600" b="0" i="0" u="none" kern="1200" dirty="0" smtClean="0"/>
            <a:t>Men and women have different body composition; men tend to have more muscle and larger bones. Therefore males and females have different charts to find the optimal weight</a:t>
          </a:r>
          <a:endParaRPr lang="en-GB" sz="1600" kern="1200" dirty="0"/>
        </a:p>
      </dsp:txBody>
      <dsp:txXfrm>
        <a:off x="2005008" y="66106"/>
        <a:ext cx="7320611" cy="1322121"/>
      </dsp:txXfrm>
    </dsp:sp>
    <dsp:sp modelId="{3DE12B1D-EF41-401B-B970-16C40F1D0220}">
      <dsp:nvSpPr>
        <dsp:cNvPr id="0" name=""/>
        <dsp:cNvSpPr/>
      </dsp:nvSpPr>
      <dsp:spPr>
        <a:xfrm>
          <a:off x="1865124" y="1388228"/>
          <a:ext cx="7460496"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5C856B-7D19-4429-9232-BBBF3B0DAABC}">
      <dsp:nvSpPr>
        <dsp:cNvPr id="0" name=""/>
        <dsp:cNvSpPr/>
      </dsp:nvSpPr>
      <dsp:spPr>
        <a:xfrm>
          <a:off x="0" y="1455755"/>
          <a:ext cx="9325620"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2C72D9-1AA8-44E8-9F93-C7D0C67D688D}">
      <dsp:nvSpPr>
        <dsp:cNvPr id="0" name=""/>
        <dsp:cNvSpPr/>
      </dsp:nvSpPr>
      <dsp:spPr>
        <a:xfrm>
          <a:off x="0" y="1455755"/>
          <a:ext cx="1865124" cy="1455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ctr" defTabSz="1333500" rtl="0">
            <a:lnSpc>
              <a:spcPct val="90000"/>
            </a:lnSpc>
            <a:spcBef>
              <a:spcPct val="0"/>
            </a:spcBef>
            <a:spcAft>
              <a:spcPct val="35000"/>
            </a:spcAft>
          </a:pPr>
          <a:r>
            <a:rPr lang="en-GB" sz="3000" b="0" i="0" u="none" kern="1200" dirty="0" smtClean="0"/>
            <a:t>Bone structure</a:t>
          </a:r>
          <a:endParaRPr lang="en-GB" sz="3000" b="0" kern="1200" dirty="0"/>
        </a:p>
      </dsp:txBody>
      <dsp:txXfrm>
        <a:off x="0" y="1455755"/>
        <a:ext cx="1865124" cy="1455755"/>
      </dsp:txXfrm>
    </dsp:sp>
    <dsp:sp modelId="{36D464A6-ED01-4269-B02F-9A0E9A411267}">
      <dsp:nvSpPr>
        <dsp:cNvPr id="0" name=""/>
        <dsp:cNvSpPr/>
      </dsp:nvSpPr>
      <dsp:spPr>
        <a:xfrm>
          <a:off x="2005008" y="1521861"/>
          <a:ext cx="7320611" cy="132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rtl="0">
            <a:lnSpc>
              <a:spcPct val="90000"/>
            </a:lnSpc>
            <a:spcBef>
              <a:spcPct val="0"/>
            </a:spcBef>
            <a:spcAft>
              <a:spcPct val="35000"/>
            </a:spcAft>
          </a:pPr>
          <a:r>
            <a:rPr lang="en-GB" sz="1600" b="0" i="0" u="none" kern="1200" dirty="0" smtClean="0"/>
            <a:t>Bodies have different bone structures, sometimes referred to as a frame size. </a:t>
          </a:r>
          <a:endParaRPr lang="en-GB" sz="1600" b="0" i="0" u="none" kern="1200" dirty="0"/>
        </a:p>
      </dsp:txBody>
      <dsp:txXfrm>
        <a:off x="2005008" y="1521861"/>
        <a:ext cx="7320611" cy="1322121"/>
      </dsp:txXfrm>
    </dsp:sp>
    <dsp:sp modelId="{F951BABF-CBD9-4966-96B6-A3A597C63F7F}">
      <dsp:nvSpPr>
        <dsp:cNvPr id="0" name=""/>
        <dsp:cNvSpPr/>
      </dsp:nvSpPr>
      <dsp:spPr>
        <a:xfrm>
          <a:off x="1865124" y="2843983"/>
          <a:ext cx="7460496"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2D3E63-66EA-4EBC-8393-8BD1FB5D53E0}">
      <dsp:nvSpPr>
        <dsp:cNvPr id="0" name=""/>
        <dsp:cNvSpPr/>
      </dsp:nvSpPr>
      <dsp:spPr>
        <a:xfrm>
          <a:off x="0" y="2911511"/>
          <a:ext cx="9325620"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4C3ED4-234B-42ED-A8C4-06F8FB7B2074}">
      <dsp:nvSpPr>
        <dsp:cNvPr id="0" name=""/>
        <dsp:cNvSpPr/>
      </dsp:nvSpPr>
      <dsp:spPr>
        <a:xfrm>
          <a:off x="0" y="2911511"/>
          <a:ext cx="1865124" cy="1455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ctr" defTabSz="1333500" rtl="0">
            <a:lnSpc>
              <a:spcPct val="90000"/>
            </a:lnSpc>
            <a:spcBef>
              <a:spcPct val="0"/>
            </a:spcBef>
            <a:spcAft>
              <a:spcPct val="35000"/>
            </a:spcAft>
          </a:pPr>
          <a:r>
            <a:rPr lang="en-GB" sz="3000" b="0" i="0" u="none" kern="1200" dirty="0" smtClean="0"/>
            <a:t>Muscles Girth</a:t>
          </a:r>
          <a:endParaRPr lang="en-GB" sz="3000" b="0" kern="1200" dirty="0"/>
        </a:p>
      </dsp:txBody>
      <dsp:txXfrm>
        <a:off x="0" y="2911511"/>
        <a:ext cx="1865124" cy="1455755"/>
      </dsp:txXfrm>
    </dsp:sp>
    <dsp:sp modelId="{54371545-0B8C-4E3D-95F5-7A03C80D0918}">
      <dsp:nvSpPr>
        <dsp:cNvPr id="0" name=""/>
        <dsp:cNvSpPr/>
      </dsp:nvSpPr>
      <dsp:spPr>
        <a:xfrm>
          <a:off x="2005008" y="2945346"/>
          <a:ext cx="7320611" cy="67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rtl="0">
            <a:lnSpc>
              <a:spcPct val="90000"/>
            </a:lnSpc>
            <a:spcBef>
              <a:spcPct val="0"/>
            </a:spcBef>
            <a:spcAft>
              <a:spcPct val="35000"/>
            </a:spcAft>
          </a:pPr>
          <a:r>
            <a:rPr lang="en-GB" sz="1200" b="0" i="0" u="none" kern="1200" dirty="0" smtClean="0"/>
            <a:t>As with bone structure, people naturally have different muscle growth which means that they weigh more; simple charts that measure optimum weight only according to height messages that people are overweight (for example BMI).</a:t>
          </a:r>
          <a:endParaRPr lang="en-GB" sz="1200" b="0" kern="1200" dirty="0"/>
        </a:p>
      </dsp:txBody>
      <dsp:txXfrm>
        <a:off x="2005008" y="2945346"/>
        <a:ext cx="7320611" cy="676698"/>
      </dsp:txXfrm>
    </dsp:sp>
    <dsp:sp modelId="{D8BB8994-F8F0-46C8-903B-0CE25B0A6FD8}">
      <dsp:nvSpPr>
        <dsp:cNvPr id="0" name=""/>
        <dsp:cNvSpPr/>
      </dsp:nvSpPr>
      <dsp:spPr>
        <a:xfrm>
          <a:off x="1865124" y="3622045"/>
          <a:ext cx="7460496"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0B53E0-A27F-4F99-86EF-E48C862AC0A7}">
      <dsp:nvSpPr>
        <dsp:cNvPr id="0" name=""/>
        <dsp:cNvSpPr/>
      </dsp:nvSpPr>
      <dsp:spPr>
        <a:xfrm>
          <a:off x="2005008" y="3655880"/>
          <a:ext cx="7320611" cy="67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ctr" defTabSz="533400" rtl="0">
            <a:lnSpc>
              <a:spcPct val="90000"/>
            </a:lnSpc>
            <a:spcBef>
              <a:spcPct val="0"/>
            </a:spcBef>
            <a:spcAft>
              <a:spcPct val="35000"/>
            </a:spcAft>
          </a:pPr>
          <a:r>
            <a:rPr lang="en-GB" sz="1200" b="0" i="0" u="none" kern="1200" dirty="0" smtClean="0"/>
            <a:t>In most cases muscle girth increases with training. There for sports people who need strong muscles, such as England rugby star Andrew Sheridan, have a large muscle girth.</a:t>
          </a:r>
          <a:endParaRPr lang="en-GB" sz="1200" b="0" kern="1200" dirty="0"/>
        </a:p>
      </dsp:txBody>
      <dsp:txXfrm>
        <a:off x="2005008" y="3655880"/>
        <a:ext cx="7320611" cy="676698"/>
      </dsp:txXfrm>
    </dsp:sp>
    <dsp:sp modelId="{1F01A781-5BEF-4F01-B937-0727AB3D5BC5}">
      <dsp:nvSpPr>
        <dsp:cNvPr id="0" name=""/>
        <dsp:cNvSpPr/>
      </dsp:nvSpPr>
      <dsp:spPr>
        <a:xfrm>
          <a:off x="1865124" y="4332579"/>
          <a:ext cx="7460496"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56FC73-ADFD-49E5-925D-2EB2BD4856AB}">
      <dsp:nvSpPr>
        <dsp:cNvPr id="0" name=""/>
        <dsp:cNvSpPr/>
      </dsp:nvSpPr>
      <dsp:spPr>
        <a:xfrm>
          <a:off x="0" y="4367267"/>
          <a:ext cx="932562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A0E3F-CF72-4918-9B93-5BC589E1E46C}">
      <dsp:nvSpPr>
        <dsp:cNvPr id="0" name=""/>
        <dsp:cNvSpPr/>
      </dsp:nvSpPr>
      <dsp:spPr>
        <a:xfrm>
          <a:off x="0" y="4367267"/>
          <a:ext cx="1865124" cy="1455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ctr" defTabSz="1333500">
            <a:lnSpc>
              <a:spcPct val="90000"/>
            </a:lnSpc>
            <a:spcBef>
              <a:spcPct val="0"/>
            </a:spcBef>
            <a:spcAft>
              <a:spcPct val="35000"/>
            </a:spcAft>
          </a:pPr>
          <a:r>
            <a:rPr lang="en-GB" sz="3000" b="0" i="0" u="none" kern="1200" dirty="0" smtClean="0"/>
            <a:t>Genetic</a:t>
          </a:r>
          <a:endParaRPr lang="en-GB" sz="3000" kern="1200" dirty="0"/>
        </a:p>
      </dsp:txBody>
      <dsp:txXfrm>
        <a:off x="0" y="4367267"/>
        <a:ext cx="1865124" cy="1455755"/>
      </dsp:txXfrm>
    </dsp:sp>
    <dsp:sp modelId="{E0B19AD8-03EC-4020-A93F-EC5492C27E56}">
      <dsp:nvSpPr>
        <dsp:cNvPr id="0" name=""/>
        <dsp:cNvSpPr/>
      </dsp:nvSpPr>
      <dsp:spPr>
        <a:xfrm>
          <a:off x="2005008" y="4433373"/>
          <a:ext cx="7320611" cy="132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GB" sz="1600" b="0" i="0" u="none" kern="1200" dirty="0" smtClean="0"/>
            <a:t>Body weight and the Shape I like the past onto the genetics of the parents to the child</a:t>
          </a:r>
          <a:endParaRPr lang="en-GB" sz="1600" kern="1200" dirty="0"/>
        </a:p>
      </dsp:txBody>
      <dsp:txXfrm>
        <a:off x="2005008" y="4433373"/>
        <a:ext cx="7320611" cy="1322121"/>
      </dsp:txXfrm>
    </dsp:sp>
    <dsp:sp modelId="{89CE6F34-769A-4648-AC03-38C927F9BE52}">
      <dsp:nvSpPr>
        <dsp:cNvPr id="0" name=""/>
        <dsp:cNvSpPr/>
      </dsp:nvSpPr>
      <dsp:spPr>
        <a:xfrm>
          <a:off x="1865124" y="5755495"/>
          <a:ext cx="7460496"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1AD2F-D23E-445A-8B4B-20BA86ACF211}">
      <dsp:nvSpPr>
        <dsp:cNvPr id="0" name=""/>
        <dsp:cNvSpPr/>
      </dsp:nvSpPr>
      <dsp:spPr>
        <a:xfrm>
          <a:off x="0" y="266902"/>
          <a:ext cx="8127999" cy="1183746"/>
        </a:xfrm>
        <a:prstGeom prst="rightArrow">
          <a:avLst>
            <a:gd name="adj1" fmla="val 50000"/>
            <a:gd name="adj2" fmla="val 5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7920" numCol="1" spcCol="1270" anchor="ctr" anchorCtr="0">
          <a:noAutofit/>
        </a:bodyPr>
        <a:lstStyle/>
        <a:p>
          <a:pPr lvl="0" algn="ctr" defTabSz="711200" rtl="0">
            <a:lnSpc>
              <a:spcPct val="90000"/>
            </a:lnSpc>
            <a:spcBef>
              <a:spcPct val="0"/>
            </a:spcBef>
            <a:spcAft>
              <a:spcPct val="35000"/>
            </a:spcAft>
          </a:pPr>
          <a:r>
            <a:rPr lang="en-GB" sz="1600" b="0" i="0" u="none" kern="1200" dirty="0" smtClean="0"/>
            <a:t>Decreasing calorie intake (dieting)</a:t>
          </a:r>
          <a:endParaRPr lang="en-GB" sz="1600" kern="1200" dirty="0"/>
        </a:p>
      </dsp:txBody>
      <dsp:txXfrm>
        <a:off x="0" y="562839"/>
        <a:ext cx="7832063" cy="591873"/>
      </dsp:txXfrm>
    </dsp:sp>
    <dsp:sp modelId="{5F5D75AB-4BE9-42BE-AC8C-03019C84D37E}">
      <dsp:nvSpPr>
        <dsp:cNvPr id="0" name=""/>
        <dsp:cNvSpPr/>
      </dsp:nvSpPr>
      <dsp:spPr>
        <a:xfrm>
          <a:off x="2503424" y="661485"/>
          <a:ext cx="5624576" cy="1183746"/>
        </a:xfrm>
        <a:prstGeom prst="rightArrow">
          <a:avLst>
            <a:gd name="adj1" fmla="val 50000"/>
            <a:gd name="adj2" fmla="val 5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7920" numCol="1" spcCol="1270" anchor="ctr" anchorCtr="0">
          <a:noAutofit/>
        </a:bodyPr>
        <a:lstStyle/>
        <a:p>
          <a:pPr lvl="0" algn="ctr" defTabSz="711200" rtl="0">
            <a:lnSpc>
              <a:spcPct val="90000"/>
            </a:lnSpc>
            <a:spcBef>
              <a:spcPct val="0"/>
            </a:spcBef>
            <a:spcAft>
              <a:spcPct val="35000"/>
            </a:spcAft>
          </a:pPr>
          <a:r>
            <a:rPr lang="en-GB" sz="1600" b="0" i="0" u="none" kern="1200" dirty="0" smtClean="0"/>
            <a:t>Increasing calorie expenditure ( exercising)</a:t>
          </a:r>
          <a:endParaRPr lang="en-GB" sz="1600" b="0" kern="1200" dirty="0"/>
        </a:p>
      </dsp:txBody>
      <dsp:txXfrm>
        <a:off x="2503424" y="957422"/>
        <a:ext cx="5328640" cy="591873"/>
      </dsp:txXfrm>
    </dsp:sp>
    <dsp:sp modelId="{0D523FF2-A4BA-42E5-AEE6-94A6A9280757}">
      <dsp:nvSpPr>
        <dsp:cNvPr id="0" name=""/>
        <dsp:cNvSpPr/>
      </dsp:nvSpPr>
      <dsp:spPr>
        <a:xfrm>
          <a:off x="5006848" y="1056067"/>
          <a:ext cx="3121152" cy="1183746"/>
        </a:xfrm>
        <a:prstGeom prst="rightArrow">
          <a:avLst>
            <a:gd name="adj1" fmla="val 50000"/>
            <a:gd name="adj2" fmla="val 5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254000" bIns="187920" numCol="1" spcCol="1270" anchor="ctr" anchorCtr="0">
          <a:noAutofit/>
        </a:bodyPr>
        <a:lstStyle/>
        <a:p>
          <a:pPr lvl="0" algn="ctr" defTabSz="711200" rtl="0">
            <a:lnSpc>
              <a:spcPct val="90000"/>
            </a:lnSpc>
            <a:spcBef>
              <a:spcPct val="0"/>
            </a:spcBef>
            <a:spcAft>
              <a:spcPct val="35000"/>
            </a:spcAft>
          </a:pPr>
          <a:r>
            <a:rPr lang="en-GB" sz="1600" b="0" i="0" u="none" kern="1200" dirty="0" smtClean="0"/>
            <a:t>Doing both ( dieting and exercise)</a:t>
          </a:r>
          <a:endParaRPr lang="en-GB" sz="1600" b="0" kern="1200" dirty="0"/>
        </a:p>
      </dsp:txBody>
      <dsp:txXfrm>
        <a:off x="5006848" y="1352004"/>
        <a:ext cx="2825216" cy="5918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51456-506D-434A-9B5B-DC589C877CB4}">
      <dsp:nvSpPr>
        <dsp:cNvPr id="0" name=""/>
        <dsp:cNvSpPr/>
      </dsp:nvSpPr>
      <dsp:spPr>
        <a:xfrm>
          <a:off x="5519" y="1149704"/>
          <a:ext cx="2115825" cy="5184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GB" sz="1800" b="0" i="0" u="none" kern="1200" dirty="0" smtClean="0"/>
            <a:t>Anorexia</a:t>
          </a:r>
          <a:endParaRPr lang="en-GB" sz="1800" kern="1200" dirty="0"/>
        </a:p>
      </dsp:txBody>
      <dsp:txXfrm>
        <a:off x="5519" y="1149704"/>
        <a:ext cx="2115825" cy="518400"/>
      </dsp:txXfrm>
    </dsp:sp>
    <dsp:sp modelId="{ACF7A5AD-EA1D-45B3-B630-12B5381CC676}">
      <dsp:nvSpPr>
        <dsp:cNvPr id="0" name=""/>
        <dsp:cNvSpPr/>
      </dsp:nvSpPr>
      <dsp:spPr>
        <a:xfrm>
          <a:off x="5519" y="1668104"/>
          <a:ext cx="2115825" cy="1775502"/>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rtl="0">
            <a:lnSpc>
              <a:spcPct val="90000"/>
            </a:lnSpc>
            <a:spcBef>
              <a:spcPct val="0"/>
            </a:spcBef>
            <a:spcAft>
              <a:spcPct val="15000"/>
            </a:spcAft>
            <a:buChar char="••"/>
          </a:pPr>
          <a:r>
            <a:rPr lang="en-GB" sz="1800" b="0" i="0" u="none" kern="1200" dirty="0" smtClean="0"/>
            <a:t>I prolong eating disorder due to loss of appetite</a:t>
          </a:r>
          <a:endParaRPr lang="en-GB" sz="1800" kern="1200" dirty="0"/>
        </a:p>
      </dsp:txBody>
      <dsp:txXfrm>
        <a:off x="5519" y="1668104"/>
        <a:ext cx="2115825" cy="1775502"/>
      </dsp:txXfrm>
    </dsp:sp>
    <dsp:sp modelId="{EEBE9478-BA41-4F95-9AB4-7777DDBD9B75}">
      <dsp:nvSpPr>
        <dsp:cNvPr id="0" name=""/>
        <dsp:cNvSpPr/>
      </dsp:nvSpPr>
      <dsp:spPr>
        <a:xfrm>
          <a:off x="2417561" y="1149704"/>
          <a:ext cx="2115825" cy="518400"/>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GB" sz="1800" b="0" i="0" u="none" kern="1200" dirty="0" smtClean="0"/>
            <a:t>Obese</a:t>
          </a:r>
          <a:endParaRPr lang="en-GB" sz="1800" b="0" kern="1200" dirty="0"/>
        </a:p>
      </dsp:txBody>
      <dsp:txXfrm>
        <a:off x="2417561" y="1149704"/>
        <a:ext cx="2115825" cy="518400"/>
      </dsp:txXfrm>
    </dsp:sp>
    <dsp:sp modelId="{275BA8FA-6DE4-46FE-BEFE-7504A41F3E87}">
      <dsp:nvSpPr>
        <dsp:cNvPr id="0" name=""/>
        <dsp:cNvSpPr/>
      </dsp:nvSpPr>
      <dsp:spPr>
        <a:xfrm>
          <a:off x="2417561" y="1668104"/>
          <a:ext cx="2115825" cy="1775502"/>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rtl="0">
            <a:lnSpc>
              <a:spcPct val="90000"/>
            </a:lnSpc>
            <a:spcBef>
              <a:spcPct val="0"/>
            </a:spcBef>
            <a:spcAft>
              <a:spcPct val="15000"/>
            </a:spcAft>
            <a:buChar char="••"/>
          </a:pPr>
          <a:r>
            <a:rPr lang="en-GB" sz="1800" b="0" i="0" u="none" kern="1200" dirty="0" smtClean="0"/>
            <a:t>A term used to describe people who are very overfat</a:t>
          </a:r>
          <a:endParaRPr lang="en-GB" sz="1800" b="0" kern="1200" dirty="0"/>
        </a:p>
      </dsp:txBody>
      <dsp:txXfrm>
        <a:off x="2417561" y="1668104"/>
        <a:ext cx="2115825" cy="1775502"/>
      </dsp:txXfrm>
    </dsp:sp>
    <dsp:sp modelId="{0C5AF801-9C02-4CEA-A283-8D85205387E6}">
      <dsp:nvSpPr>
        <dsp:cNvPr id="0" name=""/>
        <dsp:cNvSpPr/>
      </dsp:nvSpPr>
      <dsp:spPr>
        <a:xfrm>
          <a:off x="4829602" y="1149704"/>
          <a:ext cx="2115825" cy="518400"/>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GB" sz="1800" b="0" i="0" u="none" kern="1200" dirty="0" smtClean="0"/>
            <a:t>Overfat</a:t>
          </a:r>
          <a:endParaRPr lang="en-GB" sz="1800" b="0" kern="1200" dirty="0"/>
        </a:p>
      </dsp:txBody>
      <dsp:txXfrm>
        <a:off x="4829602" y="1149704"/>
        <a:ext cx="2115825" cy="518400"/>
      </dsp:txXfrm>
    </dsp:sp>
    <dsp:sp modelId="{87465D25-146A-48D8-B187-E13BDDFDFDFB}">
      <dsp:nvSpPr>
        <dsp:cNvPr id="0" name=""/>
        <dsp:cNvSpPr/>
      </dsp:nvSpPr>
      <dsp:spPr>
        <a:xfrm>
          <a:off x="4829602" y="1668104"/>
          <a:ext cx="2115825" cy="1775502"/>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rtl="0">
            <a:lnSpc>
              <a:spcPct val="90000"/>
            </a:lnSpc>
            <a:spcBef>
              <a:spcPct val="0"/>
            </a:spcBef>
            <a:spcAft>
              <a:spcPct val="15000"/>
            </a:spcAft>
            <a:buChar char="••"/>
          </a:pPr>
          <a:r>
            <a:rPr lang="en-GB" sz="1800" b="0" i="0" u="none" kern="1200" dirty="0" smtClean="0"/>
            <a:t>Having body fat in excess of normal</a:t>
          </a:r>
          <a:endParaRPr lang="en-GB" sz="1800" b="0" kern="1200" dirty="0"/>
        </a:p>
      </dsp:txBody>
      <dsp:txXfrm>
        <a:off x="4829602" y="1668104"/>
        <a:ext cx="2115825" cy="1775502"/>
      </dsp:txXfrm>
    </dsp:sp>
    <dsp:sp modelId="{6885DE81-CE1D-4B6D-9C81-FE50030D0CD9}">
      <dsp:nvSpPr>
        <dsp:cNvPr id="0" name=""/>
        <dsp:cNvSpPr/>
      </dsp:nvSpPr>
      <dsp:spPr>
        <a:xfrm>
          <a:off x="7241644" y="1149704"/>
          <a:ext cx="2115825" cy="518400"/>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GB" sz="1800" b="0" i="0" u="none" kern="1200" dirty="0" smtClean="0"/>
            <a:t>Underweight</a:t>
          </a:r>
          <a:endParaRPr lang="en-GB" sz="1800" b="0" kern="1200" dirty="0"/>
        </a:p>
      </dsp:txBody>
      <dsp:txXfrm>
        <a:off x="7241644" y="1149704"/>
        <a:ext cx="2115825" cy="518400"/>
      </dsp:txXfrm>
    </dsp:sp>
    <dsp:sp modelId="{8E92E998-7482-4DE4-BC68-596BC69FF85C}">
      <dsp:nvSpPr>
        <dsp:cNvPr id="0" name=""/>
        <dsp:cNvSpPr/>
      </dsp:nvSpPr>
      <dsp:spPr>
        <a:xfrm>
          <a:off x="7241644" y="1668104"/>
          <a:ext cx="2115825" cy="1775502"/>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rtl="0">
            <a:lnSpc>
              <a:spcPct val="90000"/>
            </a:lnSpc>
            <a:spcBef>
              <a:spcPct val="0"/>
            </a:spcBef>
            <a:spcAft>
              <a:spcPct val="15000"/>
            </a:spcAft>
            <a:buChar char="••"/>
          </a:pPr>
          <a:r>
            <a:rPr lang="en-GB" sz="1800" b="0" i="0" u="none" kern="1200" dirty="0" smtClean="0"/>
            <a:t>Weighing less than a normal healthy all required weight</a:t>
          </a:r>
          <a:endParaRPr lang="en-GB" sz="1800" b="0" kern="1200" dirty="0"/>
        </a:p>
      </dsp:txBody>
      <dsp:txXfrm>
        <a:off x="7241644" y="1668104"/>
        <a:ext cx="2115825" cy="1775502"/>
      </dsp:txXfrm>
    </dsp:sp>
    <dsp:sp modelId="{843B854D-F6E0-415F-9D0C-FADC8FED82CB}">
      <dsp:nvSpPr>
        <dsp:cNvPr id="0" name=""/>
        <dsp:cNvSpPr/>
      </dsp:nvSpPr>
      <dsp:spPr>
        <a:xfrm>
          <a:off x="9653685" y="1149704"/>
          <a:ext cx="2115825" cy="518400"/>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GB" sz="1800" b="0" i="0" u="none" kern="1200" dirty="0" smtClean="0"/>
            <a:t>Overweight</a:t>
          </a:r>
          <a:endParaRPr lang="en-GB" sz="1800" b="0" kern="1200" dirty="0"/>
        </a:p>
      </dsp:txBody>
      <dsp:txXfrm>
        <a:off x="9653685" y="1149704"/>
        <a:ext cx="2115825" cy="518400"/>
      </dsp:txXfrm>
    </dsp:sp>
    <dsp:sp modelId="{23A46A18-D5E1-4032-9CAB-37868D1C1244}">
      <dsp:nvSpPr>
        <dsp:cNvPr id="0" name=""/>
        <dsp:cNvSpPr/>
      </dsp:nvSpPr>
      <dsp:spPr>
        <a:xfrm>
          <a:off x="9653685" y="1668104"/>
          <a:ext cx="2115825" cy="1775502"/>
        </a:xfrm>
        <a:prstGeom prst="rect">
          <a:avLst/>
        </a:prstGeom>
        <a:solidFill>
          <a:schemeClr val="accent6">
            <a:tint val="40000"/>
            <a:alpha val="90000"/>
            <a:hueOff val="0"/>
            <a:satOff val="0"/>
            <a:lumOff val="0"/>
            <a:alphaOff val="0"/>
          </a:schemeClr>
        </a:solidFill>
        <a:ln w="1905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rtl="0">
            <a:lnSpc>
              <a:spcPct val="90000"/>
            </a:lnSpc>
            <a:spcBef>
              <a:spcPct val="0"/>
            </a:spcBef>
            <a:spcAft>
              <a:spcPct val="15000"/>
            </a:spcAft>
            <a:buChar char="••"/>
          </a:pPr>
          <a:r>
            <a:rPr lang="en-GB" sz="1800" b="0" i="0" u="none" kern="1200" dirty="0" smtClean="0"/>
            <a:t>Having weight in excess of normal ( not home for less accompanied by overfatness</a:t>
          </a:r>
          <a:endParaRPr lang="en-GB" sz="1800" b="0" kern="1200" dirty="0"/>
        </a:p>
      </dsp:txBody>
      <dsp:txXfrm>
        <a:off x="9653685" y="1668104"/>
        <a:ext cx="2115825" cy="177550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5079F-D097-4939-B0C5-A701E5C99208}">
      <dsp:nvSpPr>
        <dsp:cNvPr id="0" name=""/>
        <dsp:cNvSpPr/>
      </dsp:nvSpPr>
      <dsp:spPr>
        <a:xfrm>
          <a:off x="505236" y="310066"/>
          <a:ext cx="7117527" cy="1818266"/>
        </a:xfrm>
        <a:prstGeom prst="roundRect">
          <a:avLst>
            <a:gd name="adj" fmla="val 10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793503-9A16-48D8-812D-12D0888AA30A}">
      <dsp:nvSpPr>
        <dsp:cNvPr id="0" name=""/>
        <dsp:cNvSpPr/>
      </dsp:nvSpPr>
      <dsp:spPr>
        <a:xfrm>
          <a:off x="244772" y="325120"/>
          <a:ext cx="3637359" cy="17881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19337F73-1DBD-4F50-A9D7-C67C1CAD2F25}">
      <dsp:nvSpPr>
        <dsp:cNvPr id="0" name=""/>
        <dsp:cNvSpPr/>
      </dsp:nvSpPr>
      <dsp:spPr>
        <a:xfrm rot="10800000">
          <a:off x="244772" y="2438400"/>
          <a:ext cx="3637359" cy="2980266"/>
        </a:xfrm>
        <a:prstGeom prst="round2SameRect">
          <a:avLst>
            <a:gd name="adj1" fmla="val 10500"/>
            <a:gd name="adj2" fmla="val 0"/>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GB" sz="2100" kern="1200" dirty="0" smtClean="0">
              <a:solidFill>
                <a:schemeClr val="bg1"/>
              </a:solidFill>
            </a:rPr>
            <a:t>Performance Enhancing</a:t>
          </a:r>
          <a:endParaRPr lang="en-GB" sz="2100" kern="1200" dirty="0">
            <a:solidFill>
              <a:schemeClr val="bg1"/>
            </a:solidFill>
          </a:endParaRPr>
        </a:p>
        <a:p>
          <a:pPr marL="171450" lvl="1" indent="-171450" algn="l" defTabSz="711200">
            <a:lnSpc>
              <a:spcPct val="90000"/>
            </a:lnSpc>
            <a:spcBef>
              <a:spcPct val="0"/>
            </a:spcBef>
            <a:spcAft>
              <a:spcPct val="15000"/>
            </a:spcAft>
            <a:buChar char="••"/>
          </a:pPr>
          <a:r>
            <a:rPr lang="en-GB" sz="1600" kern="1200" dirty="0" smtClean="0"/>
            <a:t>Anabolic steroids</a:t>
          </a:r>
          <a:endParaRPr lang="en-GB" sz="1600" kern="1200" dirty="0"/>
        </a:p>
        <a:p>
          <a:pPr marL="171450" lvl="1" indent="-171450" algn="l" defTabSz="711200">
            <a:lnSpc>
              <a:spcPct val="90000"/>
            </a:lnSpc>
            <a:spcBef>
              <a:spcPct val="0"/>
            </a:spcBef>
            <a:spcAft>
              <a:spcPct val="15000"/>
            </a:spcAft>
            <a:buChar char="••"/>
          </a:pPr>
          <a:r>
            <a:rPr lang="en-GB" sz="1600" kern="1200" dirty="0" smtClean="0"/>
            <a:t>Beta blockers</a:t>
          </a:r>
          <a:endParaRPr lang="en-GB" sz="1600" kern="1200" dirty="0"/>
        </a:p>
        <a:p>
          <a:pPr marL="171450" lvl="1" indent="-171450" algn="l" defTabSz="711200">
            <a:lnSpc>
              <a:spcPct val="90000"/>
            </a:lnSpc>
            <a:spcBef>
              <a:spcPct val="0"/>
            </a:spcBef>
            <a:spcAft>
              <a:spcPct val="15000"/>
            </a:spcAft>
            <a:buChar char="••"/>
          </a:pPr>
          <a:r>
            <a:rPr lang="en-GB" sz="1600" kern="1200" dirty="0" smtClean="0"/>
            <a:t>Diuretics</a:t>
          </a:r>
          <a:endParaRPr lang="en-GB" sz="1600" kern="1200" dirty="0"/>
        </a:p>
        <a:p>
          <a:pPr marL="171450" lvl="1" indent="-171450" algn="l" defTabSz="711200">
            <a:lnSpc>
              <a:spcPct val="90000"/>
            </a:lnSpc>
            <a:spcBef>
              <a:spcPct val="0"/>
            </a:spcBef>
            <a:spcAft>
              <a:spcPct val="15000"/>
            </a:spcAft>
            <a:buChar char="••"/>
          </a:pPr>
          <a:r>
            <a:rPr lang="en-GB" sz="1600" kern="1200" dirty="0" smtClean="0"/>
            <a:t>Narcotic analgesics</a:t>
          </a:r>
          <a:endParaRPr lang="en-GB" sz="1600" kern="1200" dirty="0"/>
        </a:p>
        <a:p>
          <a:pPr marL="171450" lvl="1" indent="-171450" algn="l" defTabSz="711200">
            <a:lnSpc>
              <a:spcPct val="90000"/>
            </a:lnSpc>
            <a:spcBef>
              <a:spcPct val="0"/>
            </a:spcBef>
            <a:spcAft>
              <a:spcPct val="15000"/>
            </a:spcAft>
            <a:buChar char="••"/>
          </a:pPr>
          <a:r>
            <a:rPr lang="en-GB" sz="1600" kern="1200" dirty="0" smtClean="0"/>
            <a:t>Stimulants</a:t>
          </a:r>
          <a:endParaRPr lang="en-GB" sz="1600" kern="1200" dirty="0"/>
        </a:p>
        <a:p>
          <a:pPr marL="171450" lvl="1" indent="-171450" algn="l" defTabSz="711200">
            <a:lnSpc>
              <a:spcPct val="90000"/>
            </a:lnSpc>
            <a:spcBef>
              <a:spcPct val="0"/>
            </a:spcBef>
            <a:spcAft>
              <a:spcPct val="15000"/>
            </a:spcAft>
            <a:buChar char="••"/>
          </a:pPr>
          <a:r>
            <a:rPr lang="en-GB" sz="1600" kern="1200" dirty="0" smtClean="0"/>
            <a:t>Peptide hormones including erythropoietin/EPO</a:t>
          </a:r>
          <a:endParaRPr lang="en-GB" sz="1600" kern="1200" dirty="0"/>
        </a:p>
      </dsp:txBody>
      <dsp:txXfrm rot="10800000">
        <a:off x="336425" y="2438400"/>
        <a:ext cx="3454053" cy="2888613"/>
      </dsp:txXfrm>
    </dsp:sp>
    <dsp:sp modelId="{2E0AE423-9B8D-4565-8FE8-22E311F5A57C}">
      <dsp:nvSpPr>
        <dsp:cNvPr id="0" name=""/>
        <dsp:cNvSpPr/>
      </dsp:nvSpPr>
      <dsp:spPr>
        <a:xfrm>
          <a:off x="4245867" y="325120"/>
          <a:ext cx="3637359" cy="178816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8000" b="-28000"/>
          </a:stretch>
        </a:blip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3E060B9-003D-45EA-9FD8-DC8E45A3B2E4}">
      <dsp:nvSpPr>
        <dsp:cNvPr id="0" name=""/>
        <dsp:cNvSpPr/>
      </dsp:nvSpPr>
      <dsp:spPr>
        <a:xfrm rot="10800000">
          <a:off x="4245867" y="2438400"/>
          <a:ext cx="3637359" cy="2980266"/>
        </a:xfrm>
        <a:prstGeom prst="round2SameRect">
          <a:avLst>
            <a:gd name="adj1" fmla="val 10500"/>
            <a:gd name="adj2" fmla="val 0"/>
          </a:avLst>
        </a:prstGeom>
        <a:solidFill>
          <a:schemeClr val="accent4">
            <a:hueOff val="2658763"/>
            <a:satOff val="962"/>
            <a:lumOff val="-784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GB" sz="2100" kern="1200" dirty="0" smtClean="0">
              <a:solidFill>
                <a:schemeClr val="bg1"/>
              </a:solidFill>
            </a:rPr>
            <a:t>Recreational</a:t>
          </a:r>
          <a:endParaRPr lang="en-GB" sz="2100" kern="1200" dirty="0">
            <a:solidFill>
              <a:schemeClr val="bg1"/>
            </a:solidFill>
          </a:endParaRPr>
        </a:p>
        <a:p>
          <a:pPr marL="171450" lvl="1" indent="-171450" algn="l" defTabSz="711200">
            <a:lnSpc>
              <a:spcPct val="90000"/>
            </a:lnSpc>
            <a:spcBef>
              <a:spcPct val="0"/>
            </a:spcBef>
            <a:spcAft>
              <a:spcPct val="15000"/>
            </a:spcAft>
            <a:buChar char="••"/>
          </a:pPr>
          <a:r>
            <a:rPr lang="en-GB" sz="1600" kern="1200" dirty="0" smtClean="0"/>
            <a:t>Nicotine</a:t>
          </a:r>
          <a:endParaRPr lang="en-GB" sz="1600" kern="1200" dirty="0"/>
        </a:p>
        <a:p>
          <a:pPr marL="171450" lvl="1" indent="-171450" algn="l" defTabSz="711200">
            <a:lnSpc>
              <a:spcPct val="90000"/>
            </a:lnSpc>
            <a:spcBef>
              <a:spcPct val="0"/>
            </a:spcBef>
            <a:spcAft>
              <a:spcPct val="15000"/>
            </a:spcAft>
            <a:buChar char="••"/>
          </a:pPr>
          <a:r>
            <a:rPr lang="en-GB" sz="1600" kern="1200" dirty="0" smtClean="0"/>
            <a:t>Marijuana</a:t>
          </a:r>
          <a:endParaRPr lang="en-GB" sz="1600" kern="1200" dirty="0"/>
        </a:p>
        <a:p>
          <a:pPr marL="171450" lvl="1" indent="-171450" algn="l" defTabSz="711200">
            <a:lnSpc>
              <a:spcPct val="90000"/>
            </a:lnSpc>
            <a:spcBef>
              <a:spcPct val="0"/>
            </a:spcBef>
            <a:spcAft>
              <a:spcPct val="15000"/>
            </a:spcAft>
            <a:buChar char="••"/>
          </a:pPr>
          <a:r>
            <a:rPr lang="en-GB" sz="1600" kern="1200" dirty="0" smtClean="0"/>
            <a:t>Alcohol</a:t>
          </a:r>
          <a:endParaRPr lang="en-GB" sz="1600" kern="1200" dirty="0"/>
        </a:p>
        <a:p>
          <a:pPr marL="171450" lvl="1" indent="-171450" algn="l" defTabSz="711200">
            <a:lnSpc>
              <a:spcPct val="90000"/>
            </a:lnSpc>
            <a:spcBef>
              <a:spcPct val="0"/>
            </a:spcBef>
            <a:spcAft>
              <a:spcPct val="15000"/>
            </a:spcAft>
            <a:buChar char="••"/>
          </a:pPr>
          <a:r>
            <a:rPr lang="en-GB" sz="1600" kern="1200" dirty="0" smtClean="0"/>
            <a:t>Caffeine</a:t>
          </a:r>
          <a:endParaRPr lang="en-GB" sz="1600" kern="1200" dirty="0"/>
        </a:p>
        <a:p>
          <a:pPr marL="171450" lvl="1" indent="-171450" algn="l" defTabSz="711200">
            <a:lnSpc>
              <a:spcPct val="90000"/>
            </a:lnSpc>
            <a:spcBef>
              <a:spcPct val="0"/>
            </a:spcBef>
            <a:spcAft>
              <a:spcPct val="15000"/>
            </a:spcAft>
            <a:buChar char="••"/>
          </a:pPr>
          <a:endParaRPr lang="en-GB" sz="1600" kern="1200" dirty="0"/>
        </a:p>
      </dsp:txBody>
      <dsp:txXfrm rot="10800000">
        <a:off x="4337520" y="2438400"/>
        <a:ext cx="3454053" cy="2888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522C7-A95D-4F06-9591-EE515EB88976}">
      <dsp:nvSpPr>
        <dsp:cNvPr id="0" name=""/>
        <dsp:cNvSpPr/>
      </dsp:nvSpPr>
      <dsp:spPr>
        <a:xfrm>
          <a:off x="0" y="0"/>
          <a:ext cx="1154155" cy="292557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Co-operation</a:t>
          </a:r>
          <a:endParaRPr lang="en-GB" sz="1100" kern="1200" dirty="0"/>
        </a:p>
      </dsp:txBody>
      <dsp:txXfrm>
        <a:off x="0" y="1170230"/>
        <a:ext cx="1154155" cy="1170230"/>
      </dsp:txXfrm>
    </dsp:sp>
    <dsp:sp modelId="{D6774554-5DF6-46B1-A6B9-9967C5F3DD58}">
      <dsp:nvSpPr>
        <dsp:cNvPr id="0" name=""/>
        <dsp:cNvSpPr/>
      </dsp:nvSpPr>
      <dsp:spPr>
        <a:xfrm>
          <a:off x="89969" y="175534"/>
          <a:ext cx="974216" cy="9742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2BCDAA-5F22-43C1-8A55-9BD726EB9D31}">
      <dsp:nvSpPr>
        <dsp:cNvPr id="0" name=""/>
        <dsp:cNvSpPr/>
      </dsp:nvSpPr>
      <dsp:spPr>
        <a:xfrm>
          <a:off x="1188780" y="0"/>
          <a:ext cx="1154155" cy="2925576"/>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Competition</a:t>
          </a:r>
          <a:endParaRPr lang="en-GB" sz="1100" kern="1200" dirty="0"/>
        </a:p>
      </dsp:txBody>
      <dsp:txXfrm>
        <a:off x="1188780" y="1170230"/>
        <a:ext cx="1154155" cy="1170230"/>
      </dsp:txXfrm>
    </dsp:sp>
    <dsp:sp modelId="{B0D8DC44-FB28-4FC5-A9B9-6355BD35B709}">
      <dsp:nvSpPr>
        <dsp:cNvPr id="0" name=""/>
        <dsp:cNvSpPr/>
      </dsp:nvSpPr>
      <dsp:spPr>
        <a:xfrm>
          <a:off x="1278749" y="175534"/>
          <a:ext cx="974216" cy="97421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E9E321-73F4-4704-88FD-241AE6C03AF0}">
      <dsp:nvSpPr>
        <dsp:cNvPr id="0" name=""/>
        <dsp:cNvSpPr/>
      </dsp:nvSpPr>
      <dsp:spPr>
        <a:xfrm>
          <a:off x="2377560" y="0"/>
          <a:ext cx="1154155" cy="2925576"/>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Physical Challenge</a:t>
          </a:r>
          <a:endParaRPr lang="en-GB" sz="1100" kern="1200" dirty="0"/>
        </a:p>
      </dsp:txBody>
      <dsp:txXfrm>
        <a:off x="2377560" y="1170230"/>
        <a:ext cx="1154155" cy="1170230"/>
      </dsp:txXfrm>
    </dsp:sp>
    <dsp:sp modelId="{7FAEEFB9-ECB9-43DA-B15A-4B94870DCBF9}">
      <dsp:nvSpPr>
        <dsp:cNvPr id="0" name=""/>
        <dsp:cNvSpPr/>
      </dsp:nvSpPr>
      <dsp:spPr>
        <a:xfrm>
          <a:off x="2467529" y="175534"/>
          <a:ext cx="974216" cy="9742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CE8163-E973-42E3-85C9-6373FF18F574}">
      <dsp:nvSpPr>
        <dsp:cNvPr id="0" name=""/>
        <dsp:cNvSpPr/>
      </dsp:nvSpPr>
      <dsp:spPr>
        <a:xfrm>
          <a:off x="3566340" y="0"/>
          <a:ext cx="1154155" cy="2925576"/>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Aesthetic Appreciation</a:t>
          </a:r>
          <a:endParaRPr lang="en-GB" sz="1100" kern="1200" dirty="0"/>
        </a:p>
      </dsp:txBody>
      <dsp:txXfrm>
        <a:off x="3566340" y="1170230"/>
        <a:ext cx="1154155" cy="1170230"/>
      </dsp:txXfrm>
    </dsp:sp>
    <dsp:sp modelId="{F29221B4-8A2B-4CB0-81E3-DABDDCEF6954}">
      <dsp:nvSpPr>
        <dsp:cNvPr id="0" name=""/>
        <dsp:cNvSpPr/>
      </dsp:nvSpPr>
      <dsp:spPr>
        <a:xfrm>
          <a:off x="3656309" y="175534"/>
          <a:ext cx="974216" cy="97421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2911BA-8EA6-4CFE-85D2-505501160881}">
      <dsp:nvSpPr>
        <dsp:cNvPr id="0" name=""/>
        <dsp:cNvSpPr/>
      </dsp:nvSpPr>
      <dsp:spPr>
        <a:xfrm>
          <a:off x="4755120" y="0"/>
          <a:ext cx="1154155" cy="2925576"/>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smtClean="0"/>
            <a:t>The development of friendships and social mixing</a:t>
          </a:r>
          <a:endParaRPr lang="en-GB" sz="1100" kern="1200" dirty="0"/>
        </a:p>
      </dsp:txBody>
      <dsp:txXfrm>
        <a:off x="4755120" y="1170230"/>
        <a:ext cx="1154155" cy="1170230"/>
      </dsp:txXfrm>
    </dsp:sp>
    <dsp:sp modelId="{5325B080-B544-436C-9767-BE345E27C480}">
      <dsp:nvSpPr>
        <dsp:cNvPr id="0" name=""/>
        <dsp:cNvSpPr/>
      </dsp:nvSpPr>
      <dsp:spPr>
        <a:xfrm>
          <a:off x="4845089" y="175534"/>
          <a:ext cx="974216" cy="974216"/>
        </a:xfrm>
        <a:prstGeom prst="ellipse">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8E620F-04AF-4CA2-803B-D6B4425E4A72}">
      <dsp:nvSpPr>
        <dsp:cNvPr id="0" name=""/>
        <dsp:cNvSpPr/>
      </dsp:nvSpPr>
      <dsp:spPr>
        <a:xfrm>
          <a:off x="236371" y="2340460"/>
          <a:ext cx="5436533" cy="438836"/>
        </a:xfrm>
        <a:prstGeom prst="leftRight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A5B69-7BA4-4B30-BA7C-DBC9C65B63E9}">
      <dsp:nvSpPr>
        <dsp:cNvPr id="0" name=""/>
        <dsp:cNvSpPr/>
      </dsp:nvSpPr>
      <dsp:spPr>
        <a:xfrm>
          <a:off x="2121128" y="837"/>
          <a:ext cx="1688215" cy="844107"/>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Prevention of injury</a:t>
          </a:r>
          <a:endParaRPr lang="en-GB" sz="1700" kern="1200" dirty="0"/>
        </a:p>
      </dsp:txBody>
      <dsp:txXfrm>
        <a:off x="2145851" y="25560"/>
        <a:ext cx="1638769" cy="794661"/>
      </dsp:txXfrm>
    </dsp:sp>
    <dsp:sp modelId="{3F352E92-ED73-483B-8028-7FE98CD0CECC}">
      <dsp:nvSpPr>
        <dsp:cNvPr id="0" name=""/>
        <dsp:cNvSpPr/>
      </dsp:nvSpPr>
      <dsp:spPr>
        <a:xfrm rot="3600000">
          <a:off x="3222463" y="1482004"/>
          <a:ext cx="879074" cy="295437"/>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3311094" y="1541091"/>
        <a:ext cx="701812" cy="177263"/>
      </dsp:txXfrm>
    </dsp:sp>
    <dsp:sp modelId="{CF669646-E015-44AF-ADDD-C03E9223D847}">
      <dsp:nvSpPr>
        <dsp:cNvPr id="0" name=""/>
        <dsp:cNvSpPr/>
      </dsp:nvSpPr>
      <dsp:spPr>
        <a:xfrm>
          <a:off x="3514657" y="2414501"/>
          <a:ext cx="1688215" cy="84410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Causes and types of injury</a:t>
          </a:r>
          <a:endParaRPr lang="en-GB" sz="1700" kern="1200" dirty="0"/>
        </a:p>
      </dsp:txBody>
      <dsp:txXfrm>
        <a:off x="3539380" y="2439224"/>
        <a:ext cx="1638769" cy="794661"/>
      </dsp:txXfrm>
    </dsp:sp>
    <dsp:sp modelId="{1D937CDD-2A75-409B-A062-FEABDBAEBCEF}">
      <dsp:nvSpPr>
        <dsp:cNvPr id="0" name=""/>
        <dsp:cNvSpPr/>
      </dsp:nvSpPr>
      <dsp:spPr>
        <a:xfrm rot="10800000">
          <a:off x="2525698" y="2688836"/>
          <a:ext cx="879074" cy="295437"/>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rot="10800000">
        <a:off x="2614329" y="2747923"/>
        <a:ext cx="701812" cy="177263"/>
      </dsp:txXfrm>
    </dsp:sp>
    <dsp:sp modelId="{6C58E9A5-1577-4A5E-8770-78AF2E380759}">
      <dsp:nvSpPr>
        <dsp:cNvPr id="0" name=""/>
        <dsp:cNvSpPr/>
      </dsp:nvSpPr>
      <dsp:spPr>
        <a:xfrm>
          <a:off x="727598" y="2414501"/>
          <a:ext cx="1688215" cy="84410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Treating sports injuries</a:t>
          </a:r>
          <a:endParaRPr lang="en-GB" sz="1700" b="0" i="0" kern="1200" dirty="0"/>
        </a:p>
      </dsp:txBody>
      <dsp:txXfrm>
        <a:off x="752321" y="2439224"/>
        <a:ext cx="1638769" cy="794661"/>
      </dsp:txXfrm>
    </dsp:sp>
    <dsp:sp modelId="{AAEA8F8D-61F7-4170-9F49-101658B73CAF}">
      <dsp:nvSpPr>
        <dsp:cNvPr id="0" name=""/>
        <dsp:cNvSpPr/>
      </dsp:nvSpPr>
      <dsp:spPr>
        <a:xfrm rot="18000000">
          <a:off x="1828933" y="1482004"/>
          <a:ext cx="879074" cy="295437"/>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1917564" y="1541091"/>
        <a:ext cx="701812" cy="17726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1A748-E457-42A4-B189-B52D3137572D}">
      <dsp:nvSpPr>
        <dsp:cNvPr id="0" name=""/>
        <dsp:cNvSpPr/>
      </dsp:nvSpPr>
      <dsp:spPr>
        <a:xfrm>
          <a:off x="0" y="108612"/>
          <a:ext cx="2223593" cy="2223593"/>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6894C-7002-4312-B23A-3EEA14FB3D8C}">
      <dsp:nvSpPr>
        <dsp:cNvPr id="0" name=""/>
        <dsp:cNvSpPr/>
      </dsp:nvSpPr>
      <dsp:spPr>
        <a:xfrm>
          <a:off x="166051" y="1930468"/>
          <a:ext cx="2618347" cy="2933141"/>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GB" sz="1000" b="1" i="0" kern="1200" dirty="0" smtClean="0"/>
            <a:t>Bone and joint injuries - </a:t>
          </a:r>
          <a:r>
            <a:rPr lang="en-GB" sz="1000" b="0" i="0" kern="1200" dirty="0" smtClean="0"/>
            <a:t>Assess injury by considering:</a:t>
          </a:r>
          <a:endParaRPr lang="en-GB" sz="1000" kern="1200" dirty="0"/>
        </a:p>
        <a:p>
          <a:pPr marL="57150" lvl="1" indent="-57150" algn="ctr" defTabSz="355600">
            <a:lnSpc>
              <a:spcPct val="90000"/>
            </a:lnSpc>
            <a:spcBef>
              <a:spcPct val="0"/>
            </a:spcBef>
            <a:spcAft>
              <a:spcPct val="15000"/>
            </a:spcAft>
            <a:buChar char="••"/>
          </a:pPr>
          <a:r>
            <a:rPr lang="en-GB" sz="800" b="1" i="0" kern="1200" dirty="0" smtClean="0"/>
            <a:t>Fractures and dislocations</a:t>
          </a:r>
          <a:endParaRPr lang="en-GB" sz="800" b="0" i="0" kern="1200" dirty="0"/>
        </a:p>
        <a:p>
          <a:pPr marL="57150" lvl="1" indent="-57150" algn="l" defTabSz="355600">
            <a:lnSpc>
              <a:spcPct val="90000"/>
            </a:lnSpc>
            <a:spcBef>
              <a:spcPct val="0"/>
            </a:spcBef>
            <a:spcAft>
              <a:spcPct val="15000"/>
            </a:spcAft>
            <a:buChar char="••"/>
          </a:pPr>
          <a:r>
            <a:rPr lang="en-GB" sz="800" b="1" i="0" kern="1200" dirty="0" smtClean="0"/>
            <a:t>Signs:</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swelling</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unusual shape or deformity</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signs of shock (pale, clammy skin)</a:t>
          </a:r>
          <a:endParaRPr lang="en-GB" sz="800" b="0" i="0" kern="1200" dirty="0"/>
        </a:p>
        <a:p>
          <a:pPr marL="57150" lvl="1" indent="-57150" algn="l" defTabSz="355600">
            <a:lnSpc>
              <a:spcPct val="90000"/>
            </a:lnSpc>
            <a:spcBef>
              <a:spcPct val="0"/>
            </a:spcBef>
            <a:spcAft>
              <a:spcPct val="15000"/>
            </a:spcAft>
            <a:buChar char="••"/>
          </a:pPr>
          <a:r>
            <a:rPr lang="en-GB" sz="800" b="1" i="0" kern="1200" dirty="0" smtClean="0"/>
            <a:t>Symptoms of fractures/dislocations:</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tenderness at the site (fracture)</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'sickening' pain (dislocation)</a:t>
          </a:r>
          <a:endParaRPr lang="en-GB" sz="800" b="0" i="0" kern="1200" dirty="0"/>
        </a:p>
        <a:p>
          <a:pPr marL="57150" lvl="1" indent="-57150" algn="l" defTabSz="355600">
            <a:lnSpc>
              <a:spcPct val="90000"/>
            </a:lnSpc>
            <a:spcBef>
              <a:spcPct val="0"/>
            </a:spcBef>
            <a:spcAft>
              <a:spcPct val="15000"/>
            </a:spcAft>
            <a:buChar char="••"/>
          </a:pPr>
          <a:r>
            <a:rPr lang="en-GB" sz="800" b="0" i="1" kern="1200" dirty="0" smtClean="0"/>
            <a:t>Nausea</a:t>
          </a:r>
          <a:endParaRPr lang="en-GB" sz="800" b="0" i="0" kern="1200" dirty="0"/>
        </a:p>
      </dsp:txBody>
      <dsp:txXfrm>
        <a:off x="242740" y="2007157"/>
        <a:ext cx="2464969" cy="2779763"/>
      </dsp:txXfrm>
    </dsp:sp>
    <dsp:sp modelId="{4D961AB1-8E3C-4E8B-8ED5-503C3D26F22A}">
      <dsp:nvSpPr>
        <dsp:cNvPr id="0" name=""/>
        <dsp:cNvSpPr/>
      </dsp:nvSpPr>
      <dsp:spPr>
        <a:xfrm rot="19276">
          <a:off x="2714300" y="963620"/>
          <a:ext cx="490718" cy="53429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a:off x="2714301" y="1070067"/>
        <a:ext cx="343503" cy="320578"/>
      </dsp:txXfrm>
    </dsp:sp>
    <dsp:sp modelId="{0B4265DE-6DF1-429E-B970-57C09FB95E47}">
      <dsp:nvSpPr>
        <dsp:cNvPr id="0" name=""/>
        <dsp:cNvSpPr/>
      </dsp:nvSpPr>
      <dsp:spPr>
        <a:xfrm>
          <a:off x="3625625" y="128941"/>
          <a:ext cx="2223593" cy="2223593"/>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8D2D0F-524A-41B7-B622-B8E6D99F0699}">
      <dsp:nvSpPr>
        <dsp:cNvPr id="0" name=""/>
        <dsp:cNvSpPr/>
      </dsp:nvSpPr>
      <dsp:spPr>
        <a:xfrm>
          <a:off x="4008151" y="1929818"/>
          <a:ext cx="2223593" cy="2934009"/>
        </a:xfrm>
        <a:prstGeom prst="roundRect">
          <a:avLst>
            <a:gd name="adj" fmla="val 10000"/>
          </a:avLst>
        </a:prstGeom>
        <a:solidFill>
          <a:schemeClr val="accent5">
            <a:hueOff val="3118618"/>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GB" sz="1000" b="1" i="0" kern="1200" dirty="0" smtClean="0"/>
            <a:t>Skin damage</a:t>
          </a:r>
          <a:endParaRPr lang="en-GB" sz="1000" b="0" i="0" kern="1200" dirty="0"/>
        </a:p>
        <a:p>
          <a:pPr marL="57150" lvl="1" indent="-57150" algn="l" defTabSz="355600">
            <a:lnSpc>
              <a:spcPct val="90000"/>
            </a:lnSpc>
            <a:spcBef>
              <a:spcPct val="0"/>
            </a:spcBef>
            <a:spcAft>
              <a:spcPct val="15000"/>
            </a:spcAft>
            <a:buChar char="••"/>
          </a:pPr>
          <a:r>
            <a:rPr lang="en-GB" sz="800" b="1" i="0" kern="1200" dirty="0" smtClean="0"/>
            <a:t>Cuts</a:t>
          </a:r>
          <a:r>
            <a:rPr lang="en-GB" sz="800" b="0" i="0" kern="1200" dirty="0" smtClean="0"/>
            <a:t> – dry the skin around the cut and cover with a clean dressing.</a:t>
          </a:r>
          <a:endParaRPr lang="en-GB" sz="800" b="0" i="0" kern="1200" dirty="0"/>
        </a:p>
        <a:p>
          <a:pPr marL="57150" lvl="1" indent="-57150" algn="l" defTabSz="355600">
            <a:lnSpc>
              <a:spcPct val="90000"/>
            </a:lnSpc>
            <a:spcBef>
              <a:spcPct val="0"/>
            </a:spcBef>
            <a:spcAft>
              <a:spcPct val="15000"/>
            </a:spcAft>
            <a:buChar char="••"/>
          </a:pPr>
          <a:r>
            <a:rPr lang="en-GB" sz="800" b="1" i="0" kern="1200" dirty="0" smtClean="0"/>
            <a:t>Grazes</a:t>
          </a:r>
          <a:r>
            <a:rPr lang="en-GB" sz="800" b="0" i="0" kern="1200" dirty="0" smtClean="0"/>
            <a:t> – check for dirt within the graze. Cover with a specialist non-stick dressing.</a:t>
          </a:r>
          <a:endParaRPr lang="en-GB" sz="800" b="0" i="0" kern="1200" dirty="0"/>
        </a:p>
        <a:p>
          <a:pPr marL="57150" lvl="1" indent="-57150" algn="l" defTabSz="355600">
            <a:lnSpc>
              <a:spcPct val="90000"/>
            </a:lnSpc>
            <a:spcBef>
              <a:spcPct val="0"/>
            </a:spcBef>
            <a:spcAft>
              <a:spcPct val="15000"/>
            </a:spcAft>
            <a:buChar char="••"/>
          </a:pPr>
          <a:r>
            <a:rPr lang="en-GB" sz="800" b="1" i="0" kern="1200" dirty="0" smtClean="0"/>
            <a:t>Blisters</a:t>
          </a:r>
          <a:r>
            <a:rPr lang="en-GB" sz="800" b="0" i="0" kern="1200" dirty="0" smtClean="0"/>
            <a:t> – do not break the blister. Cover it with a specialist plaster that stays in place until it falls off naturally. This eases pain and protects the area from further damage.</a:t>
          </a:r>
          <a:endParaRPr lang="en-GB" sz="800" b="0" i="0" kern="1200" dirty="0"/>
        </a:p>
      </dsp:txBody>
      <dsp:txXfrm>
        <a:off x="4073278" y="1994945"/>
        <a:ext cx="2093339" cy="2803755"/>
      </dsp:txXfrm>
    </dsp:sp>
    <dsp:sp modelId="{72A378D1-1954-4404-96D2-B67001810349}">
      <dsp:nvSpPr>
        <dsp:cNvPr id="0" name=""/>
        <dsp:cNvSpPr/>
      </dsp:nvSpPr>
      <dsp:spPr>
        <a:xfrm rot="21589876">
          <a:off x="6291913" y="968359"/>
          <a:ext cx="442697" cy="534298"/>
        </a:xfrm>
        <a:prstGeom prst="rightArrow">
          <a:avLst>
            <a:gd name="adj1" fmla="val 60000"/>
            <a:gd name="adj2" fmla="val 50000"/>
          </a:avLst>
        </a:prstGeom>
        <a:solidFill>
          <a:schemeClr val="accent5">
            <a:hueOff val="6237237"/>
            <a:satOff val="-4013"/>
            <a:lumOff val="27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a:off x="6291913" y="1075415"/>
        <a:ext cx="309888" cy="320578"/>
      </dsp:txXfrm>
    </dsp:sp>
    <dsp:sp modelId="{848D3E37-A855-4167-870B-335CA968C4C9}">
      <dsp:nvSpPr>
        <dsp:cNvPr id="0" name=""/>
        <dsp:cNvSpPr/>
      </dsp:nvSpPr>
      <dsp:spPr>
        <a:xfrm>
          <a:off x="7114062" y="118668"/>
          <a:ext cx="2223593" cy="2223593"/>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4190BE-E570-41A8-B5BD-30A54A478A7C}">
      <dsp:nvSpPr>
        <dsp:cNvPr id="0" name=""/>
        <dsp:cNvSpPr/>
      </dsp:nvSpPr>
      <dsp:spPr>
        <a:xfrm>
          <a:off x="7455496" y="1929818"/>
          <a:ext cx="2223593" cy="2934009"/>
        </a:xfrm>
        <a:prstGeom prst="roundRect">
          <a:avLst>
            <a:gd name="adj" fmla="val 10000"/>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GB" sz="1000" b="1" i="0" kern="1200" dirty="0" smtClean="0"/>
            <a:t>Emergencies</a:t>
          </a:r>
          <a:endParaRPr lang="en-GB" sz="1000" b="0" i="0" kern="1200" dirty="0"/>
        </a:p>
        <a:p>
          <a:pPr marL="57150" lvl="1" indent="-57150" algn="l" defTabSz="355600">
            <a:lnSpc>
              <a:spcPct val="90000"/>
            </a:lnSpc>
            <a:spcBef>
              <a:spcPct val="0"/>
            </a:spcBef>
            <a:spcAft>
              <a:spcPct val="15000"/>
            </a:spcAft>
            <a:buChar char="••"/>
          </a:pPr>
          <a:r>
            <a:rPr lang="en-GB" sz="800" b="0" i="1" u="sng" kern="1200" dirty="0" smtClean="0"/>
            <a:t>Dehydration</a:t>
          </a:r>
          <a:endParaRPr lang="en-GB" sz="800" b="0" i="0" u="sng" kern="1200" dirty="0"/>
        </a:p>
        <a:p>
          <a:pPr marL="57150" lvl="1" indent="-57150" algn="l" defTabSz="355600">
            <a:lnSpc>
              <a:spcPct val="90000"/>
            </a:lnSpc>
            <a:spcBef>
              <a:spcPct val="0"/>
            </a:spcBef>
            <a:spcAft>
              <a:spcPct val="15000"/>
            </a:spcAft>
            <a:buChar char="••"/>
          </a:pPr>
          <a:r>
            <a:rPr lang="en-GB" sz="800" b="0" i="0" kern="1200" dirty="0" smtClean="0"/>
            <a:t>lie the sufferer down in a cool place</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raise and support legs</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give plenty of water</a:t>
          </a:r>
          <a:endParaRPr lang="en-GB" sz="800" b="0" i="0" kern="1200" dirty="0"/>
        </a:p>
        <a:p>
          <a:pPr marL="57150" lvl="1" indent="-57150" algn="l" defTabSz="355600">
            <a:lnSpc>
              <a:spcPct val="90000"/>
            </a:lnSpc>
            <a:spcBef>
              <a:spcPct val="0"/>
            </a:spcBef>
            <a:spcAft>
              <a:spcPct val="15000"/>
            </a:spcAft>
            <a:buChar char="••"/>
          </a:pPr>
          <a:r>
            <a:rPr lang="en-GB" sz="800" b="0" i="1" u="sng" kern="1200" dirty="0" smtClean="0"/>
            <a:t>Hypothermia</a:t>
          </a:r>
          <a:endParaRPr lang="en-GB" sz="800" b="0" i="0" u="sng" kern="1200" dirty="0"/>
        </a:p>
        <a:p>
          <a:pPr marL="57150" lvl="1" indent="-57150" algn="l" defTabSz="355600">
            <a:lnSpc>
              <a:spcPct val="90000"/>
            </a:lnSpc>
            <a:spcBef>
              <a:spcPct val="0"/>
            </a:spcBef>
            <a:spcAft>
              <a:spcPct val="15000"/>
            </a:spcAft>
            <a:buChar char="••"/>
          </a:pPr>
          <a:r>
            <a:rPr lang="en-GB" sz="800" b="0" i="0" kern="1200" dirty="0" smtClean="0"/>
            <a:t>move sufferer to a warmer, sheltered area</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provide extra clothing or a survival bag</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give warm drinks</a:t>
          </a:r>
          <a:endParaRPr lang="en-GB" sz="800" b="0" i="0" kern="1200" dirty="0"/>
        </a:p>
        <a:p>
          <a:pPr marL="57150" lvl="1" indent="-57150" algn="l" defTabSz="355600">
            <a:lnSpc>
              <a:spcPct val="90000"/>
            </a:lnSpc>
            <a:spcBef>
              <a:spcPct val="0"/>
            </a:spcBef>
            <a:spcAft>
              <a:spcPct val="15000"/>
            </a:spcAft>
            <a:buChar char="••"/>
          </a:pPr>
          <a:r>
            <a:rPr lang="en-GB" sz="800" b="0" i="0" kern="1200" dirty="0" smtClean="0"/>
            <a:t>keep checking for pulse and breathing</a:t>
          </a:r>
          <a:endParaRPr lang="en-GB" sz="800" b="0" i="0" kern="1200" dirty="0"/>
        </a:p>
        <a:p>
          <a:pPr marL="57150" lvl="1" indent="-57150" algn="l" defTabSz="355600">
            <a:lnSpc>
              <a:spcPct val="90000"/>
            </a:lnSpc>
            <a:spcBef>
              <a:spcPct val="0"/>
            </a:spcBef>
            <a:spcAft>
              <a:spcPct val="15000"/>
            </a:spcAft>
            <a:buChar char="••"/>
          </a:pPr>
          <a:r>
            <a:rPr lang="en-GB" sz="800" b="1" i="0" u="sng" kern="1200" dirty="0" smtClean="0"/>
            <a:t>Unconsciousness/Concussion</a:t>
          </a:r>
          <a:r>
            <a:rPr lang="en-GB" sz="800" b="0" i="0" kern="1200" dirty="0" smtClean="0"/>
            <a:t> Follow the DRABC (Dr ABC) checklist</a:t>
          </a:r>
          <a:endParaRPr lang="en-GB" sz="800" b="0" i="0" kern="1200" dirty="0"/>
        </a:p>
      </dsp:txBody>
      <dsp:txXfrm>
        <a:off x="7520623" y="1994945"/>
        <a:ext cx="2093339" cy="280375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01182-C568-4176-B67A-EAFCBE02D26D}">
      <dsp:nvSpPr>
        <dsp:cNvPr id="0" name=""/>
        <dsp:cNvSpPr/>
      </dsp:nvSpPr>
      <dsp:spPr>
        <a:xfrm>
          <a:off x="3104560" y="1727951"/>
          <a:ext cx="1231651" cy="1231651"/>
        </a:xfrm>
        <a:prstGeom prst="ellipse">
          <a:avLst/>
        </a:prstGeom>
        <a:solidFill>
          <a:schemeClr val="accent1">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Preventing injury</a:t>
          </a:r>
          <a:endParaRPr lang="en-GB" sz="1200" kern="1200" dirty="0"/>
        </a:p>
      </dsp:txBody>
      <dsp:txXfrm>
        <a:off x="3284931" y="1908322"/>
        <a:ext cx="870909" cy="870909"/>
      </dsp:txXfrm>
    </dsp:sp>
    <dsp:sp modelId="{00AA9A12-5C49-4C1E-8F05-D409D09DCED2}">
      <dsp:nvSpPr>
        <dsp:cNvPr id="0" name=""/>
        <dsp:cNvSpPr/>
      </dsp:nvSpPr>
      <dsp:spPr>
        <a:xfrm rot="16200000">
          <a:off x="3589547" y="1279110"/>
          <a:ext cx="261677" cy="418761"/>
        </a:xfrm>
        <a:prstGeom prst="rightArrow">
          <a:avLst>
            <a:gd name="adj1" fmla="val 60000"/>
            <a:gd name="adj2" fmla="val 50000"/>
          </a:avLst>
        </a:prstGeom>
        <a:solidFill>
          <a:schemeClr val="accent2">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628799" y="1402114"/>
        <a:ext cx="183174" cy="251257"/>
      </dsp:txXfrm>
    </dsp:sp>
    <dsp:sp modelId="{CEEEA6C1-5A3C-4EA3-90A0-2DB143734290}">
      <dsp:nvSpPr>
        <dsp:cNvPr id="0" name=""/>
        <dsp:cNvSpPr/>
      </dsp:nvSpPr>
      <dsp:spPr>
        <a:xfrm>
          <a:off x="3104560" y="2568"/>
          <a:ext cx="1231651" cy="1231651"/>
        </a:xfrm>
        <a:prstGeom prst="ellipse">
          <a:avLst/>
        </a:prstGeom>
        <a:solidFill>
          <a:srgbClr val="00B0F0"/>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Warming up/ cooling down</a:t>
          </a:r>
          <a:endParaRPr lang="en-GB" sz="1100" kern="1200" dirty="0"/>
        </a:p>
      </dsp:txBody>
      <dsp:txXfrm>
        <a:off x="3284931" y="182939"/>
        <a:ext cx="870909" cy="870909"/>
      </dsp:txXfrm>
    </dsp:sp>
    <dsp:sp modelId="{EF54C502-2579-4B13-A2AB-B4DACE58C960}">
      <dsp:nvSpPr>
        <dsp:cNvPr id="0" name=""/>
        <dsp:cNvSpPr/>
      </dsp:nvSpPr>
      <dsp:spPr>
        <a:xfrm rot="19800000">
          <a:off x="4330246" y="1706753"/>
          <a:ext cx="261677" cy="418761"/>
        </a:xfrm>
        <a:prstGeom prst="rightArrow">
          <a:avLst>
            <a:gd name="adj1" fmla="val 60000"/>
            <a:gd name="adj2" fmla="val 50000"/>
          </a:avLst>
        </a:prstGeom>
        <a:solidFill>
          <a:schemeClr val="accent3">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4335505" y="1810131"/>
        <a:ext cx="183174" cy="251257"/>
      </dsp:txXfrm>
    </dsp:sp>
    <dsp:sp modelId="{0D88705B-6815-4C09-8FF1-0BBB1F59851C}">
      <dsp:nvSpPr>
        <dsp:cNvPr id="0" name=""/>
        <dsp:cNvSpPr/>
      </dsp:nvSpPr>
      <dsp:spPr>
        <a:xfrm>
          <a:off x="4598785" y="865259"/>
          <a:ext cx="1231651" cy="1231651"/>
        </a:xfrm>
        <a:prstGeom prst="ellipse">
          <a:avLst/>
        </a:prstGeom>
        <a:solidFill>
          <a:schemeClr val="accent3">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Checking equipment and facilities</a:t>
          </a:r>
          <a:endParaRPr lang="en-GB" sz="1100" kern="1200" dirty="0"/>
        </a:p>
      </dsp:txBody>
      <dsp:txXfrm>
        <a:off x="4779156" y="1045630"/>
        <a:ext cx="870909" cy="870909"/>
      </dsp:txXfrm>
    </dsp:sp>
    <dsp:sp modelId="{17FFF877-0961-45A6-BDA8-5D3109B33E57}">
      <dsp:nvSpPr>
        <dsp:cNvPr id="0" name=""/>
        <dsp:cNvSpPr/>
      </dsp:nvSpPr>
      <dsp:spPr>
        <a:xfrm rot="1800000">
          <a:off x="4330246" y="2562038"/>
          <a:ext cx="261677" cy="418761"/>
        </a:xfrm>
        <a:prstGeom prst="rightArrow">
          <a:avLst>
            <a:gd name="adj1" fmla="val 60000"/>
            <a:gd name="adj2" fmla="val 50000"/>
          </a:avLst>
        </a:prstGeom>
        <a:solidFill>
          <a:schemeClr val="accent4">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4335505" y="2626164"/>
        <a:ext cx="183174" cy="251257"/>
      </dsp:txXfrm>
    </dsp:sp>
    <dsp:sp modelId="{35E91191-25D5-40C9-A8F6-ABA77F03891E}">
      <dsp:nvSpPr>
        <dsp:cNvPr id="0" name=""/>
        <dsp:cNvSpPr/>
      </dsp:nvSpPr>
      <dsp:spPr>
        <a:xfrm>
          <a:off x="4598785" y="2590642"/>
          <a:ext cx="1231651" cy="1231651"/>
        </a:xfrm>
        <a:prstGeom prst="ellipse">
          <a:avLst/>
        </a:prstGeom>
        <a:solidFill>
          <a:schemeClr val="accent4">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Protective equipment and clothing</a:t>
          </a:r>
          <a:endParaRPr lang="en-GB" sz="1100" kern="1200" dirty="0"/>
        </a:p>
      </dsp:txBody>
      <dsp:txXfrm>
        <a:off x="4779156" y="2771013"/>
        <a:ext cx="870909" cy="870909"/>
      </dsp:txXfrm>
    </dsp:sp>
    <dsp:sp modelId="{7E7F09F9-5F01-4E8D-AD2C-B554D9ED3953}">
      <dsp:nvSpPr>
        <dsp:cNvPr id="0" name=""/>
        <dsp:cNvSpPr/>
      </dsp:nvSpPr>
      <dsp:spPr>
        <a:xfrm rot="5400000">
          <a:off x="3589547" y="2989681"/>
          <a:ext cx="261677" cy="418761"/>
        </a:xfrm>
        <a:prstGeom prst="rightArrow">
          <a:avLst>
            <a:gd name="adj1" fmla="val 60000"/>
            <a:gd name="adj2" fmla="val 50000"/>
          </a:avLst>
        </a:prstGeom>
        <a:solidFill>
          <a:schemeClr val="accent5">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628799" y="3034182"/>
        <a:ext cx="183174" cy="251257"/>
      </dsp:txXfrm>
    </dsp:sp>
    <dsp:sp modelId="{D66A4557-2E4B-4573-B306-0A74FC12B1D5}">
      <dsp:nvSpPr>
        <dsp:cNvPr id="0" name=""/>
        <dsp:cNvSpPr/>
      </dsp:nvSpPr>
      <dsp:spPr>
        <a:xfrm>
          <a:off x="3104560" y="3453333"/>
          <a:ext cx="1231651" cy="1231651"/>
        </a:xfrm>
        <a:prstGeom prst="ellipse">
          <a:avLst/>
        </a:prstGeom>
        <a:solidFill>
          <a:schemeClr val="accent5">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Balanced competition</a:t>
          </a:r>
          <a:endParaRPr lang="en-GB" sz="1100" kern="1200" dirty="0"/>
        </a:p>
      </dsp:txBody>
      <dsp:txXfrm>
        <a:off x="3284931" y="3633704"/>
        <a:ext cx="870909" cy="870909"/>
      </dsp:txXfrm>
    </dsp:sp>
    <dsp:sp modelId="{4E969D37-0D7E-40BF-8496-D0D6B05FEA9C}">
      <dsp:nvSpPr>
        <dsp:cNvPr id="0" name=""/>
        <dsp:cNvSpPr/>
      </dsp:nvSpPr>
      <dsp:spPr>
        <a:xfrm rot="9000000">
          <a:off x="2848848" y="2562038"/>
          <a:ext cx="261677" cy="418761"/>
        </a:xfrm>
        <a:prstGeom prst="rightArrow">
          <a:avLst>
            <a:gd name="adj1" fmla="val 60000"/>
            <a:gd name="adj2" fmla="val 50000"/>
          </a:avLst>
        </a:prstGeom>
        <a:solidFill>
          <a:schemeClr val="accent6">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922092" y="2626164"/>
        <a:ext cx="183174" cy="251257"/>
      </dsp:txXfrm>
    </dsp:sp>
    <dsp:sp modelId="{59B5A05B-61CD-48DE-AD8E-CE85074EAEBE}">
      <dsp:nvSpPr>
        <dsp:cNvPr id="0" name=""/>
        <dsp:cNvSpPr/>
      </dsp:nvSpPr>
      <dsp:spPr>
        <a:xfrm>
          <a:off x="1610335" y="2590642"/>
          <a:ext cx="1231651" cy="1231651"/>
        </a:xfrm>
        <a:prstGeom prst="ellipse">
          <a:avLst/>
        </a:prstGeom>
        <a:solidFill>
          <a:schemeClr val="accent6">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Playing to the rules of the competition </a:t>
          </a:r>
          <a:endParaRPr lang="en-GB" sz="1100" kern="1200" dirty="0"/>
        </a:p>
      </dsp:txBody>
      <dsp:txXfrm>
        <a:off x="1790706" y="2771013"/>
        <a:ext cx="870909" cy="870909"/>
      </dsp:txXfrm>
    </dsp:sp>
    <dsp:sp modelId="{54BC4F5C-BE99-4DE8-99B5-A72F8A978CA7}">
      <dsp:nvSpPr>
        <dsp:cNvPr id="0" name=""/>
        <dsp:cNvSpPr/>
      </dsp:nvSpPr>
      <dsp:spPr>
        <a:xfrm rot="12600000">
          <a:off x="2848848" y="1706753"/>
          <a:ext cx="261677" cy="418761"/>
        </a:xfrm>
        <a:prstGeom prst="rightArrow">
          <a:avLst>
            <a:gd name="adj1" fmla="val 60000"/>
            <a:gd name="adj2" fmla="val 50000"/>
          </a:avLst>
        </a:prstGeom>
        <a:solidFill>
          <a:schemeClr val="accent2">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922092" y="1810131"/>
        <a:ext cx="183174" cy="251257"/>
      </dsp:txXfrm>
    </dsp:sp>
    <dsp:sp modelId="{EC040769-F8D5-436B-B197-A1C91795254E}">
      <dsp:nvSpPr>
        <dsp:cNvPr id="0" name=""/>
        <dsp:cNvSpPr/>
      </dsp:nvSpPr>
      <dsp:spPr>
        <a:xfrm>
          <a:off x="1610335" y="865259"/>
          <a:ext cx="1231651" cy="1231651"/>
        </a:xfrm>
        <a:prstGeom prst="ellipse">
          <a:avLst/>
        </a:prstGeom>
        <a:solidFill>
          <a:schemeClr val="accent2">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Physical readiness</a:t>
          </a:r>
          <a:endParaRPr lang="en-GB" sz="1100" kern="1200" dirty="0"/>
        </a:p>
      </dsp:txBody>
      <dsp:txXfrm>
        <a:off x="1790706" y="1045630"/>
        <a:ext cx="870909" cy="87090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01182-C568-4176-B67A-EAFCBE02D26D}">
      <dsp:nvSpPr>
        <dsp:cNvPr id="0" name=""/>
        <dsp:cNvSpPr/>
      </dsp:nvSpPr>
      <dsp:spPr>
        <a:xfrm>
          <a:off x="3104560" y="1727951"/>
          <a:ext cx="1231651" cy="1231651"/>
        </a:xfrm>
        <a:prstGeom prst="ellipse">
          <a:avLst/>
        </a:prstGeom>
        <a:solidFill>
          <a:schemeClr val="accent1">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Preventing injury</a:t>
          </a:r>
          <a:endParaRPr lang="en-GB" sz="1200" kern="1200" dirty="0"/>
        </a:p>
      </dsp:txBody>
      <dsp:txXfrm>
        <a:off x="3284931" y="1908322"/>
        <a:ext cx="870909" cy="870909"/>
      </dsp:txXfrm>
    </dsp:sp>
    <dsp:sp modelId="{00AA9A12-5C49-4C1E-8F05-D409D09DCED2}">
      <dsp:nvSpPr>
        <dsp:cNvPr id="0" name=""/>
        <dsp:cNvSpPr/>
      </dsp:nvSpPr>
      <dsp:spPr>
        <a:xfrm rot="16200000">
          <a:off x="3589547" y="1279110"/>
          <a:ext cx="261677" cy="418761"/>
        </a:xfrm>
        <a:prstGeom prst="rightArrow">
          <a:avLst>
            <a:gd name="adj1" fmla="val 60000"/>
            <a:gd name="adj2" fmla="val 50000"/>
          </a:avLst>
        </a:prstGeom>
        <a:solidFill>
          <a:schemeClr val="accent2">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628799" y="1402114"/>
        <a:ext cx="183174" cy="251257"/>
      </dsp:txXfrm>
    </dsp:sp>
    <dsp:sp modelId="{CEEEA6C1-5A3C-4EA3-90A0-2DB143734290}">
      <dsp:nvSpPr>
        <dsp:cNvPr id="0" name=""/>
        <dsp:cNvSpPr/>
      </dsp:nvSpPr>
      <dsp:spPr>
        <a:xfrm>
          <a:off x="3104560" y="2568"/>
          <a:ext cx="1231651" cy="1231651"/>
        </a:xfrm>
        <a:prstGeom prst="ellipse">
          <a:avLst/>
        </a:prstGeom>
        <a:solidFill>
          <a:srgbClr val="00B0F0"/>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Warming up/ cooling down</a:t>
          </a:r>
          <a:endParaRPr lang="en-GB" sz="1100" kern="1200" dirty="0"/>
        </a:p>
      </dsp:txBody>
      <dsp:txXfrm>
        <a:off x="3284931" y="182939"/>
        <a:ext cx="870909" cy="870909"/>
      </dsp:txXfrm>
    </dsp:sp>
    <dsp:sp modelId="{EF54C502-2579-4B13-A2AB-B4DACE58C960}">
      <dsp:nvSpPr>
        <dsp:cNvPr id="0" name=""/>
        <dsp:cNvSpPr/>
      </dsp:nvSpPr>
      <dsp:spPr>
        <a:xfrm rot="19800000">
          <a:off x="4330246" y="1706753"/>
          <a:ext cx="261677" cy="418761"/>
        </a:xfrm>
        <a:prstGeom prst="rightArrow">
          <a:avLst>
            <a:gd name="adj1" fmla="val 60000"/>
            <a:gd name="adj2" fmla="val 50000"/>
          </a:avLst>
        </a:prstGeom>
        <a:solidFill>
          <a:schemeClr val="accent3">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4335505" y="1810131"/>
        <a:ext cx="183174" cy="251257"/>
      </dsp:txXfrm>
    </dsp:sp>
    <dsp:sp modelId="{0D88705B-6815-4C09-8FF1-0BBB1F59851C}">
      <dsp:nvSpPr>
        <dsp:cNvPr id="0" name=""/>
        <dsp:cNvSpPr/>
      </dsp:nvSpPr>
      <dsp:spPr>
        <a:xfrm>
          <a:off x="4598785" y="865259"/>
          <a:ext cx="1231651" cy="1231651"/>
        </a:xfrm>
        <a:prstGeom prst="ellipse">
          <a:avLst/>
        </a:prstGeom>
        <a:solidFill>
          <a:schemeClr val="accent3">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Checking equipment and facilities</a:t>
          </a:r>
          <a:endParaRPr lang="en-GB" sz="1100" kern="1200" dirty="0"/>
        </a:p>
      </dsp:txBody>
      <dsp:txXfrm>
        <a:off x="4779156" y="1045630"/>
        <a:ext cx="870909" cy="870909"/>
      </dsp:txXfrm>
    </dsp:sp>
    <dsp:sp modelId="{17FFF877-0961-45A6-BDA8-5D3109B33E57}">
      <dsp:nvSpPr>
        <dsp:cNvPr id="0" name=""/>
        <dsp:cNvSpPr/>
      </dsp:nvSpPr>
      <dsp:spPr>
        <a:xfrm rot="1800000">
          <a:off x="4330246" y="2562038"/>
          <a:ext cx="261677" cy="418761"/>
        </a:xfrm>
        <a:prstGeom prst="rightArrow">
          <a:avLst>
            <a:gd name="adj1" fmla="val 60000"/>
            <a:gd name="adj2" fmla="val 50000"/>
          </a:avLst>
        </a:prstGeom>
        <a:solidFill>
          <a:schemeClr val="accent4">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4335505" y="2626164"/>
        <a:ext cx="183174" cy="251257"/>
      </dsp:txXfrm>
    </dsp:sp>
    <dsp:sp modelId="{35E91191-25D5-40C9-A8F6-ABA77F03891E}">
      <dsp:nvSpPr>
        <dsp:cNvPr id="0" name=""/>
        <dsp:cNvSpPr/>
      </dsp:nvSpPr>
      <dsp:spPr>
        <a:xfrm>
          <a:off x="4598785" y="2590642"/>
          <a:ext cx="1231651" cy="1231651"/>
        </a:xfrm>
        <a:prstGeom prst="ellipse">
          <a:avLst/>
        </a:prstGeom>
        <a:solidFill>
          <a:schemeClr val="accent4">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Protective equipment and clothing</a:t>
          </a:r>
          <a:endParaRPr lang="en-GB" sz="1100" kern="1200" dirty="0"/>
        </a:p>
      </dsp:txBody>
      <dsp:txXfrm>
        <a:off x="4779156" y="2771013"/>
        <a:ext cx="870909" cy="870909"/>
      </dsp:txXfrm>
    </dsp:sp>
    <dsp:sp modelId="{7E7F09F9-5F01-4E8D-AD2C-B554D9ED3953}">
      <dsp:nvSpPr>
        <dsp:cNvPr id="0" name=""/>
        <dsp:cNvSpPr/>
      </dsp:nvSpPr>
      <dsp:spPr>
        <a:xfrm rot="5400000">
          <a:off x="3589547" y="2989681"/>
          <a:ext cx="261677" cy="418761"/>
        </a:xfrm>
        <a:prstGeom prst="rightArrow">
          <a:avLst>
            <a:gd name="adj1" fmla="val 60000"/>
            <a:gd name="adj2" fmla="val 50000"/>
          </a:avLst>
        </a:prstGeom>
        <a:solidFill>
          <a:schemeClr val="accent5">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628799" y="3034182"/>
        <a:ext cx="183174" cy="251257"/>
      </dsp:txXfrm>
    </dsp:sp>
    <dsp:sp modelId="{D66A4557-2E4B-4573-B306-0A74FC12B1D5}">
      <dsp:nvSpPr>
        <dsp:cNvPr id="0" name=""/>
        <dsp:cNvSpPr/>
      </dsp:nvSpPr>
      <dsp:spPr>
        <a:xfrm>
          <a:off x="3104560" y="3453333"/>
          <a:ext cx="1231651" cy="1231651"/>
        </a:xfrm>
        <a:prstGeom prst="ellipse">
          <a:avLst/>
        </a:prstGeom>
        <a:solidFill>
          <a:schemeClr val="accent5">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Balanced competition</a:t>
          </a:r>
          <a:endParaRPr lang="en-GB" sz="1100" kern="1200" dirty="0"/>
        </a:p>
      </dsp:txBody>
      <dsp:txXfrm>
        <a:off x="3284931" y="3633704"/>
        <a:ext cx="870909" cy="870909"/>
      </dsp:txXfrm>
    </dsp:sp>
    <dsp:sp modelId="{4E969D37-0D7E-40BF-8496-D0D6B05FEA9C}">
      <dsp:nvSpPr>
        <dsp:cNvPr id="0" name=""/>
        <dsp:cNvSpPr/>
      </dsp:nvSpPr>
      <dsp:spPr>
        <a:xfrm rot="9000000">
          <a:off x="2848848" y="2562038"/>
          <a:ext cx="261677" cy="418761"/>
        </a:xfrm>
        <a:prstGeom prst="rightArrow">
          <a:avLst>
            <a:gd name="adj1" fmla="val 60000"/>
            <a:gd name="adj2" fmla="val 50000"/>
          </a:avLst>
        </a:prstGeom>
        <a:solidFill>
          <a:schemeClr val="accent6">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922092" y="2626164"/>
        <a:ext cx="183174" cy="251257"/>
      </dsp:txXfrm>
    </dsp:sp>
    <dsp:sp modelId="{59B5A05B-61CD-48DE-AD8E-CE85074EAEBE}">
      <dsp:nvSpPr>
        <dsp:cNvPr id="0" name=""/>
        <dsp:cNvSpPr/>
      </dsp:nvSpPr>
      <dsp:spPr>
        <a:xfrm>
          <a:off x="1610335" y="2590642"/>
          <a:ext cx="1231651" cy="1231651"/>
        </a:xfrm>
        <a:prstGeom prst="ellipse">
          <a:avLst/>
        </a:prstGeom>
        <a:solidFill>
          <a:schemeClr val="accent6">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Playing to the rules of the competition </a:t>
          </a:r>
          <a:endParaRPr lang="en-GB" sz="1100" kern="1200" dirty="0"/>
        </a:p>
      </dsp:txBody>
      <dsp:txXfrm>
        <a:off x="1790706" y="2771013"/>
        <a:ext cx="870909" cy="870909"/>
      </dsp:txXfrm>
    </dsp:sp>
    <dsp:sp modelId="{54BC4F5C-BE99-4DE8-99B5-A72F8A978CA7}">
      <dsp:nvSpPr>
        <dsp:cNvPr id="0" name=""/>
        <dsp:cNvSpPr/>
      </dsp:nvSpPr>
      <dsp:spPr>
        <a:xfrm rot="12600000">
          <a:off x="2848848" y="1706753"/>
          <a:ext cx="261677" cy="418761"/>
        </a:xfrm>
        <a:prstGeom prst="rightArrow">
          <a:avLst>
            <a:gd name="adj1" fmla="val 60000"/>
            <a:gd name="adj2" fmla="val 50000"/>
          </a:avLst>
        </a:prstGeom>
        <a:solidFill>
          <a:schemeClr val="accent2">
            <a:hueOff val="0"/>
            <a:satOff val="0"/>
            <a:lumOff val="0"/>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922092" y="1810131"/>
        <a:ext cx="183174" cy="251257"/>
      </dsp:txXfrm>
    </dsp:sp>
    <dsp:sp modelId="{EC040769-F8D5-436B-B197-A1C91795254E}">
      <dsp:nvSpPr>
        <dsp:cNvPr id="0" name=""/>
        <dsp:cNvSpPr/>
      </dsp:nvSpPr>
      <dsp:spPr>
        <a:xfrm>
          <a:off x="1610335" y="865259"/>
          <a:ext cx="1231651" cy="1231651"/>
        </a:xfrm>
        <a:prstGeom prst="ellipse">
          <a:avLst/>
        </a:prstGeom>
        <a:solidFill>
          <a:schemeClr val="accent2">
            <a:hueOff val="0"/>
            <a:satOff val="0"/>
            <a:lumOff val="0"/>
            <a:alphaOff val="0"/>
          </a:scheme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Physical readiness</a:t>
          </a:r>
          <a:endParaRPr lang="en-GB" sz="1100" kern="1200" dirty="0"/>
        </a:p>
      </dsp:txBody>
      <dsp:txXfrm>
        <a:off x="1790706" y="1045630"/>
        <a:ext cx="870909" cy="87090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E4505-E3AD-427A-9E3D-3EC6FC560044}">
      <dsp:nvSpPr>
        <dsp:cNvPr id="0" name=""/>
        <dsp:cNvSpPr/>
      </dsp:nvSpPr>
      <dsp:spPr>
        <a:xfrm>
          <a:off x="1620631" y="369688"/>
          <a:ext cx="3861645" cy="4925568"/>
        </a:xfrm>
        <a:prstGeom prst="roundRect">
          <a:avLst/>
        </a:prstGeom>
        <a:solidFill>
          <a:schemeClr val="accent1">
            <a:tint val="40000"/>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1E5D1C-54C8-4E65-91AD-52799E272999}">
      <dsp:nvSpPr>
        <dsp:cNvPr id="0" name=""/>
        <dsp:cNvSpPr/>
      </dsp:nvSpPr>
      <dsp:spPr>
        <a:xfrm>
          <a:off x="1775097" y="2142893"/>
          <a:ext cx="2973467" cy="295534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b" anchorCtr="0">
          <a:noAutofit/>
        </a:bodyPr>
        <a:lstStyle/>
        <a:p>
          <a:pPr lvl="0" algn="l" defTabSz="488950">
            <a:lnSpc>
              <a:spcPct val="90000"/>
            </a:lnSpc>
            <a:spcBef>
              <a:spcPct val="0"/>
            </a:spcBef>
            <a:spcAft>
              <a:spcPct val="35000"/>
            </a:spcAft>
          </a:pPr>
          <a:r>
            <a:rPr lang="en-GB" sz="1100" b="0" i="0" u="none" kern="1200" dirty="0" smtClean="0">
              <a:latin typeface="Adamsky SF" pitchFamily="2" charset="0"/>
            </a:rPr>
            <a:t>Rest must be included in a personal exercise programme to allow time for recovery and adaptations to take place</a:t>
          </a:r>
        </a:p>
        <a:p>
          <a:pPr lvl="0" algn="l" defTabSz="488950">
            <a:lnSpc>
              <a:spcPct val="90000"/>
            </a:lnSpc>
            <a:spcBef>
              <a:spcPct val="0"/>
            </a:spcBef>
            <a:spcAft>
              <a:spcPct val="35000"/>
            </a:spcAft>
          </a:pP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Example someone training five times a week would probably be training in 3 days and resting two to allow adaptation to take place</a:t>
          </a:r>
        </a:p>
        <a:p>
          <a:pPr lvl="0" algn="l" defTabSz="488950" rtl="0">
            <a:lnSpc>
              <a:spcPct val="90000"/>
            </a:lnSpc>
            <a:spcBef>
              <a:spcPct val="0"/>
            </a:spcBef>
            <a:spcAft>
              <a:spcPct val="35000"/>
            </a:spcAft>
          </a:pP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Example, </a:t>
          </a: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Day 1: Training</a:t>
          </a: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Day 2: Rest</a:t>
          </a: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Day 3: Training </a:t>
          </a: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Day 4: Rest</a:t>
          </a:r>
          <a:endParaRPr lang="en-GB" sz="1100" b="0" kern="1200" dirty="0" smtClean="0">
            <a:latin typeface="Adamsky SF" pitchFamily="2" charset="0"/>
          </a:endParaRPr>
        </a:p>
        <a:p>
          <a:pPr lvl="0" algn="l" defTabSz="488950" rtl="0">
            <a:lnSpc>
              <a:spcPct val="90000"/>
            </a:lnSpc>
            <a:spcBef>
              <a:spcPct val="0"/>
            </a:spcBef>
            <a:spcAft>
              <a:spcPct val="35000"/>
            </a:spcAft>
          </a:pPr>
          <a:r>
            <a:rPr lang="en-GB" sz="1100" b="0" i="0" u="none" kern="1200" dirty="0" smtClean="0">
              <a:latin typeface="Adamsky SF" pitchFamily="2" charset="0"/>
            </a:rPr>
            <a:t>Day 5: Training </a:t>
          </a:r>
          <a:endParaRPr lang="en-GB" sz="1100" b="0" kern="1200" dirty="0" smtClean="0">
            <a:latin typeface="Adamsky SF" pitchFamily="2" charset="0"/>
          </a:endParaRPr>
        </a:p>
        <a:p>
          <a:pPr lvl="0" algn="l" defTabSz="488950" rtl="0">
            <a:lnSpc>
              <a:spcPct val="90000"/>
            </a:lnSpc>
            <a:spcBef>
              <a:spcPct val="0"/>
            </a:spcBef>
            <a:spcAft>
              <a:spcPct val="35000"/>
            </a:spcAft>
          </a:pPr>
          <a:endParaRPr lang="en-GB" sz="1100" kern="1200" dirty="0">
            <a:latin typeface="Adamsky SF" pitchFamily="2" charset="0"/>
          </a:endParaRPr>
        </a:p>
      </dsp:txBody>
      <dsp:txXfrm>
        <a:off x="1775097" y="2142893"/>
        <a:ext cx="2973467" cy="2955340"/>
      </dsp:txXfrm>
    </dsp:sp>
    <dsp:sp modelId="{B6A14A76-549E-4092-81A8-2E1955AC9C35}">
      <dsp:nvSpPr>
        <dsp:cNvPr id="0" name=""/>
        <dsp:cNvSpPr/>
      </dsp:nvSpPr>
      <dsp:spPr>
        <a:xfrm>
          <a:off x="4817325" y="123410"/>
          <a:ext cx="1329903" cy="1329903"/>
        </a:xfrm>
        <a:prstGeom prst="ellipse">
          <a:avLst/>
        </a:prstGeom>
        <a:blipFill rotWithShape="1">
          <a:blip xmlns:r="http://schemas.openxmlformats.org/officeDocument/2006/relationships" r:embed="rId1"/>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97EA8C-37BC-427D-9C70-56FA4BB44FD7}">
      <dsp:nvSpPr>
        <dsp:cNvPr id="0" name=""/>
        <dsp:cNvSpPr/>
      </dsp:nvSpPr>
      <dsp:spPr>
        <a:xfrm>
          <a:off x="6147228" y="123410"/>
          <a:ext cx="360140"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en-GB" sz="6500" kern="1200" dirty="0" smtClean="0"/>
            <a:t> </a:t>
          </a:r>
          <a:endParaRPr lang="en-GB" sz="6500" kern="1200" dirty="0"/>
        </a:p>
      </dsp:txBody>
      <dsp:txXfrm>
        <a:off x="6147228" y="123410"/>
        <a:ext cx="360140" cy="1329903"/>
      </dsp:txXfrm>
    </dsp:sp>
    <dsp:sp modelId="{1D1DD71F-9982-4708-AF25-C3CC60DB621D}">
      <dsp:nvSpPr>
        <dsp:cNvPr id="0" name=""/>
        <dsp:cNvSpPr/>
      </dsp:nvSpPr>
      <dsp:spPr>
        <a:xfrm>
          <a:off x="4817325" y="1692696"/>
          <a:ext cx="1329903" cy="1329903"/>
        </a:xfrm>
        <a:prstGeom prst="ellipse">
          <a:avLst/>
        </a:prstGeom>
        <a:blipFill rotWithShape="1">
          <a:blip xmlns:r="http://schemas.openxmlformats.org/officeDocument/2006/relationships" r:embed="rId2"/>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74E85-330F-4292-A937-38304FF68BA3}">
      <dsp:nvSpPr>
        <dsp:cNvPr id="0" name=""/>
        <dsp:cNvSpPr/>
      </dsp:nvSpPr>
      <dsp:spPr>
        <a:xfrm>
          <a:off x="6147228" y="1692696"/>
          <a:ext cx="360140"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en-GB" sz="6500" kern="1200" dirty="0" smtClean="0"/>
            <a:t> </a:t>
          </a:r>
          <a:endParaRPr lang="en-GB" sz="6500" kern="1200" dirty="0"/>
        </a:p>
      </dsp:txBody>
      <dsp:txXfrm>
        <a:off x="6147228" y="1692696"/>
        <a:ext cx="360140" cy="1329903"/>
      </dsp:txXfrm>
    </dsp:sp>
    <dsp:sp modelId="{D78CCB86-B554-40E3-88C9-C4EF811D2197}">
      <dsp:nvSpPr>
        <dsp:cNvPr id="0" name=""/>
        <dsp:cNvSpPr/>
      </dsp:nvSpPr>
      <dsp:spPr>
        <a:xfrm>
          <a:off x="4817325" y="3261982"/>
          <a:ext cx="1329903" cy="1329903"/>
        </a:xfrm>
        <a:prstGeom prst="ellipse">
          <a:avLst/>
        </a:prstGeom>
        <a:blipFill rotWithShape="1">
          <a:blip xmlns:r="http://schemas.openxmlformats.org/officeDocument/2006/relationships" r:embed="rId3"/>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8C2513-E46D-4557-80FA-ED8195F2E8ED}">
      <dsp:nvSpPr>
        <dsp:cNvPr id="0" name=""/>
        <dsp:cNvSpPr/>
      </dsp:nvSpPr>
      <dsp:spPr>
        <a:xfrm>
          <a:off x="6147228" y="3261982"/>
          <a:ext cx="360140" cy="132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en-GB" sz="6500" kern="1200" dirty="0" smtClean="0"/>
            <a:t> </a:t>
          </a:r>
          <a:endParaRPr lang="en-GB" sz="6500" kern="1200" dirty="0"/>
        </a:p>
      </dsp:txBody>
      <dsp:txXfrm>
        <a:off x="6147228" y="3261982"/>
        <a:ext cx="360140" cy="132990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25B7B-AE7B-43C4-B069-70DF8CDD823D}">
      <dsp:nvSpPr>
        <dsp:cNvPr id="0" name=""/>
        <dsp:cNvSpPr/>
      </dsp:nvSpPr>
      <dsp:spPr>
        <a:xfrm>
          <a:off x="6375" y="36818"/>
          <a:ext cx="1905625" cy="1143375"/>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Alcohol</a:t>
          </a:r>
          <a:endParaRPr lang="en-GB" sz="1600" kern="1200" dirty="0"/>
        </a:p>
      </dsp:txBody>
      <dsp:txXfrm>
        <a:off x="39863" y="70306"/>
        <a:ext cx="1838649" cy="1076399"/>
      </dsp:txXfrm>
    </dsp:sp>
    <dsp:sp modelId="{A5C8F30C-43E1-49A1-BFB1-68B2442C6F9A}">
      <dsp:nvSpPr>
        <dsp:cNvPr id="0" name=""/>
        <dsp:cNvSpPr/>
      </dsp:nvSpPr>
      <dsp:spPr>
        <a:xfrm>
          <a:off x="2102563" y="372208"/>
          <a:ext cx="403992" cy="47259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2102563" y="466727"/>
        <a:ext cx="282794" cy="283557"/>
      </dsp:txXfrm>
    </dsp:sp>
    <dsp:sp modelId="{D68349E5-CA70-4E93-B03F-0CF7E880C4FC}">
      <dsp:nvSpPr>
        <dsp:cNvPr id="0" name=""/>
        <dsp:cNvSpPr/>
      </dsp:nvSpPr>
      <dsp:spPr>
        <a:xfrm>
          <a:off x="2674250" y="36818"/>
          <a:ext cx="1905625" cy="1143375"/>
        </a:xfrm>
        <a:prstGeom prst="roundRect">
          <a:avLst>
            <a:gd name="adj" fmla="val 10000"/>
          </a:avLst>
        </a:prstGeom>
        <a:solidFill>
          <a:schemeClr val="accent5">
            <a:hueOff val="3118618"/>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Lowers blood pressure</a:t>
          </a:r>
          <a:endParaRPr lang="en-GB" sz="1600" kern="1200" dirty="0"/>
        </a:p>
      </dsp:txBody>
      <dsp:txXfrm>
        <a:off x="2707738" y="70306"/>
        <a:ext cx="1838649" cy="1076399"/>
      </dsp:txXfrm>
    </dsp:sp>
    <dsp:sp modelId="{E9B35CD5-A674-487E-8530-DD88B3185795}">
      <dsp:nvSpPr>
        <dsp:cNvPr id="0" name=""/>
        <dsp:cNvSpPr/>
      </dsp:nvSpPr>
      <dsp:spPr>
        <a:xfrm>
          <a:off x="4770438" y="372208"/>
          <a:ext cx="403992" cy="472595"/>
        </a:xfrm>
        <a:prstGeom prst="rightArrow">
          <a:avLst>
            <a:gd name="adj1" fmla="val 60000"/>
            <a:gd name="adj2" fmla="val 50000"/>
          </a:avLst>
        </a:prstGeom>
        <a:solidFill>
          <a:schemeClr val="accent5">
            <a:hueOff val="6237237"/>
            <a:satOff val="-4013"/>
            <a:lumOff val="27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4770438" y="466727"/>
        <a:ext cx="282794" cy="283557"/>
      </dsp:txXfrm>
    </dsp:sp>
    <dsp:sp modelId="{BD928EC6-6E25-41FD-B76D-B47F7C5A9ABA}">
      <dsp:nvSpPr>
        <dsp:cNvPr id="0" name=""/>
        <dsp:cNvSpPr/>
      </dsp:nvSpPr>
      <dsp:spPr>
        <a:xfrm>
          <a:off x="5342126" y="36818"/>
          <a:ext cx="1905625" cy="1143375"/>
        </a:xfrm>
        <a:prstGeom prst="roundRect">
          <a:avLst>
            <a:gd name="adj" fmla="val 10000"/>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Reduces amount of oxygenated blood to the working muscles.</a:t>
          </a:r>
          <a:endParaRPr lang="en-GB" sz="1600" kern="1200" dirty="0"/>
        </a:p>
      </dsp:txBody>
      <dsp:txXfrm>
        <a:off x="5375614" y="70306"/>
        <a:ext cx="1838649" cy="107639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25B7B-AE7B-43C4-B069-70DF8CDD823D}">
      <dsp:nvSpPr>
        <dsp:cNvPr id="0" name=""/>
        <dsp:cNvSpPr/>
      </dsp:nvSpPr>
      <dsp:spPr>
        <a:xfrm>
          <a:off x="0" y="10021"/>
          <a:ext cx="1905625" cy="119697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Nicotine</a:t>
          </a:r>
          <a:endParaRPr lang="en-GB" sz="1700" kern="1200" dirty="0"/>
        </a:p>
      </dsp:txBody>
      <dsp:txXfrm>
        <a:off x="35058" y="45079"/>
        <a:ext cx="1835509" cy="1126854"/>
      </dsp:txXfrm>
    </dsp:sp>
    <dsp:sp modelId="{A5C8F30C-43E1-49A1-BFB1-68B2442C6F9A}">
      <dsp:nvSpPr>
        <dsp:cNvPr id="0" name=""/>
        <dsp:cNvSpPr/>
      </dsp:nvSpPr>
      <dsp:spPr>
        <a:xfrm>
          <a:off x="2097781" y="372208"/>
          <a:ext cx="407371" cy="47259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2097781" y="466727"/>
        <a:ext cx="285160" cy="283557"/>
      </dsp:txXfrm>
    </dsp:sp>
    <dsp:sp modelId="{D68349E5-CA70-4E93-B03F-0CF7E880C4FC}">
      <dsp:nvSpPr>
        <dsp:cNvPr id="0" name=""/>
        <dsp:cNvSpPr/>
      </dsp:nvSpPr>
      <dsp:spPr>
        <a:xfrm>
          <a:off x="2674250" y="10021"/>
          <a:ext cx="1905625" cy="1196970"/>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Raises blood pressure</a:t>
          </a:r>
          <a:endParaRPr lang="en-GB" sz="1700" kern="1200" dirty="0"/>
        </a:p>
      </dsp:txBody>
      <dsp:txXfrm>
        <a:off x="2709308" y="45079"/>
        <a:ext cx="1835509" cy="1126854"/>
      </dsp:txXfrm>
    </dsp:sp>
    <dsp:sp modelId="{E9B35CD5-A674-487E-8530-DD88B3185795}">
      <dsp:nvSpPr>
        <dsp:cNvPr id="0" name=""/>
        <dsp:cNvSpPr/>
      </dsp:nvSpPr>
      <dsp:spPr>
        <a:xfrm>
          <a:off x="4770438" y="372208"/>
          <a:ext cx="403992" cy="47259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4770438" y="466727"/>
        <a:ext cx="282794" cy="283557"/>
      </dsp:txXfrm>
    </dsp:sp>
    <dsp:sp modelId="{BD928EC6-6E25-41FD-B76D-B47F7C5A9ABA}">
      <dsp:nvSpPr>
        <dsp:cNvPr id="0" name=""/>
        <dsp:cNvSpPr/>
      </dsp:nvSpPr>
      <dsp:spPr>
        <a:xfrm>
          <a:off x="5342126" y="10021"/>
          <a:ext cx="1905625" cy="119697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Puts heart under unnecessary stress</a:t>
          </a:r>
          <a:endParaRPr lang="en-GB" sz="1700" kern="1200" dirty="0"/>
        </a:p>
      </dsp:txBody>
      <dsp:txXfrm>
        <a:off x="5377184" y="45079"/>
        <a:ext cx="1835509" cy="112685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E5F0E-AAB0-4AD2-9356-88B66AC50BA6}">
      <dsp:nvSpPr>
        <dsp:cNvPr id="0" name=""/>
        <dsp:cNvSpPr/>
      </dsp:nvSpPr>
      <dsp:spPr>
        <a:xfrm>
          <a:off x="39" y="778470"/>
          <a:ext cx="3798093" cy="674780"/>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GB" sz="1800" kern="1200" dirty="0" smtClean="0"/>
            <a:t>Immediate effects when first exercising:</a:t>
          </a:r>
          <a:endParaRPr lang="en-GB" sz="1800" kern="1200" dirty="0"/>
        </a:p>
      </dsp:txBody>
      <dsp:txXfrm>
        <a:off x="39" y="778470"/>
        <a:ext cx="3798093" cy="674780"/>
      </dsp:txXfrm>
    </dsp:sp>
    <dsp:sp modelId="{0662F15E-EF12-44BE-A650-350A90C16A21}">
      <dsp:nvSpPr>
        <dsp:cNvPr id="0" name=""/>
        <dsp:cNvSpPr/>
      </dsp:nvSpPr>
      <dsp:spPr>
        <a:xfrm>
          <a:off x="39" y="1453251"/>
          <a:ext cx="3798093" cy="3186945"/>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Char char="••"/>
          </a:pPr>
          <a:r>
            <a:rPr lang="en-GB" sz="1800" kern="1200" dirty="0" smtClean="0"/>
            <a:t>Increased rate of breathing</a:t>
          </a:r>
          <a:endParaRPr lang="en-GB" sz="1800" kern="1200" dirty="0"/>
        </a:p>
        <a:p>
          <a:pPr marL="171450" lvl="1" indent="-171450" algn="ctr" defTabSz="800100">
            <a:lnSpc>
              <a:spcPct val="90000"/>
            </a:lnSpc>
            <a:spcBef>
              <a:spcPct val="0"/>
            </a:spcBef>
            <a:spcAft>
              <a:spcPct val="15000"/>
            </a:spcAft>
            <a:buChar char="••"/>
          </a:pPr>
          <a:r>
            <a:rPr lang="en-GB" sz="1800" kern="1200" dirty="0" smtClean="0"/>
            <a:t>Increased depth of breathing – rise in </a:t>
          </a:r>
          <a:r>
            <a:rPr lang="en-GB" sz="1800" i="1" kern="1200" dirty="0" smtClean="0"/>
            <a:t>tidal volume</a:t>
          </a:r>
          <a:endParaRPr lang="en-GB" sz="1800" kern="1200" dirty="0"/>
        </a:p>
      </dsp:txBody>
      <dsp:txXfrm>
        <a:off x="39" y="1453251"/>
        <a:ext cx="3798093" cy="3186945"/>
      </dsp:txXfrm>
    </dsp:sp>
    <dsp:sp modelId="{405D1E17-09D7-41E6-8103-E665D4FE1A73}">
      <dsp:nvSpPr>
        <dsp:cNvPr id="0" name=""/>
        <dsp:cNvSpPr/>
      </dsp:nvSpPr>
      <dsp:spPr>
        <a:xfrm>
          <a:off x="4329866" y="778470"/>
          <a:ext cx="3798093" cy="674780"/>
        </a:xfrm>
        <a:prstGeom prst="rect">
          <a:avLst/>
        </a:prstGeom>
        <a:solidFill>
          <a:schemeClr val="accent4">
            <a:hueOff val="2658763"/>
            <a:satOff val="962"/>
            <a:lumOff val="-7843"/>
            <a:alphaOff val="0"/>
          </a:schemeClr>
        </a:solidFill>
        <a:ln w="19050" cap="rnd" cmpd="sng" algn="ctr">
          <a:solidFill>
            <a:schemeClr val="accent4">
              <a:hueOff val="2658763"/>
              <a:satOff val="962"/>
              <a:lumOff val="-78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GB" sz="1800" kern="1200" dirty="0" smtClean="0"/>
            <a:t>Effects of regular training:</a:t>
          </a:r>
          <a:endParaRPr lang="en-GB" sz="1800" kern="1200" dirty="0"/>
        </a:p>
      </dsp:txBody>
      <dsp:txXfrm>
        <a:off x="4329866" y="778470"/>
        <a:ext cx="3798093" cy="674780"/>
      </dsp:txXfrm>
    </dsp:sp>
    <dsp:sp modelId="{2435D69F-55C5-4182-8840-CA03B719B12C}">
      <dsp:nvSpPr>
        <dsp:cNvPr id="0" name=""/>
        <dsp:cNvSpPr/>
      </dsp:nvSpPr>
      <dsp:spPr>
        <a:xfrm>
          <a:off x="4329866" y="1453251"/>
          <a:ext cx="3798093" cy="3186945"/>
        </a:xfrm>
        <a:prstGeom prst="rect">
          <a:avLst/>
        </a:prstGeom>
        <a:solidFill>
          <a:schemeClr val="accent4">
            <a:tint val="40000"/>
            <a:alpha val="90000"/>
            <a:hueOff val="3137072"/>
            <a:satOff val="-4001"/>
            <a:lumOff val="-1561"/>
            <a:alphaOff val="0"/>
          </a:schemeClr>
        </a:solidFill>
        <a:ln w="19050" cap="rnd" cmpd="sng" algn="ctr">
          <a:solidFill>
            <a:schemeClr val="accent4">
              <a:tint val="40000"/>
              <a:alpha val="90000"/>
              <a:hueOff val="3137072"/>
              <a:satOff val="-4001"/>
              <a:lumOff val="-1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Char char="••"/>
          </a:pPr>
          <a:r>
            <a:rPr lang="en-GB" sz="1800" kern="1200" dirty="0" smtClean="0"/>
            <a:t>Increased strength of </a:t>
          </a:r>
          <a:r>
            <a:rPr lang="en-GB" sz="1800" i="1" kern="1200" dirty="0" smtClean="0"/>
            <a:t>diaphragm</a:t>
          </a:r>
          <a:r>
            <a:rPr lang="en-GB" sz="1800" kern="1200" dirty="0" smtClean="0"/>
            <a:t> and </a:t>
          </a:r>
          <a:r>
            <a:rPr lang="en-GB" sz="1800" i="1" kern="1200" dirty="0" smtClean="0"/>
            <a:t>intercostal muscles</a:t>
          </a:r>
          <a:r>
            <a:rPr lang="en-GB" sz="1800" kern="1200" dirty="0" smtClean="0"/>
            <a:t>.</a:t>
          </a:r>
          <a:endParaRPr lang="en-GB" sz="1800" kern="1200" dirty="0"/>
        </a:p>
        <a:p>
          <a:pPr marL="171450" lvl="1" indent="-171450" algn="ctr" defTabSz="800100">
            <a:lnSpc>
              <a:spcPct val="90000"/>
            </a:lnSpc>
            <a:spcBef>
              <a:spcPct val="0"/>
            </a:spcBef>
            <a:spcAft>
              <a:spcPct val="15000"/>
            </a:spcAft>
            <a:buChar char="••"/>
          </a:pPr>
          <a:r>
            <a:rPr lang="en-GB" sz="1800" kern="1200" dirty="0" smtClean="0"/>
            <a:t>Greater number of </a:t>
          </a:r>
          <a:r>
            <a:rPr lang="en-GB" sz="1800" i="1" kern="1200" dirty="0" smtClean="0"/>
            <a:t>alveoli</a:t>
          </a:r>
          <a:r>
            <a:rPr lang="en-GB" sz="1800" kern="1200" dirty="0" smtClean="0"/>
            <a:t>.</a:t>
          </a:r>
          <a:endParaRPr lang="en-GB" sz="1800" kern="1200" dirty="0"/>
        </a:p>
        <a:p>
          <a:pPr marL="171450" lvl="1" indent="-171450" algn="ctr" defTabSz="800100">
            <a:lnSpc>
              <a:spcPct val="90000"/>
            </a:lnSpc>
            <a:spcBef>
              <a:spcPct val="0"/>
            </a:spcBef>
            <a:spcAft>
              <a:spcPct val="15000"/>
            </a:spcAft>
            <a:buChar char="••"/>
          </a:pPr>
          <a:r>
            <a:rPr lang="en-GB" sz="1800" kern="1200" dirty="0" smtClean="0"/>
            <a:t>Increased ability of the lungs to extract oxygen from the air.</a:t>
          </a:r>
          <a:endParaRPr lang="en-GB" sz="1800" kern="1200" dirty="0"/>
        </a:p>
        <a:p>
          <a:pPr marL="171450" lvl="1" indent="-171450" algn="ctr" defTabSz="800100">
            <a:lnSpc>
              <a:spcPct val="90000"/>
            </a:lnSpc>
            <a:spcBef>
              <a:spcPct val="0"/>
            </a:spcBef>
            <a:spcAft>
              <a:spcPct val="15000"/>
            </a:spcAft>
            <a:buChar char="••"/>
          </a:pPr>
          <a:r>
            <a:rPr lang="en-GB" sz="1800" kern="1200" dirty="0" smtClean="0"/>
            <a:t>Increased </a:t>
          </a:r>
          <a:r>
            <a:rPr lang="en-GB" sz="1800" i="1" kern="1200" dirty="0" smtClean="0"/>
            <a:t>vital capacity</a:t>
          </a:r>
          <a:r>
            <a:rPr lang="en-GB" sz="1800" kern="1200" dirty="0" smtClean="0"/>
            <a:t>.</a:t>
          </a:r>
          <a:endParaRPr lang="en-GB" sz="1800" kern="1200" dirty="0"/>
        </a:p>
        <a:p>
          <a:pPr marL="171450" lvl="1" indent="-171450" algn="ctr" defTabSz="800100">
            <a:lnSpc>
              <a:spcPct val="90000"/>
            </a:lnSpc>
            <a:spcBef>
              <a:spcPct val="0"/>
            </a:spcBef>
            <a:spcAft>
              <a:spcPct val="15000"/>
            </a:spcAft>
            <a:buChar char="••"/>
          </a:pPr>
          <a:r>
            <a:rPr lang="en-GB" sz="1800" kern="1200" dirty="0" smtClean="0"/>
            <a:t>Increased amount of oxygen delivered to, and carbon dioxide removed from, the body.</a:t>
          </a:r>
          <a:endParaRPr lang="en-GB" sz="1800" kern="1200" dirty="0"/>
        </a:p>
      </dsp:txBody>
      <dsp:txXfrm>
        <a:off x="4329866" y="1453251"/>
        <a:ext cx="3798093" cy="318694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2AE8-0EC8-4A2E-AB27-8E5E41CC46BE}">
      <dsp:nvSpPr>
        <dsp:cNvPr id="0" name=""/>
        <dsp:cNvSpPr/>
      </dsp:nvSpPr>
      <dsp:spPr>
        <a:xfrm>
          <a:off x="0" y="4424200"/>
          <a:ext cx="7933933" cy="72582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smtClean="0">
              <a:latin typeface="Cambria" panose="02040503050406030204" pitchFamily="18" charset="0"/>
              <a:ea typeface="Cambria" panose="02040503050406030204" pitchFamily="18" charset="0"/>
              <a:cs typeface="Arial" panose="020B0604020202020204" pitchFamily="34" charset="0"/>
            </a:rPr>
            <a:t>Increased number of blood vessels</a:t>
          </a:r>
          <a:endParaRPr lang="en-GB" sz="1900" kern="1200" dirty="0"/>
        </a:p>
      </dsp:txBody>
      <dsp:txXfrm>
        <a:off x="0" y="4424200"/>
        <a:ext cx="7933933" cy="725826"/>
      </dsp:txXfrm>
    </dsp:sp>
    <dsp:sp modelId="{AA31BA89-42E7-41EF-B83C-69270CA48BF0}">
      <dsp:nvSpPr>
        <dsp:cNvPr id="0" name=""/>
        <dsp:cNvSpPr/>
      </dsp:nvSpPr>
      <dsp:spPr>
        <a:xfrm rot="10800000">
          <a:off x="0" y="3318765"/>
          <a:ext cx="7933933" cy="1116321"/>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smtClean="0">
              <a:latin typeface="Cambria" panose="02040503050406030204" pitchFamily="18" charset="0"/>
              <a:ea typeface="Cambria" panose="02040503050406030204" pitchFamily="18" charset="0"/>
              <a:cs typeface="Arial" panose="020B0604020202020204" pitchFamily="34" charset="0"/>
            </a:rPr>
            <a:t>Increased number of alveoli,</a:t>
          </a:r>
        </a:p>
      </dsp:txBody>
      <dsp:txXfrm rot="10800000">
        <a:off x="0" y="3318765"/>
        <a:ext cx="7933933" cy="725352"/>
      </dsp:txXfrm>
    </dsp:sp>
    <dsp:sp modelId="{04641A9F-62FF-465E-889C-19411E1E550D}">
      <dsp:nvSpPr>
        <dsp:cNvPr id="0" name=""/>
        <dsp:cNvSpPr/>
      </dsp:nvSpPr>
      <dsp:spPr>
        <a:xfrm rot="10800000">
          <a:off x="0" y="2213331"/>
          <a:ext cx="7933933" cy="1116321"/>
        </a:xfrm>
        <a:prstGeom prst="upArrowCallou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smtClean="0">
              <a:latin typeface="Cambria" panose="02040503050406030204" pitchFamily="18" charset="0"/>
              <a:ea typeface="Cambria" panose="02040503050406030204" pitchFamily="18" charset="0"/>
              <a:cs typeface="Arial" panose="020B0604020202020204" pitchFamily="34" charset="0"/>
            </a:rPr>
            <a:t>Increased lung volumes, </a:t>
          </a:r>
        </a:p>
      </dsp:txBody>
      <dsp:txXfrm rot="10800000">
        <a:off x="0" y="2213331"/>
        <a:ext cx="7933933" cy="725352"/>
      </dsp:txXfrm>
    </dsp:sp>
    <dsp:sp modelId="{2B04EEEA-BCA5-4773-996B-D018BA754BCE}">
      <dsp:nvSpPr>
        <dsp:cNvPr id="0" name=""/>
        <dsp:cNvSpPr/>
      </dsp:nvSpPr>
      <dsp:spPr>
        <a:xfrm rot="10800000">
          <a:off x="0" y="1107897"/>
          <a:ext cx="7933933" cy="1116321"/>
        </a:xfrm>
        <a:prstGeom prst="upArrowCallou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smtClean="0">
              <a:latin typeface="Cambria" panose="02040503050406030204" pitchFamily="18" charset="0"/>
              <a:ea typeface="Cambria" panose="02040503050406030204" pitchFamily="18" charset="0"/>
              <a:cs typeface="Arial" panose="020B0604020202020204" pitchFamily="34" charset="0"/>
            </a:rPr>
            <a:t>Better delivery of O2 and removal of CO2 to/from the working muscles, </a:t>
          </a:r>
          <a:endParaRPr lang="en-GB" sz="1900" kern="1200" dirty="0"/>
        </a:p>
      </dsp:txBody>
      <dsp:txXfrm rot="10800000">
        <a:off x="0" y="1107897"/>
        <a:ext cx="7933933" cy="725352"/>
      </dsp:txXfrm>
    </dsp:sp>
    <dsp:sp modelId="{C5ADC71E-B2F3-4722-9A0D-04C02BF7CC6D}">
      <dsp:nvSpPr>
        <dsp:cNvPr id="0" name=""/>
        <dsp:cNvSpPr/>
      </dsp:nvSpPr>
      <dsp:spPr>
        <a:xfrm rot="10800000">
          <a:off x="0" y="2463"/>
          <a:ext cx="7933933" cy="1116321"/>
        </a:xfrm>
        <a:prstGeom prst="upArrowCallou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smtClean="0">
              <a:latin typeface="Cambria" panose="02040503050406030204" pitchFamily="18" charset="0"/>
              <a:ea typeface="Cambria" panose="02040503050406030204" pitchFamily="18" charset="0"/>
              <a:cs typeface="Arial" panose="020B0604020202020204" pitchFamily="34" charset="0"/>
            </a:rPr>
            <a:t>Regular training can effect the respiratory system in the following ways</a:t>
          </a:r>
          <a:endParaRPr lang="en-GB" sz="1900" kern="1200" dirty="0"/>
        </a:p>
      </dsp:txBody>
      <dsp:txXfrm rot="10800000">
        <a:off x="0" y="2463"/>
        <a:ext cx="7933933" cy="72535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E61D8-8CB3-44E1-B48E-A1F2D9DA141D}">
      <dsp:nvSpPr>
        <dsp:cNvPr id="0" name=""/>
        <dsp:cNvSpPr/>
      </dsp:nvSpPr>
      <dsp:spPr>
        <a:xfrm rot="16200000">
          <a:off x="-1867795"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ctr" defTabSz="1289050">
            <a:lnSpc>
              <a:spcPct val="90000"/>
            </a:lnSpc>
            <a:spcBef>
              <a:spcPct val="0"/>
            </a:spcBef>
            <a:spcAft>
              <a:spcPct val="35000"/>
            </a:spcAft>
          </a:pPr>
          <a:r>
            <a:rPr lang="en-GB" sz="2900" kern="1200" dirty="0" smtClean="0">
              <a:solidFill>
                <a:schemeClr val="bg1"/>
              </a:solidFill>
              <a:latin typeface="Accent SF" pitchFamily="2" charset="0"/>
            </a:rPr>
            <a:t>Oxygen Debt</a:t>
          </a:r>
          <a:endParaRPr lang="en-GB" sz="2900" kern="1200" dirty="0">
            <a:solidFill>
              <a:schemeClr val="bg1"/>
            </a:solidFill>
            <a:latin typeface="Accent SF" pitchFamily="2" charset="0"/>
          </a:endParaRPr>
        </a:p>
      </dsp:txBody>
      <dsp:txXfrm>
        <a:off x="-1867795" y="2772097"/>
        <a:ext cx="4226560" cy="392277"/>
      </dsp:txXfrm>
    </dsp:sp>
    <dsp:sp modelId="{7E7E3377-BA49-45F2-910D-644442623F5D}">
      <dsp:nvSpPr>
        <dsp:cNvPr id="0" name=""/>
        <dsp:cNvSpPr/>
      </dsp:nvSpPr>
      <dsp:spPr>
        <a:xfrm>
          <a:off x="441623" y="854956"/>
          <a:ext cx="1953958" cy="422656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ctr" defTabSz="755650">
            <a:lnSpc>
              <a:spcPct val="90000"/>
            </a:lnSpc>
            <a:spcBef>
              <a:spcPct val="0"/>
            </a:spcBef>
            <a:spcAft>
              <a:spcPct val="15000"/>
            </a:spcAft>
            <a:buChar char="••"/>
          </a:pPr>
          <a:r>
            <a:rPr lang="en-GB" sz="1700" kern="1200" dirty="0" smtClean="0">
              <a:solidFill>
                <a:schemeClr val="bg1"/>
              </a:solidFill>
              <a:latin typeface="Accord SF" pitchFamily="2" charset="0"/>
            </a:rPr>
            <a:t>The extra oxygen consumed during recovery from a period of strenuous physical activity, compared with the amount which would usually have been consumed over the same length of time at rest.</a:t>
          </a:r>
          <a:endParaRPr lang="en-GB" sz="1700" kern="1200" dirty="0">
            <a:solidFill>
              <a:schemeClr val="bg1"/>
            </a:solidFill>
            <a:latin typeface="Accord SF" pitchFamily="2" charset="0"/>
          </a:endParaRPr>
        </a:p>
      </dsp:txBody>
      <dsp:txXfrm>
        <a:off x="441623" y="854956"/>
        <a:ext cx="1953958" cy="4226560"/>
      </dsp:txXfrm>
    </dsp:sp>
    <dsp:sp modelId="{D768ACDA-5AFD-4A1A-94D8-1F7EF6EBFC79}">
      <dsp:nvSpPr>
        <dsp:cNvPr id="0" name=""/>
        <dsp:cNvSpPr/>
      </dsp:nvSpPr>
      <dsp:spPr>
        <a:xfrm>
          <a:off x="49345" y="337150"/>
          <a:ext cx="784555" cy="784555"/>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7079EF-F8D5-4FDC-ADBF-423DCCCEB5BC}">
      <dsp:nvSpPr>
        <dsp:cNvPr id="0" name=""/>
        <dsp:cNvSpPr/>
      </dsp:nvSpPr>
      <dsp:spPr>
        <a:xfrm rot="16200000">
          <a:off x="973740"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ctr" defTabSz="1289050">
            <a:lnSpc>
              <a:spcPct val="90000"/>
            </a:lnSpc>
            <a:spcBef>
              <a:spcPct val="0"/>
            </a:spcBef>
            <a:spcAft>
              <a:spcPct val="35000"/>
            </a:spcAft>
          </a:pPr>
          <a:r>
            <a:rPr lang="en-GB" sz="2900" kern="1200" dirty="0" smtClean="0">
              <a:solidFill>
                <a:schemeClr val="bg1"/>
              </a:solidFill>
              <a:latin typeface="Accent SF" pitchFamily="2" charset="0"/>
            </a:rPr>
            <a:t>Tidal volume</a:t>
          </a:r>
          <a:endParaRPr lang="en-GB" sz="2900" kern="1200" dirty="0">
            <a:solidFill>
              <a:schemeClr val="bg1"/>
            </a:solidFill>
            <a:latin typeface="Accent SF" pitchFamily="2" charset="0"/>
          </a:endParaRPr>
        </a:p>
      </dsp:txBody>
      <dsp:txXfrm>
        <a:off x="973740" y="2772097"/>
        <a:ext cx="4226560" cy="392277"/>
      </dsp:txXfrm>
    </dsp:sp>
    <dsp:sp modelId="{D9D418F2-5480-4442-BF0A-DCD557D848B2}">
      <dsp:nvSpPr>
        <dsp:cNvPr id="0" name=""/>
        <dsp:cNvSpPr/>
      </dsp:nvSpPr>
      <dsp:spPr>
        <a:xfrm>
          <a:off x="3283159" y="854956"/>
          <a:ext cx="1953958" cy="4226560"/>
        </a:xfrm>
        <a:prstGeom prst="rect">
          <a:avLst/>
        </a:prstGeom>
        <a:solidFill>
          <a:schemeClr val="accent3">
            <a:hueOff val="3283952"/>
            <a:satOff val="-25316"/>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ctr" defTabSz="755650">
            <a:lnSpc>
              <a:spcPct val="90000"/>
            </a:lnSpc>
            <a:spcBef>
              <a:spcPct val="0"/>
            </a:spcBef>
            <a:spcAft>
              <a:spcPct val="15000"/>
            </a:spcAft>
            <a:buChar char="••"/>
          </a:pPr>
          <a:r>
            <a:rPr lang="en-GB" sz="1700" kern="1200" dirty="0" smtClean="0">
              <a:solidFill>
                <a:schemeClr val="bg1"/>
              </a:solidFill>
              <a:latin typeface="Accord SF" pitchFamily="2" charset="0"/>
            </a:rPr>
            <a:t>The amount of air inspired and expired with each normal breath at rest or during exercise </a:t>
          </a:r>
          <a:endParaRPr lang="en-GB" sz="1700" kern="1200" dirty="0">
            <a:solidFill>
              <a:schemeClr val="bg1"/>
            </a:solidFill>
            <a:latin typeface="Accord SF" pitchFamily="2" charset="0"/>
          </a:endParaRPr>
        </a:p>
      </dsp:txBody>
      <dsp:txXfrm>
        <a:off x="3283159" y="854956"/>
        <a:ext cx="1953958" cy="4226560"/>
      </dsp:txXfrm>
    </dsp:sp>
    <dsp:sp modelId="{53C25551-7919-434F-A805-3CB9F910F670}">
      <dsp:nvSpPr>
        <dsp:cNvPr id="0" name=""/>
        <dsp:cNvSpPr/>
      </dsp:nvSpPr>
      <dsp:spPr>
        <a:xfrm>
          <a:off x="2890881" y="337150"/>
          <a:ext cx="784555" cy="784555"/>
        </a:xfrm>
        <a:prstGeom prst="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B69F50-94DE-4470-A4C9-5B09EC9ED85C}">
      <dsp:nvSpPr>
        <dsp:cNvPr id="0" name=""/>
        <dsp:cNvSpPr/>
      </dsp:nvSpPr>
      <dsp:spPr>
        <a:xfrm rot="16200000">
          <a:off x="3815276" y="2772097"/>
          <a:ext cx="4226560"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ctr" defTabSz="1289050">
            <a:lnSpc>
              <a:spcPct val="90000"/>
            </a:lnSpc>
            <a:spcBef>
              <a:spcPct val="0"/>
            </a:spcBef>
            <a:spcAft>
              <a:spcPct val="35000"/>
            </a:spcAft>
          </a:pPr>
          <a:r>
            <a:rPr lang="en-GB" sz="2900" kern="1200" dirty="0" smtClean="0">
              <a:solidFill>
                <a:schemeClr val="bg1"/>
              </a:solidFill>
              <a:latin typeface="Accent SF" pitchFamily="2" charset="0"/>
            </a:rPr>
            <a:t>Vital capacity</a:t>
          </a:r>
          <a:endParaRPr lang="en-GB" sz="2900" kern="1200" dirty="0">
            <a:solidFill>
              <a:schemeClr val="bg1"/>
            </a:solidFill>
            <a:latin typeface="Accent SF" pitchFamily="2" charset="0"/>
          </a:endParaRPr>
        </a:p>
      </dsp:txBody>
      <dsp:txXfrm>
        <a:off x="3815276" y="2772097"/>
        <a:ext cx="4226560" cy="392277"/>
      </dsp:txXfrm>
    </dsp:sp>
    <dsp:sp modelId="{5AD45D67-10A7-44B8-9011-B31F71B8395C}">
      <dsp:nvSpPr>
        <dsp:cNvPr id="0" name=""/>
        <dsp:cNvSpPr/>
      </dsp:nvSpPr>
      <dsp:spPr>
        <a:xfrm>
          <a:off x="6124695" y="854956"/>
          <a:ext cx="1953958" cy="4226560"/>
        </a:xfrm>
        <a:prstGeom prst="rect">
          <a:avLst/>
        </a:prstGeom>
        <a:solidFill>
          <a:schemeClr val="accent3">
            <a:hueOff val="6567903"/>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ctr" defTabSz="755650">
            <a:lnSpc>
              <a:spcPct val="90000"/>
            </a:lnSpc>
            <a:spcBef>
              <a:spcPct val="0"/>
            </a:spcBef>
            <a:spcAft>
              <a:spcPct val="15000"/>
            </a:spcAft>
            <a:buChar char="••"/>
          </a:pPr>
          <a:r>
            <a:rPr lang="en-GB" sz="1700" kern="1200" dirty="0" smtClean="0">
              <a:solidFill>
                <a:schemeClr val="bg1"/>
              </a:solidFill>
              <a:latin typeface="Accord SF" pitchFamily="2" charset="0"/>
            </a:rPr>
            <a:t>The greatest amount of air that can be made to pass into and out of the lungs by the most forceful inspiration and expiration. </a:t>
          </a:r>
          <a:endParaRPr lang="en-GB" sz="1700" kern="1200" dirty="0">
            <a:solidFill>
              <a:schemeClr val="bg1"/>
            </a:solidFill>
            <a:latin typeface="Accord SF" pitchFamily="2" charset="0"/>
          </a:endParaRPr>
        </a:p>
        <a:p>
          <a:pPr marL="171450" lvl="1" indent="-171450" algn="ctr" defTabSz="755650">
            <a:lnSpc>
              <a:spcPct val="90000"/>
            </a:lnSpc>
            <a:spcBef>
              <a:spcPct val="0"/>
            </a:spcBef>
            <a:spcAft>
              <a:spcPct val="15000"/>
            </a:spcAft>
            <a:buChar char="••"/>
          </a:pPr>
          <a:r>
            <a:rPr lang="en-GB" sz="1700" kern="1200" dirty="0" smtClean="0">
              <a:solidFill>
                <a:schemeClr val="bg1"/>
              </a:solidFill>
              <a:latin typeface="Accord SF" pitchFamily="2" charset="0"/>
            </a:rPr>
            <a:t>Normally this is about 4-5 litres</a:t>
          </a:r>
          <a:endParaRPr lang="en-GB" sz="1700" kern="1200" dirty="0">
            <a:solidFill>
              <a:schemeClr val="bg1"/>
            </a:solidFill>
            <a:latin typeface="Accord SF" pitchFamily="2" charset="0"/>
          </a:endParaRPr>
        </a:p>
      </dsp:txBody>
      <dsp:txXfrm>
        <a:off x="6124695" y="854956"/>
        <a:ext cx="1953958" cy="4226560"/>
      </dsp:txXfrm>
    </dsp:sp>
    <dsp:sp modelId="{A30EA82B-CF48-4E97-BD48-FBE05724F4EB}">
      <dsp:nvSpPr>
        <dsp:cNvPr id="0" name=""/>
        <dsp:cNvSpPr/>
      </dsp:nvSpPr>
      <dsp:spPr>
        <a:xfrm>
          <a:off x="5732418" y="337150"/>
          <a:ext cx="784555" cy="784555"/>
        </a:xfrm>
        <a:prstGeom prst="rect">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466F0-A672-42E4-B300-1A137954E678}">
      <dsp:nvSpPr>
        <dsp:cNvPr id="0" name=""/>
        <dsp:cNvSpPr/>
      </dsp:nvSpPr>
      <dsp:spPr>
        <a:xfrm>
          <a:off x="0" y="337700"/>
          <a:ext cx="7219091" cy="3528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B9D434-EB79-4E95-B8CD-7A89980D9643}">
      <dsp:nvSpPr>
        <dsp:cNvPr id="0" name=""/>
        <dsp:cNvSpPr/>
      </dsp:nvSpPr>
      <dsp:spPr>
        <a:xfrm>
          <a:off x="360954" y="131060"/>
          <a:ext cx="5053363" cy="41328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005" tIns="0" rIns="191005" bIns="0" numCol="1" spcCol="1270" anchor="ctr" anchorCtr="0">
          <a:noAutofit/>
        </a:bodyPr>
        <a:lstStyle/>
        <a:p>
          <a:pPr lvl="0" algn="l" defTabSz="622300">
            <a:lnSpc>
              <a:spcPct val="90000"/>
            </a:lnSpc>
            <a:spcBef>
              <a:spcPct val="0"/>
            </a:spcBef>
            <a:spcAft>
              <a:spcPct val="35000"/>
            </a:spcAft>
          </a:pPr>
          <a:r>
            <a:rPr lang="en-GB" sz="1400" kern="1200" dirty="0" smtClean="0"/>
            <a:t>People: family, peers, role models</a:t>
          </a:r>
          <a:endParaRPr lang="en-GB" sz="1400" kern="1200" dirty="0"/>
        </a:p>
      </dsp:txBody>
      <dsp:txXfrm>
        <a:off x="381129" y="151235"/>
        <a:ext cx="5013013" cy="372930"/>
      </dsp:txXfrm>
    </dsp:sp>
    <dsp:sp modelId="{A24B1473-6957-429C-AE30-711D1438BDCE}">
      <dsp:nvSpPr>
        <dsp:cNvPr id="0" name=""/>
        <dsp:cNvSpPr/>
      </dsp:nvSpPr>
      <dsp:spPr>
        <a:xfrm>
          <a:off x="0" y="972740"/>
          <a:ext cx="7219091" cy="352800"/>
        </a:xfrm>
        <a:prstGeom prst="rect">
          <a:avLst/>
        </a:prstGeom>
        <a:solidFill>
          <a:schemeClr val="lt1">
            <a:alpha val="90000"/>
            <a:hueOff val="0"/>
            <a:satOff val="0"/>
            <a:lumOff val="0"/>
            <a:alphaOff val="0"/>
          </a:schemeClr>
        </a:solidFill>
        <a:ln w="19050" cap="rnd" cmpd="sng" algn="ctr">
          <a:solidFill>
            <a:schemeClr val="accent5">
              <a:hueOff val="1247447"/>
              <a:satOff val="-803"/>
              <a:lumOff val="549"/>
              <a:alphaOff val="0"/>
            </a:schemeClr>
          </a:solidFill>
          <a:prstDash val="solid"/>
        </a:ln>
        <a:effectLst/>
      </dsp:spPr>
      <dsp:style>
        <a:lnRef idx="2">
          <a:scrgbClr r="0" g="0" b="0"/>
        </a:lnRef>
        <a:fillRef idx="1">
          <a:scrgbClr r="0" g="0" b="0"/>
        </a:fillRef>
        <a:effectRef idx="0">
          <a:scrgbClr r="0" g="0" b="0"/>
        </a:effectRef>
        <a:fontRef idx="minor"/>
      </dsp:style>
    </dsp:sp>
    <dsp:sp modelId="{092193F7-8073-4D24-B75A-8DF8E3768396}">
      <dsp:nvSpPr>
        <dsp:cNvPr id="0" name=""/>
        <dsp:cNvSpPr/>
      </dsp:nvSpPr>
      <dsp:spPr>
        <a:xfrm>
          <a:off x="360954" y="766100"/>
          <a:ext cx="5053363" cy="413280"/>
        </a:xfrm>
        <a:prstGeom prst="roundRect">
          <a:avLst/>
        </a:prstGeom>
        <a:solidFill>
          <a:schemeClr val="accent5">
            <a:hueOff val="1247447"/>
            <a:satOff val="-803"/>
            <a:lumOff val="5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005" tIns="0" rIns="191005" bIns="0" numCol="1" spcCol="1270" anchor="ctr" anchorCtr="0">
          <a:noAutofit/>
        </a:bodyPr>
        <a:lstStyle/>
        <a:p>
          <a:pPr lvl="0" algn="l" defTabSz="622300">
            <a:lnSpc>
              <a:spcPct val="90000"/>
            </a:lnSpc>
            <a:spcBef>
              <a:spcPct val="0"/>
            </a:spcBef>
            <a:spcAft>
              <a:spcPct val="35000"/>
            </a:spcAft>
          </a:pPr>
          <a:r>
            <a:rPr lang="en-GB" sz="1400" kern="1200" dirty="0" smtClean="0"/>
            <a:t>Image: fashion, media coverage</a:t>
          </a:r>
          <a:endParaRPr lang="en-GB" sz="1400" kern="1200" dirty="0"/>
        </a:p>
      </dsp:txBody>
      <dsp:txXfrm>
        <a:off x="381129" y="786275"/>
        <a:ext cx="5013013" cy="372930"/>
      </dsp:txXfrm>
    </dsp:sp>
    <dsp:sp modelId="{3D3E895B-049C-41D3-9E4D-1801E00880FA}">
      <dsp:nvSpPr>
        <dsp:cNvPr id="0" name=""/>
        <dsp:cNvSpPr/>
      </dsp:nvSpPr>
      <dsp:spPr>
        <a:xfrm>
          <a:off x="0" y="1607780"/>
          <a:ext cx="7219091" cy="352800"/>
        </a:xfrm>
        <a:prstGeom prst="rect">
          <a:avLst/>
        </a:prstGeom>
        <a:solidFill>
          <a:schemeClr val="lt1">
            <a:alpha val="90000"/>
            <a:hueOff val="0"/>
            <a:satOff val="0"/>
            <a:lumOff val="0"/>
            <a:alphaOff val="0"/>
          </a:schemeClr>
        </a:solidFill>
        <a:ln w="19050" cap="rnd" cmpd="sng" algn="ctr">
          <a:solidFill>
            <a:schemeClr val="accent5">
              <a:hueOff val="2494895"/>
              <a:satOff val="-1605"/>
              <a:lumOff val="1098"/>
              <a:alphaOff val="0"/>
            </a:schemeClr>
          </a:solidFill>
          <a:prstDash val="solid"/>
        </a:ln>
        <a:effectLst/>
      </dsp:spPr>
      <dsp:style>
        <a:lnRef idx="2">
          <a:scrgbClr r="0" g="0" b="0"/>
        </a:lnRef>
        <a:fillRef idx="1">
          <a:scrgbClr r="0" g="0" b="0"/>
        </a:fillRef>
        <a:effectRef idx="0">
          <a:scrgbClr r="0" g="0" b="0"/>
        </a:effectRef>
        <a:fontRef idx="minor"/>
      </dsp:style>
    </dsp:sp>
    <dsp:sp modelId="{7D22FD68-32B8-4689-8021-B103A9429124}">
      <dsp:nvSpPr>
        <dsp:cNvPr id="0" name=""/>
        <dsp:cNvSpPr/>
      </dsp:nvSpPr>
      <dsp:spPr>
        <a:xfrm>
          <a:off x="360954" y="1401140"/>
          <a:ext cx="5053363" cy="413280"/>
        </a:xfrm>
        <a:prstGeom prst="roundRect">
          <a:avLst/>
        </a:prstGeom>
        <a:solidFill>
          <a:schemeClr val="accent5">
            <a:hueOff val="2494895"/>
            <a:satOff val="-1605"/>
            <a:lumOff val="1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005" tIns="0" rIns="191005" bIns="0" numCol="1" spcCol="1270" anchor="ctr" anchorCtr="0">
          <a:noAutofit/>
        </a:bodyPr>
        <a:lstStyle/>
        <a:p>
          <a:pPr lvl="0" algn="l" defTabSz="622300">
            <a:lnSpc>
              <a:spcPct val="90000"/>
            </a:lnSpc>
            <a:spcBef>
              <a:spcPct val="0"/>
            </a:spcBef>
            <a:spcAft>
              <a:spcPct val="35000"/>
            </a:spcAft>
          </a:pPr>
          <a:r>
            <a:rPr lang="en-GB" sz="1400" kern="1200" dirty="0" smtClean="0"/>
            <a:t>Cultural factor: age, disability, gender, race</a:t>
          </a:r>
          <a:endParaRPr lang="en-GB" sz="1400" kern="1200" dirty="0"/>
        </a:p>
      </dsp:txBody>
      <dsp:txXfrm>
        <a:off x="381129" y="1421315"/>
        <a:ext cx="5013013" cy="372930"/>
      </dsp:txXfrm>
    </dsp:sp>
    <dsp:sp modelId="{D35C002A-FB2F-4FFC-AC89-CB5AE3322187}">
      <dsp:nvSpPr>
        <dsp:cNvPr id="0" name=""/>
        <dsp:cNvSpPr/>
      </dsp:nvSpPr>
      <dsp:spPr>
        <a:xfrm>
          <a:off x="0" y="2242820"/>
          <a:ext cx="7219091" cy="352800"/>
        </a:xfrm>
        <a:prstGeom prst="rect">
          <a:avLst/>
        </a:prstGeom>
        <a:solidFill>
          <a:schemeClr val="lt1">
            <a:alpha val="90000"/>
            <a:hueOff val="0"/>
            <a:satOff val="0"/>
            <a:lumOff val="0"/>
            <a:alphaOff val="0"/>
          </a:schemeClr>
        </a:solidFill>
        <a:ln w="19050" cap="rnd" cmpd="sng" algn="ctr">
          <a:solidFill>
            <a:schemeClr val="accent5">
              <a:hueOff val="3742342"/>
              <a:satOff val="-2408"/>
              <a:lumOff val="1646"/>
              <a:alphaOff val="0"/>
            </a:schemeClr>
          </a:solidFill>
          <a:prstDash val="solid"/>
        </a:ln>
        <a:effectLst/>
      </dsp:spPr>
      <dsp:style>
        <a:lnRef idx="2">
          <a:scrgbClr r="0" g="0" b="0"/>
        </a:lnRef>
        <a:fillRef idx="1">
          <a:scrgbClr r="0" g="0" b="0"/>
        </a:fillRef>
        <a:effectRef idx="0">
          <a:scrgbClr r="0" g="0" b="0"/>
        </a:effectRef>
        <a:fontRef idx="minor"/>
      </dsp:style>
    </dsp:sp>
    <dsp:sp modelId="{801FBC15-AD2B-4FD6-8589-AED40BB62242}">
      <dsp:nvSpPr>
        <dsp:cNvPr id="0" name=""/>
        <dsp:cNvSpPr/>
      </dsp:nvSpPr>
      <dsp:spPr>
        <a:xfrm>
          <a:off x="360954" y="2036180"/>
          <a:ext cx="5053363" cy="413280"/>
        </a:xfrm>
        <a:prstGeom prst="roundRect">
          <a:avLst/>
        </a:prstGeom>
        <a:solidFill>
          <a:schemeClr val="accent5">
            <a:hueOff val="3742342"/>
            <a:satOff val="-2408"/>
            <a:lumOff val="164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005" tIns="0" rIns="191005" bIns="0" numCol="1" spcCol="1270" anchor="ctr" anchorCtr="0">
          <a:noAutofit/>
        </a:bodyPr>
        <a:lstStyle/>
        <a:p>
          <a:pPr lvl="0" algn="l" defTabSz="622300">
            <a:lnSpc>
              <a:spcPct val="90000"/>
            </a:lnSpc>
            <a:spcBef>
              <a:spcPct val="0"/>
            </a:spcBef>
            <a:spcAft>
              <a:spcPct val="35000"/>
            </a:spcAft>
          </a:pPr>
          <a:r>
            <a:rPr lang="en-GB" sz="1400" kern="1200" dirty="0" smtClean="0"/>
            <a:t>Resources: availability, location, access, time</a:t>
          </a:r>
          <a:endParaRPr lang="en-GB" sz="1400" kern="1200" dirty="0"/>
        </a:p>
      </dsp:txBody>
      <dsp:txXfrm>
        <a:off x="381129" y="2056355"/>
        <a:ext cx="5013013" cy="372930"/>
      </dsp:txXfrm>
    </dsp:sp>
    <dsp:sp modelId="{59A656F7-CBA6-4086-8CF1-E02F322B4F04}">
      <dsp:nvSpPr>
        <dsp:cNvPr id="0" name=""/>
        <dsp:cNvSpPr/>
      </dsp:nvSpPr>
      <dsp:spPr>
        <a:xfrm>
          <a:off x="0" y="2877860"/>
          <a:ext cx="7219091" cy="352800"/>
        </a:xfrm>
        <a:prstGeom prst="rect">
          <a:avLst/>
        </a:prstGeom>
        <a:solidFill>
          <a:schemeClr val="lt1">
            <a:alpha val="90000"/>
            <a:hueOff val="0"/>
            <a:satOff val="0"/>
            <a:lumOff val="0"/>
            <a:alphaOff val="0"/>
          </a:schemeClr>
        </a:solidFill>
        <a:ln w="19050" cap="rnd" cmpd="sng" algn="ctr">
          <a:solidFill>
            <a:schemeClr val="accent5">
              <a:hueOff val="4989790"/>
              <a:satOff val="-3210"/>
              <a:lumOff val="2195"/>
              <a:alphaOff val="0"/>
            </a:schemeClr>
          </a:solidFill>
          <a:prstDash val="solid"/>
        </a:ln>
        <a:effectLst/>
      </dsp:spPr>
      <dsp:style>
        <a:lnRef idx="2">
          <a:scrgbClr r="0" g="0" b="0"/>
        </a:lnRef>
        <a:fillRef idx="1">
          <a:scrgbClr r="0" g="0" b="0"/>
        </a:fillRef>
        <a:effectRef idx="0">
          <a:scrgbClr r="0" g="0" b="0"/>
        </a:effectRef>
        <a:fontRef idx="minor"/>
      </dsp:style>
    </dsp:sp>
    <dsp:sp modelId="{4C19246C-2ADC-4EBE-86A2-DB53963B67C7}">
      <dsp:nvSpPr>
        <dsp:cNvPr id="0" name=""/>
        <dsp:cNvSpPr/>
      </dsp:nvSpPr>
      <dsp:spPr>
        <a:xfrm>
          <a:off x="360954" y="2671220"/>
          <a:ext cx="5053363" cy="413280"/>
        </a:xfrm>
        <a:prstGeom prst="roundRect">
          <a:avLst/>
        </a:prstGeom>
        <a:solidFill>
          <a:schemeClr val="accent5">
            <a:hueOff val="4989790"/>
            <a:satOff val="-3210"/>
            <a:lumOff val="219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005" tIns="0" rIns="191005" bIns="0" numCol="1" spcCol="1270" anchor="ctr" anchorCtr="0">
          <a:noAutofit/>
        </a:bodyPr>
        <a:lstStyle/>
        <a:p>
          <a:pPr lvl="0" algn="l" defTabSz="622300">
            <a:lnSpc>
              <a:spcPct val="90000"/>
            </a:lnSpc>
            <a:spcBef>
              <a:spcPct val="0"/>
            </a:spcBef>
            <a:spcAft>
              <a:spcPct val="35000"/>
            </a:spcAft>
          </a:pPr>
          <a:r>
            <a:rPr lang="en-GB" sz="1400" kern="1200" dirty="0" smtClean="0"/>
            <a:t>Health and wellbeing: illness and health problems</a:t>
          </a:r>
          <a:endParaRPr lang="en-GB" sz="1400" kern="1200" dirty="0"/>
        </a:p>
      </dsp:txBody>
      <dsp:txXfrm>
        <a:off x="381129" y="2691395"/>
        <a:ext cx="5013013" cy="372930"/>
      </dsp:txXfrm>
    </dsp:sp>
    <dsp:sp modelId="{A6FA3D71-045D-437C-8DC9-807191E61012}">
      <dsp:nvSpPr>
        <dsp:cNvPr id="0" name=""/>
        <dsp:cNvSpPr/>
      </dsp:nvSpPr>
      <dsp:spPr>
        <a:xfrm>
          <a:off x="0" y="3512900"/>
          <a:ext cx="7219091" cy="352800"/>
        </a:xfrm>
        <a:prstGeom prst="rect">
          <a:avLst/>
        </a:prstGeom>
        <a:solidFill>
          <a:schemeClr val="lt1">
            <a:alpha val="90000"/>
            <a:hueOff val="0"/>
            <a:satOff val="0"/>
            <a:lumOff val="0"/>
            <a:alphaOff val="0"/>
          </a:schemeClr>
        </a:solidFill>
        <a:ln w="19050" cap="rnd" cmpd="sng" algn="ctr">
          <a:solidFill>
            <a:schemeClr val="accent5">
              <a:hueOff val="6237237"/>
              <a:satOff val="-4013"/>
              <a:lumOff val="2744"/>
              <a:alphaOff val="0"/>
            </a:schemeClr>
          </a:solidFill>
          <a:prstDash val="solid"/>
        </a:ln>
        <a:effectLst/>
      </dsp:spPr>
      <dsp:style>
        <a:lnRef idx="2">
          <a:scrgbClr r="0" g="0" b="0"/>
        </a:lnRef>
        <a:fillRef idx="1">
          <a:scrgbClr r="0" g="0" b="0"/>
        </a:fillRef>
        <a:effectRef idx="0">
          <a:scrgbClr r="0" g="0" b="0"/>
        </a:effectRef>
        <a:fontRef idx="minor"/>
      </dsp:style>
    </dsp:sp>
    <dsp:sp modelId="{5DBAD412-8F19-421B-84BC-2CB0D2A0EBE8}">
      <dsp:nvSpPr>
        <dsp:cNvPr id="0" name=""/>
        <dsp:cNvSpPr/>
      </dsp:nvSpPr>
      <dsp:spPr>
        <a:xfrm>
          <a:off x="360954" y="3306260"/>
          <a:ext cx="5053363" cy="413280"/>
        </a:xfrm>
        <a:prstGeom prst="roundRect">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005" tIns="0" rIns="191005" bIns="0" numCol="1" spcCol="1270" anchor="ctr" anchorCtr="0">
          <a:noAutofit/>
        </a:bodyPr>
        <a:lstStyle/>
        <a:p>
          <a:pPr lvl="0" algn="l" defTabSz="622300">
            <a:lnSpc>
              <a:spcPct val="90000"/>
            </a:lnSpc>
            <a:spcBef>
              <a:spcPct val="0"/>
            </a:spcBef>
            <a:spcAft>
              <a:spcPct val="35000"/>
            </a:spcAft>
          </a:pPr>
          <a:r>
            <a:rPr lang="en-GB" sz="1400" kern="1200" dirty="0" smtClean="0"/>
            <a:t>Socio-economic: cost, status</a:t>
          </a:r>
          <a:endParaRPr lang="en-GB" sz="1400" kern="1200" dirty="0"/>
        </a:p>
      </dsp:txBody>
      <dsp:txXfrm>
        <a:off x="381129" y="3326435"/>
        <a:ext cx="5013013" cy="37293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F675F-1498-4F2E-913D-7847360046E0}">
      <dsp:nvSpPr>
        <dsp:cNvPr id="0" name=""/>
        <dsp:cNvSpPr/>
      </dsp:nvSpPr>
      <dsp:spPr>
        <a:xfrm rot="5400000">
          <a:off x="3437692" y="768999"/>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1</a:t>
          </a:r>
          <a:endParaRPr lang="en-GB" sz="2400" kern="1200" dirty="0"/>
        </a:p>
      </dsp:txBody>
      <dsp:txXfrm rot="-5400000">
        <a:off x="3890545" y="974081"/>
        <a:ext cx="1352070" cy="1554103"/>
      </dsp:txXfrm>
    </dsp:sp>
    <dsp:sp modelId="{FB94D82E-3CA8-4972-8EBB-965A00180775}">
      <dsp:nvSpPr>
        <dsp:cNvPr id="0" name=""/>
        <dsp:cNvSpPr/>
      </dsp:nvSpPr>
      <dsp:spPr>
        <a:xfrm>
          <a:off x="5608320" y="1073799"/>
          <a:ext cx="2519680" cy="1354666"/>
        </a:xfrm>
        <a:prstGeom prst="rect">
          <a:avLst/>
        </a:prstGeom>
        <a:noFill/>
        <a:ln>
          <a:noFill/>
        </a:ln>
        <a:effectLst/>
      </dsp:spPr>
      <dsp:style>
        <a:lnRef idx="0">
          <a:scrgbClr r="0" g="0" b="0"/>
        </a:lnRef>
        <a:fillRef idx="0">
          <a:scrgbClr r="0" g="0" b="0"/>
        </a:fillRef>
        <a:effectRef idx="0">
          <a:scrgbClr r="0" g="0" b="0"/>
        </a:effectRef>
        <a:fontRef idx="minor"/>
      </dsp:style>
    </dsp:sp>
    <dsp:sp modelId="{DFA4CECE-BFF4-4321-B904-BDC31A9D5F1D}">
      <dsp:nvSpPr>
        <dsp:cNvPr id="0" name=""/>
        <dsp:cNvSpPr/>
      </dsp:nvSpPr>
      <dsp:spPr>
        <a:xfrm rot="5400000">
          <a:off x="1316284" y="768999"/>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1769137" y="974081"/>
        <a:ext cx="1352070" cy="1554103"/>
      </dsp:txXfrm>
    </dsp:sp>
    <dsp:sp modelId="{AA9BFC58-46C2-40BD-B9CC-DB1094B592A5}">
      <dsp:nvSpPr>
        <dsp:cNvPr id="0" name=""/>
        <dsp:cNvSpPr/>
      </dsp:nvSpPr>
      <dsp:spPr>
        <a:xfrm rot="5400000">
          <a:off x="2372924" y="2685401"/>
          <a:ext cx="2257777" cy="1964266"/>
        </a:xfrm>
        <a:prstGeom prst="hexagon">
          <a:avLst>
            <a:gd name="adj" fmla="val 25000"/>
            <a:gd name="vf" fmla="val 115470"/>
          </a:avLst>
        </a:prstGeom>
        <a:solidFill>
          <a:schemeClr val="accent2"/>
        </a:solidFill>
        <a:ln w="19050" cap="rnd"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2</a:t>
          </a:r>
          <a:endParaRPr lang="en-GB" sz="2400" kern="1200" dirty="0"/>
        </a:p>
      </dsp:txBody>
      <dsp:txXfrm rot="-5400000">
        <a:off x="2825777" y="2890483"/>
        <a:ext cx="1352070" cy="1554103"/>
      </dsp:txXfrm>
    </dsp:sp>
    <dsp:sp modelId="{772ECDEA-5CD8-43AA-8492-D564B0875A8D}">
      <dsp:nvSpPr>
        <dsp:cNvPr id="0" name=""/>
        <dsp:cNvSpPr/>
      </dsp:nvSpPr>
      <dsp:spPr>
        <a:xfrm>
          <a:off x="0" y="2990201"/>
          <a:ext cx="2438400" cy="1354666"/>
        </a:xfrm>
        <a:prstGeom prst="rect">
          <a:avLst/>
        </a:prstGeom>
        <a:noFill/>
        <a:ln>
          <a:noFill/>
        </a:ln>
        <a:effectLst/>
      </dsp:spPr>
      <dsp:style>
        <a:lnRef idx="0">
          <a:scrgbClr r="0" g="0" b="0"/>
        </a:lnRef>
        <a:fillRef idx="0">
          <a:scrgbClr r="0" g="0" b="0"/>
        </a:fillRef>
        <a:effectRef idx="0">
          <a:scrgbClr r="0" g="0" b="0"/>
        </a:effectRef>
        <a:fontRef idx="minor"/>
      </dsp:style>
    </dsp:sp>
    <dsp:sp modelId="{D7A6CAEA-0A89-4BE6-9A89-E7B9B0D267FD}">
      <dsp:nvSpPr>
        <dsp:cNvPr id="0" name=""/>
        <dsp:cNvSpPr/>
      </dsp:nvSpPr>
      <dsp:spPr>
        <a:xfrm rot="5400000">
          <a:off x="4494332" y="2685401"/>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4947185" y="2890483"/>
        <a:ext cx="1352070" cy="155410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31A9F-A37A-4267-9159-298E32D5C15B}">
      <dsp:nvSpPr>
        <dsp:cNvPr id="0" name=""/>
        <dsp:cNvSpPr/>
      </dsp:nvSpPr>
      <dsp:spPr>
        <a:xfrm>
          <a:off x="1217786" y="243962"/>
          <a:ext cx="3152749" cy="3152749"/>
        </a:xfrm>
        <a:prstGeom prst="pie">
          <a:avLst>
            <a:gd name="adj1" fmla="val 16200000"/>
            <a:gd name="adj2" fmla="val 180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b="0" i="0" kern="1200" dirty="0" smtClean="0"/>
            <a:t>Muscles </a:t>
          </a:r>
          <a:r>
            <a:rPr lang="en-GB" sz="700" b="0" i="1" kern="1200" dirty="0" smtClean="0"/>
            <a:t>contract</a:t>
          </a:r>
          <a:r>
            <a:rPr lang="en-GB" sz="700" b="0" i="0" kern="1200" dirty="0" smtClean="0"/>
            <a:t> when they work. If a muscle contracts to create movement, it is called an</a:t>
          </a:r>
          <a:r>
            <a:rPr lang="en-GB" sz="700" b="1" i="0" kern="1200" dirty="0" smtClean="0"/>
            <a:t>isotonic</a:t>
          </a:r>
          <a:r>
            <a:rPr lang="en-GB" sz="700" b="0" i="0" kern="1200" dirty="0" smtClean="0"/>
            <a:t> contraction.</a:t>
          </a:r>
          <a:endParaRPr lang="en-GB" sz="700" kern="1200" dirty="0"/>
        </a:p>
      </dsp:txBody>
      <dsp:txXfrm>
        <a:off x="2879360" y="912045"/>
        <a:ext cx="1125981" cy="938318"/>
      </dsp:txXfrm>
    </dsp:sp>
    <dsp:sp modelId="{D1510B28-A7E1-4F67-8CB7-702FAB310402}">
      <dsp:nvSpPr>
        <dsp:cNvPr id="0" name=""/>
        <dsp:cNvSpPr/>
      </dsp:nvSpPr>
      <dsp:spPr>
        <a:xfrm>
          <a:off x="1152855" y="356560"/>
          <a:ext cx="3152749" cy="3152749"/>
        </a:xfrm>
        <a:prstGeom prst="pie">
          <a:avLst>
            <a:gd name="adj1" fmla="val 1800000"/>
            <a:gd name="adj2" fmla="val 9000000"/>
          </a:avLst>
        </a:prstGeom>
        <a:solidFill>
          <a:schemeClr val="accent5">
            <a:hueOff val="3118618"/>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b="0" i="0" kern="1200" dirty="0" smtClean="0"/>
            <a:t>An isotonic contraction can be </a:t>
          </a:r>
          <a:r>
            <a:rPr lang="en-GB" sz="700" b="1" i="0" kern="1200" dirty="0" smtClean="0"/>
            <a:t>concentric</a:t>
          </a:r>
          <a:r>
            <a:rPr lang="en-GB" sz="700" b="0" i="0" kern="1200" dirty="0" smtClean="0"/>
            <a:t>, which is where the muscle shortens as the fibres contract or </a:t>
          </a:r>
          <a:r>
            <a:rPr lang="en-GB" sz="700" b="1" i="0" kern="1200" dirty="0" smtClean="0"/>
            <a:t>eccentric</a:t>
          </a:r>
          <a:r>
            <a:rPr lang="en-GB" sz="700" b="0" i="0" kern="1200" dirty="0" smtClean="0"/>
            <a:t>, where the fibres contract as the muscle lengthens.</a:t>
          </a:r>
          <a:endParaRPr lang="en-GB" sz="700" b="0" i="0" kern="1200" dirty="0"/>
        </a:p>
      </dsp:txBody>
      <dsp:txXfrm>
        <a:off x="1903509" y="2402094"/>
        <a:ext cx="1688972" cy="825720"/>
      </dsp:txXfrm>
    </dsp:sp>
    <dsp:sp modelId="{FBE303D8-7BB8-4D8F-B0C9-756D2D0C8805}">
      <dsp:nvSpPr>
        <dsp:cNvPr id="0" name=""/>
        <dsp:cNvSpPr/>
      </dsp:nvSpPr>
      <dsp:spPr>
        <a:xfrm>
          <a:off x="1087923" y="243962"/>
          <a:ext cx="3152749" cy="3152749"/>
        </a:xfrm>
        <a:prstGeom prst="pie">
          <a:avLst>
            <a:gd name="adj1" fmla="val 9000000"/>
            <a:gd name="adj2" fmla="val 16200000"/>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b="0" i="0" kern="1200" dirty="0" smtClean="0"/>
            <a:t>When a muscle contracts with no resulting movement, it is an </a:t>
          </a:r>
          <a:r>
            <a:rPr lang="en-GB" sz="700" b="1" i="0" kern="1200" dirty="0" smtClean="0"/>
            <a:t>isometric</a:t>
          </a:r>
          <a:r>
            <a:rPr lang="en-GB" sz="700" b="0" i="0" kern="1200" dirty="0" smtClean="0"/>
            <a:t> contraction.</a:t>
          </a:r>
          <a:endParaRPr lang="en-GB" sz="700" b="0" i="0" kern="1200" dirty="0"/>
        </a:p>
      </dsp:txBody>
      <dsp:txXfrm>
        <a:off x="1453117" y="912045"/>
        <a:ext cx="1125981" cy="938318"/>
      </dsp:txXfrm>
    </dsp:sp>
    <dsp:sp modelId="{C6C48C43-341E-45BC-B83A-8A1DD6B040ED}">
      <dsp:nvSpPr>
        <dsp:cNvPr id="0" name=""/>
        <dsp:cNvSpPr/>
      </dsp:nvSpPr>
      <dsp:spPr>
        <a:xfrm>
          <a:off x="1022876" y="48792"/>
          <a:ext cx="3543089" cy="3543089"/>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226308-1665-4B4C-8F76-85F550EB11BC}">
      <dsp:nvSpPr>
        <dsp:cNvPr id="0" name=""/>
        <dsp:cNvSpPr/>
      </dsp:nvSpPr>
      <dsp:spPr>
        <a:xfrm>
          <a:off x="957685" y="161191"/>
          <a:ext cx="3543089" cy="3543089"/>
        </a:xfrm>
        <a:prstGeom prst="circularArrow">
          <a:avLst>
            <a:gd name="adj1" fmla="val 5085"/>
            <a:gd name="adj2" fmla="val 327528"/>
            <a:gd name="adj3" fmla="val 8671970"/>
            <a:gd name="adj4" fmla="val 1800502"/>
            <a:gd name="adj5" fmla="val 5932"/>
          </a:avLst>
        </a:prstGeom>
        <a:solidFill>
          <a:schemeClr val="accent5">
            <a:hueOff val="3118618"/>
            <a:satOff val="-2006"/>
            <a:lumOff val="13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990149-EA67-4775-BB01-7840FF2FCF19}">
      <dsp:nvSpPr>
        <dsp:cNvPr id="0" name=""/>
        <dsp:cNvSpPr/>
      </dsp:nvSpPr>
      <dsp:spPr>
        <a:xfrm>
          <a:off x="892493" y="48792"/>
          <a:ext cx="3543089" cy="3543089"/>
        </a:xfrm>
        <a:prstGeom prst="circularArrow">
          <a:avLst>
            <a:gd name="adj1" fmla="val 5085"/>
            <a:gd name="adj2" fmla="val 327528"/>
            <a:gd name="adj3" fmla="val 15873039"/>
            <a:gd name="adj4" fmla="val 9000000"/>
            <a:gd name="adj5" fmla="val 5932"/>
          </a:avLst>
        </a:prstGeom>
        <a:solidFill>
          <a:schemeClr val="accent5">
            <a:hueOff val="6237237"/>
            <a:satOff val="-4013"/>
            <a:lumOff val="274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D8850-2E6D-43EF-9315-4358969904D0}">
      <dsp:nvSpPr>
        <dsp:cNvPr id="0" name=""/>
        <dsp:cNvSpPr/>
      </dsp:nvSpPr>
      <dsp:spPr>
        <a:xfrm>
          <a:off x="7143" y="1378177"/>
          <a:ext cx="2135187" cy="26623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i="0" kern="1200" dirty="0" smtClean="0"/>
            <a:t>Antagonistic</a:t>
          </a:r>
          <a:r>
            <a:rPr lang="en-GB" sz="1700" b="0" i="0" kern="1200" dirty="0" smtClean="0"/>
            <a:t> pairs of muscles create movement when one (the </a:t>
          </a:r>
          <a:r>
            <a:rPr lang="en-GB" sz="1700" b="1" i="0" kern="1200" dirty="0" smtClean="0"/>
            <a:t>prime mover</a:t>
          </a:r>
          <a:r>
            <a:rPr lang="en-GB" sz="1700" b="0" i="0" kern="1200" dirty="0" smtClean="0"/>
            <a:t>) contracts and the other (the </a:t>
          </a:r>
          <a:r>
            <a:rPr lang="en-GB" sz="1700" b="1" i="0" kern="1200" dirty="0" smtClean="0"/>
            <a:t>antagonist</a:t>
          </a:r>
          <a:r>
            <a:rPr lang="en-GB" sz="1700" b="0" i="0" kern="1200" dirty="0" smtClean="0"/>
            <a:t>) relaxes. Examples of antagonistic pairs working are:</a:t>
          </a:r>
          <a:endParaRPr lang="en-GB" sz="1700" kern="1200" dirty="0"/>
        </a:p>
      </dsp:txBody>
      <dsp:txXfrm>
        <a:off x="69680" y="1440714"/>
        <a:ext cx="2010113" cy="2537237"/>
      </dsp:txXfrm>
    </dsp:sp>
    <dsp:sp modelId="{559F0A40-EDD5-4C3F-8BE2-F2568AFE5203}">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2355850" y="2550475"/>
        <a:ext cx="316861" cy="317716"/>
      </dsp:txXfrm>
    </dsp:sp>
    <dsp:sp modelId="{80FCE628-80FB-43FE-832A-C8D9A640A937}">
      <dsp:nvSpPr>
        <dsp:cNvPr id="0" name=""/>
        <dsp:cNvSpPr/>
      </dsp:nvSpPr>
      <dsp:spPr>
        <a:xfrm>
          <a:off x="2996406" y="1378177"/>
          <a:ext cx="2135187" cy="26623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the quadriceps and hamstrings in the leg</a:t>
          </a:r>
          <a:endParaRPr lang="en-GB" sz="1700" b="0" i="0" kern="1200" dirty="0"/>
        </a:p>
      </dsp:txBody>
      <dsp:txXfrm>
        <a:off x="3058943" y="1440714"/>
        <a:ext cx="2010113" cy="2537237"/>
      </dsp:txXfrm>
    </dsp:sp>
    <dsp:sp modelId="{90DC3978-C96D-4AEB-8B32-E8FA9DF317F9}">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5345112" y="2550475"/>
        <a:ext cx="316861" cy="317716"/>
      </dsp:txXfrm>
    </dsp:sp>
    <dsp:sp modelId="{B88B50CD-3155-428F-8587-9832FCD6771A}">
      <dsp:nvSpPr>
        <dsp:cNvPr id="0" name=""/>
        <dsp:cNvSpPr/>
      </dsp:nvSpPr>
      <dsp:spPr>
        <a:xfrm>
          <a:off x="5985668" y="1378177"/>
          <a:ext cx="2135187" cy="26623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the biceps and triceps in the arm</a:t>
          </a:r>
          <a:endParaRPr lang="en-GB" sz="1700" b="0" i="0" kern="1200" dirty="0"/>
        </a:p>
      </dsp:txBody>
      <dsp:txXfrm>
        <a:off x="6048205" y="1440714"/>
        <a:ext cx="2010113" cy="253723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D597-176A-4D20-AF38-4946FE4EB847}">
      <dsp:nvSpPr>
        <dsp:cNvPr id="0" name=""/>
        <dsp:cNvSpPr/>
      </dsp:nvSpPr>
      <dsp:spPr>
        <a:xfrm>
          <a:off x="0" y="47003"/>
          <a:ext cx="6516914" cy="1113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i="0" kern="1200" dirty="0" smtClean="0"/>
            <a:t>Immediate effects when first exercising:</a:t>
          </a:r>
          <a:endParaRPr lang="en-GB" sz="2800" kern="1200" dirty="0"/>
        </a:p>
      </dsp:txBody>
      <dsp:txXfrm>
        <a:off x="54373" y="101376"/>
        <a:ext cx="6408168" cy="1005094"/>
      </dsp:txXfrm>
    </dsp:sp>
    <dsp:sp modelId="{2AD37904-8E36-4359-9906-0EE0CD734254}">
      <dsp:nvSpPr>
        <dsp:cNvPr id="0" name=""/>
        <dsp:cNvSpPr/>
      </dsp:nvSpPr>
      <dsp:spPr>
        <a:xfrm>
          <a:off x="0" y="1160843"/>
          <a:ext cx="6516914"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91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GB" sz="2200" b="0" i="0" kern="1200" dirty="0" smtClean="0"/>
            <a:t>Muscles contract more often</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Blood flow to muscles increases</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Muscle temperature rises</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Increase demand for oxygen to the working muscles</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Lactic acid begins to build up</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Little effect on bones and joints</a:t>
          </a:r>
          <a:endParaRPr lang="en-GB" sz="2200" b="0" i="0" kern="1200" dirty="0"/>
        </a:p>
      </dsp:txBody>
      <dsp:txXfrm>
        <a:off x="0" y="1160843"/>
        <a:ext cx="6516914" cy="260820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D597-176A-4D20-AF38-4946FE4EB847}">
      <dsp:nvSpPr>
        <dsp:cNvPr id="0" name=""/>
        <dsp:cNvSpPr/>
      </dsp:nvSpPr>
      <dsp:spPr>
        <a:xfrm>
          <a:off x="0" y="100103"/>
          <a:ext cx="6516914" cy="76752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i="0" kern="1200" dirty="0" smtClean="0"/>
            <a:t>Long term effects of exercising:</a:t>
          </a:r>
          <a:endParaRPr lang="en-GB" sz="3200" kern="1200" dirty="0"/>
        </a:p>
      </dsp:txBody>
      <dsp:txXfrm>
        <a:off x="37467" y="137570"/>
        <a:ext cx="6441980" cy="692586"/>
      </dsp:txXfrm>
    </dsp:sp>
    <dsp:sp modelId="{2AD37904-8E36-4359-9906-0EE0CD734254}">
      <dsp:nvSpPr>
        <dsp:cNvPr id="0" name=""/>
        <dsp:cNvSpPr/>
      </dsp:nvSpPr>
      <dsp:spPr>
        <a:xfrm>
          <a:off x="0" y="867623"/>
          <a:ext cx="6516914" cy="284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91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b="0" i="0" kern="1200" dirty="0" smtClean="0"/>
            <a:t>Muscles increase in size (hypertrophy)</a:t>
          </a:r>
          <a:endParaRPr lang="en-GB" sz="2500" b="0" i="0" kern="1200" dirty="0"/>
        </a:p>
        <a:p>
          <a:pPr marL="228600" lvl="1" indent="-228600" algn="l" defTabSz="1111250">
            <a:lnSpc>
              <a:spcPct val="90000"/>
            </a:lnSpc>
            <a:spcBef>
              <a:spcPct val="0"/>
            </a:spcBef>
            <a:spcAft>
              <a:spcPct val="20000"/>
            </a:spcAft>
            <a:buChar char="••"/>
          </a:pPr>
          <a:r>
            <a:rPr lang="en-GB" sz="2500" b="0" i="0" kern="1200" dirty="0" smtClean="0"/>
            <a:t>Muscular endurance improves</a:t>
          </a:r>
          <a:endParaRPr lang="en-GB" sz="2500" b="0" i="0" kern="1200" dirty="0"/>
        </a:p>
        <a:p>
          <a:pPr marL="228600" lvl="1" indent="-228600" algn="l" defTabSz="1111250">
            <a:lnSpc>
              <a:spcPct val="90000"/>
            </a:lnSpc>
            <a:spcBef>
              <a:spcPct val="0"/>
            </a:spcBef>
            <a:spcAft>
              <a:spcPct val="20000"/>
            </a:spcAft>
            <a:buChar char="••"/>
          </a:pPr>
          <a:r>
            <a:rPr lang="en-GB" sz="2500" b="0" i="0" kern="1200" dirty="0" smtClean="0"/>
            <a:t>Muscles, tendons and ligaments around joints get stronger</a:t>
          </a:r>
          <a:endParaRPr lang="en-GB" sz="2500" b="0" i="0" kern="1200" dirty="0"/>
        </a:p>
        <a:p>
          <a:pPr marL="228600" lvl="1" indent="-228600" algn="l" defTabSz="1111250">
            <a:lnSpc>
              <a:spcPct val="90000"/>
            </a:lnSpc>
            <a:spcBef>
              <a:spcPct val="0"/>
            </a:spcBef>
            <a:spcAft>
              <a:spcPct val="20000"/>
            </a:spcAft>
            <a:buChar char="••"/>
          </a:pPr>
          <a:r>
            <a:rPr lang="en-GB" sz="2500" b="0" i="0" kern="1200" dirty="0" smtClean="0"/>
            <a:t>Joints become more stable and flexibility at joints increases</a:t>
          </a:r>
          <a:endParaRPr lang="en-GB" sz="2500" b="0" i="0" kern="1200" dirty="0"/>
        </a:p>
        <a:p>
          <a:pPr marL="228600" lvl="1" indent="-228600" algn="l" defTabSz="1111250">
            <a:lnSpc>
              <a:spcPct val="90000"/>
            </a:lnSpc>
            <a:spcBef>
              <a:spcPct val="0"/>
            </a:spcBef>
            <a:spcAft>
              <a:spcPct val="20000"/>
            </a:spcAft>
            <a:buChar char="••"/>
          </a:pPr>
          <a:r>
            <a:rPr lang="en-GB" sz="2500" b="0" i="0" kern="1200" dirty="0" smtClean="0"/>
            <a:t>Bone width and density increases</a:t>
          </a:r>
          <a:endParaRPr lang="en-GB" sz="2500" b="0" i="0" kern="1200" dirty="0"/>
        </a:p>
      </dsp:txBody>
      <dsp:txXfrm>
        <a:off x="0" y="867623"/>
        <a:ext cx="6516914" cy="284832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F0F56-63B9-4957-938E-2E78B99B5495}">
      <dsp:nvSpPr>
        <dsp:cNvPr id="0" name=""/>
        <dsp:cNvSpPr/>
      </dsp:nvSpPr>
      <dsp:spPr>
        <a:xfrm>
          <a:off x="0" y="0"/>
          <a:ext cx="6457373" cy="1892530"/>
        </a:xfrm>
        <a:prstGeom prst="roundRect">
          <a:avLst>
            <a:gd name="adj" fmla="val 10000"/>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C67622-2F29-4573-8665-571B04211EF4}">
      <dsp:nvSpPr>
        <dsp:cNvPr id="0" name=""/>
        <dsp:cNvSpPr/>
      </dsp:nvSpPr>
      <dsp:spPr>
        <a:xfrm>
          <a:off x="194462" y="252337"/>
          <a:ext cx="2889737" cy="1387855"/>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2D6EA2-E8A7-4E89-B7BD-6991A0A03827}">
      <dsp:nvSpPr>
        <dsp:cNvPr id="0" name=""/>
        <dsp:cNvSpPr/>
      </dsp:nvSpPr>
      <dsp:spPr>
        <a:xfrm rot="10800000">
          <a:off x="194462" y="1892530"/>
          <a:ext cx="2889737" cy="2313093"/>
        </a:xfrm>
        <a:prstGeom prst="round2SameRect">
          <a:avLst>
            <a:gd name="adj1" fmla="val 10500"/>
            <a:gd name="adj2" fmla="val 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GB" sz="1400" kern="1200" dirty="0" smtClean="0"/>
            <a:t>External Force</a:t>
          </a:r>
          <a:endParaRPr lang="en-GB" sz="1400" kern="1200" dirty="0"/>
        </a:p>
        <a:p>
          <a:pPr marL="57150" lvl="1" indent="-57150" algn="l" defTabSz="488950">
            <a:lnSpc>
              <a:spcPct val="90000"/>
            </a:lnSpc>
            <a:spcBef>
              <a:spcPct val="0"/>
            </a:spcBef>
            <a:spcAft>
              <a:spcPct val="15000"/>
            </a:spcAft>
            <a:buChar char="••"/>
          </a:pPr>
          <a:r>
            <a:rPr lang="en-GB" sz="1100" kern="1200" dirty="0" smtClean="0"/>
            <a:t>Impact injuries are common in invasion sports</a:t>
          </a:r>
          <a:endParaRPr lang="en-GB" sz="1100" kern="1200" dirty="0"/>
        </a:p>
        <a:p>
          <a:pPr marL="57150" lvl="1" indent="-57150" algn="l" defTabSz="488950">
            <a:lnSpc>
              <a:spcPct val="90000"/>
            </a:lnSpc>
            <a:spcBef>
              <a:spcPct val="0"/>
            </a:spcBef>
            <a:spcAft>
              <a:spcPct val="15000"/>
            </a:spcAft>
            <a:buChar char="••"/>
          </a:pPr>
          <a:r>
            <a:rPr lang="en-GB" sz="1100" kern="1200" dirty="0" smtClean="0"/>
            <a:t>Impact with someone (tackle, collision, punch, kick) or something (landing hard, running into a post). These cause bruises, sprains, fractures, dislocations or concussion.</a:t>
          </a:r>
          <a:endParaRPr lang="en-GB" sz="1100" kern="1200" dirty="0"/>
        </a:p>
        <a:p>
          <a:pPr marL="57150" lvl="1" indent="-57150" algn="l" defTabSz="488950">
            <a:lnSpc>
              <a:spcPct val="90000"/>
            </a:lnSpc>
            <a:spcBef>
              <a:spcPct val="0"/>
            </a:spcBef>
            <a:spcAft>
              <a:spcPct val="15000"/>
            </a:spcAft>
            <a:buChar char="••"/>
          </a:pPr>
          <a:r>
            <a:rPr lang="en-GB" sz="1100" kern="1200" dirty="0" smtClean="0"/>
            <a:t>The environment – very hot or cold conditions. Heat causes dehydration. Cold causes hypothermia.</a:t>
          </a:r>
          <a:endParaRPr lang="en-GB" sz="1100" kern="1200" dirty="0"/>
        </a:p>
      </dsp:txBody>
      <dsp:txXfrm rot="10800000">
        <a:off x="265598" y="1892530"/>
        <a:ext cx="2747465" cy="2241957"/>
      </dsp:txXfrm>
    </dsp:sp>
    <dsp:sp modelId="{6ED45746-BD15-4A0D-AF5C-2BC2C73E2753}">
      <dsp:nvSpPr>
        <dsp:cNvPr id="0" name=""/>
        <dsp:cNvSpPr/>
      </dsp:nvSpPr>
      <dsp:spPr>
        <a:xfrm>
          <a:off x="3373173" y="252337"/>
          <a:ext cx="2889737" cy="1387855"/>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7F2F66-87B0-4886-B58B-277CEC814B91}">
      <dsp:nvSpPr>
        <dsp:cNvPr id="0" name=""/>
        <dsp:cNvSpPr/>
      </dsp:nvSpPr>
      <dsp:spPr>
        <a:xfrm rot="10800000">
          <a:off x="3373173" y="1892530"/>
          <a:ext cx="2889737" cy="2313093"/>
        </a:xfrm>
        <a:prstGeom prst="round2SameRect">
          <a:avLst>
            <a:gd name="adj1" fmla="val 10500"/>
            <a:gd name="adj2" fmla="val 0"/>
          </a:avLst>
        </a:prstGeom>
        <a:solidFill>
          <a:schemeClr val="accent5">
            <a:hueOff val="6237237"/>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l" defTabSz="622300">
            <a:lnSpc>
              <a:spcPct val="90000"/>
            </a:lnSpc>
            <a:spcBef>
              <a:spcPct val="0"/>
            </a:spcBef>
            <a:spcAft>
              <a:spcPct val="35000"/>
            </a:spcAft>
          </a:pPr>
          <a:r>
            <a:rPr lang="en-GB" sz="1400" kern="1200" dirty="0" smtClean="0"/>
            <a:t>Internal Force</a:t>
          </a:r>
          <a:endParaRPr lang="en-GB" sz="1400" kern="1200" dirty="0"/>
        </a:p>
        <a:p>
          <a:pPr marL="57150" lvl="1" indent="-57150" algn="l" defTabSz="488950">
            <a:lnSpc>
              <a:spcPct val="90000"/>
            </a:lnSpc>
            <a:spcBef>
              <a:spcPct val="0"/>
            </a:spcBef>
            <a:spcAft>
              <a:spcPct val="15000"/>
            </a:spcAft>
            <a:buChar char="••"/>
          </a:pPr>
          <a:r>
            <a:rPr lang="en-GB" sz="1100" kern="1200" dirty="0" smtClean="0"/>
            <a:t>Very sudden, powerful movements can tear or strain muscles and tendons.</a:t>
          </a:r>
          <a:endParaRPr lang="en-GB" sz="1100" kern="1200" dirty="0"/>
        </a:p>
      </dsp:txBody>
      <dsp:txXfrm rot="10800000">
        <a:off x="3444309" y="1892530"/>
        <a:ext cx="2747465" cy="224195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4C8E4-4E58-4465-8339-29400D986392}">
      <dsp:nvSpPr>
        <dsp:cNvPr id="0" name=""/>
        <dsp:cNvSpPr/>
      </dsp:nvSpPr>
      <dsp:spPr>
        <a:xfrm>
          <a:off x="2207600" y="3049"/>
          <a:ext cx="4145569" cy="376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ctr" defTabSz="1066800">
            <a:lnSpc>
              <a:spcPct val="90000"/>
            </a:lnSpc>
            <a:spcBef>
              <a:spcPct val="0"/>
            </a:spcBef>
            <a:spcAft>
              <a:spcPct val="35000"/>
            </a:spcAft>
          </a:pPr>
          <a:r>
            <a:rPr lang="en-GB" sz="2400" b="1" i="0" kern="1200" dirty="0" smtClean="0">
              <a:solidFill>
                <a:schemeClr val="bg1"/>
              </a:solidFill>
            </a:rPr>
            <a:t>Rest</a:t>
          </a:r>
          <a:r>
            <a:rPr lang="en-GB" sz="2400" b="0" i="0" kern="1200" dirty="0" smtClean="0"/>
            <a:t>. </a:t>
          </a:r>
          <a:endParaRPr lang="en-GB" sz="2400" kern="1200" dirty="0"/>
        </a:p>
      </dsp:txBody>
      <dsp:txXfrm>
        <a:off x="2207600" y="3049"/>
        <a:ext cx="4145569" cy="376869"/>
      </dsp:txXfrm>
    </dsp:sp>
    <dsp:sp modelId="{B2E634CF-C21C-41F6-BF2D-7562F9E18B66}">
      <dsp:nvSpPr>
        <dsp:cNvPr id="0" name=""/>
        <dsp:cNvSpPr/>
      </dsp:nvSpPr>
      <dsp:spPr>
        <a:xfrm>
          <a:off x="2207600" y="379919"/>
          <a:ext cx="970063" cy="767698"/>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09498-4182-4254-8CD3-6B7D98205624}">
      <dsp:nvSpPr>
        <dsp:cNvPr id="0" name=""/>
        <dsp:cNvSpPr/>
      </dsp:nvSpPr>
      <dsp:spPr>
        <a:xfrm>
          <a:off x="2790283" y="379919"/>
          <a:ext cx="970063" cy="767698"/>
        </a:xfrm>
        <a:prstGeom prst="chevron">
          <a:avLst>
            <a:gd name="adj" fmla="val 70610"/>
          </a:avLst>
        </a:prstGeom>
        <a:solidFill>
          <a:schemeClr val="accent3">
            <a:hueOff val="243256"/>
            <a:satOff val="-1875"/>
            <a:lumOff val="51"/>
            <a:alphaOff val="0"/>
          </a:schemeClr>
        </a:solidFill>
        <a:ln w="19050" cap="rnd" cmpd="sng" algn="ctr">
          <a:solidFill>
            <a:schemeClr val="accent3">
              <a:hueOff val="243256"/>
              <a:satOff val="-1875"/>
              <a:lumOff val="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BCFBBB-7675-440F-9C17-63D5B8A376F9}">
      <dsp:nvSpPr>
        <dsp:cNvPr id="0" name=""/>
        <dsp:cNvSpPr/>
      </dsp:nvSpPr>
      <dsp:spPr>
        <a:xfrm>
          <a:off x="3373427" y="379919"/>
          <a:ext cx="970063" cy="767698"/>
        </a:xfrm>
        <a:prstGeom prst="chevron">
          <a:avLst>
            <a:gd name="adj" fmla="val 70610"/>
          </a:avLst>
        </a:prstGeom>
        <a:solidFill>
          <a:schemeClr val="accent3">
            <a:hueOff val="486511"/>
            <a:satOff val="-3751"/>
            <a:lumOff val="102"/>
            <a:alphaOff val="0"/>
          </a:schemeClr>
        </a:solidFill>
        <a:ln w="19050" cap="rnd" cmpd="sng" algn="ctr">
          <a:solidFill>
            <a:schemeClr val="accent3">
              <a:hueOff val="486511"/>
              <a:satOff val="-3751"/>
              <a:lumOff val="1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4133E-B1A5-44C3-9F6B-A69C012533AC}">
      <dsp:nvSpPr>
        <dsp:cNvPr id="0" name=""/>
        <dsp:cNvSpPr/>
      </dsp:nvSpPr>
      <dsp:spPr>
        <a:xfrm>
          <a:off x="3956110" y="379919"/>
          <a:ext cx="970063" cy="767698"/>
        </a:xfrm>
        <a:prstGeom prst="chevron">
          <a:avLst>
            <a:gd name="adj" fmla="val 70610"/>
          </a:avLst>
        </a:prstGeom>
        <a:solidFill>
          <a:schemeClr val="accent3">
            <a:hueOff val="729767"/>
            <a:satOff val="-5626"/>
            <a:lumOff val="153"/>
            <a:alphaOff val="0"/>
          </a:schemeClr>
        </a:solidFill>
        <a:ln w="19050" cap="rnd" cmpd="sng" algn="ctr">
          <a:solidFill>
            <a:schemeClr val="accent3">
              <a:hueOff val="729767"/>
              <a:satOff val="-5626"/>
              <a:lumOff val="1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F4523-B9A0-474B-8332-D67669B09CA2}">
      <dsp:nvSpPr>
        <dsp:cNvPr id="0" name=""/>
        <dsp:cNvSpPr/>
      </dsp:nvSpPr>
      <dsp:spPr>
        <a:xfrm>
          <a:off x="4539253" y="379919"/>
          <a:ext cx="970063" cy="767698"/>
        </a:xfrm>
        <a:prstGeom prst="chevron">
          <a:avLst>
            <a:gd name="adj" fmla="val 70610"/>
          </a:avLst>
        </a:prstGeom>
        <a:solidFill>
          <a:schemeClr val="accent3">
            <a:hueOff val="973023"/>
            <a:satOff val="-7501"/>
            <a:lumOff val="203"/>
            <a:alphaOff val="0"/>
          </a:schemeClr>
        </a:solidFill>
        <a:ln w="19050" cap="rnd" cmpd="sng" algn="ctr">
          <a:solidFill>
            <a:schemeClr val="accent3">
              <a:hueOff val="973023"/>
              <a:satOff val="-7501"/>
              <a:lumOff val="2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2245A-34F0-4B81-BFEF-443C959C8896}">
      <dsp:nvSpPr>
        <dsp:cNvPr id="0" name=""/>
        <dsp:cNvSpPr/>
      </dsp:nvSpPr>
      <dsp:spPr>
        <a:xfrm>
          <a:off x="5121936" y="379919"/>
          <a:ext cx="970063" cy="767698"/>
        </a:xfrm>
        <a:prstGeom prst="chevron">
          <a:avLst>
            <a:gd name="adj" fmla="val 70610"/>
          </a:avLst>
        </a:prstGeom>
        <a:solidFill>
          <a:schemeClr val="accent3">
            <a:hueOff val="1216278"/>
            <a:satOff val="-9376"/>
            <a:lumOff val="254"/>
            <a:alphaOff val="0"/>
          </a:schemeClr>
        </a:solidFill>
        <a:ln w="19050" cap="rnd" cmpd="sng" algn="ctr">
          <a:solidFill>
            <a:schemeClr val="accent3">
              <a:hueOff val="1216278"/>
              <a:satOff val="-9376"/>
              <a:lumOff val="2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242221-318E-4B12-82D2-A10EBDC5EFFB}">
      <dsp:nvSpPr>
        <dsp:cNvPr id="0" name=""/>
        <dsp:cNvSpPr/>
      </dsp:nvSpPr>
      <dsp:spPr>
        <a:xfrm>
          <a:off x="5705079" y="379919"/>
          <a:ext cx="970063" cy="767698"/>
        </a:xfrm>
        <a:prstGeom prst="chevron">
          <a:avLst>
            <a:gd name="adj" fmla="val 70610"/>
          </a:avLst>
        </a:prstGeom>
        <a:solidFill>
          <a:schemeClr val="accent3">
            <a:hueOff val="1459534"/>
            <a:satOff val="-11252"/>
            <a:lumOff val="305"/>
            <a:alphaOff val="0"/>
          </a:schemeClr>
        </a:solidFill>
        <a:ln w="19050" cap="rnd" cmpd="sng" algn="ctr">
          <a:solidFill>
            <a:schemeClr val="accent3">
              <a:hueOff val="1459534"/>
              <a:satOff val="-11252"/>
              <a:lumOff val="3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451704-95B7-40B4-B5D7-26A14BA1DE8E}">
      <dsp:nvSpPr>
        <dsp:cNvPr id="0" name=""/>
        <dsp:cNvSpPr/>
      </dsp:nvSpPr>
      <dsp:spPr>
        <a:xfrm>
          <a:off x="2207600" y="456689"/>
          <a:ext cx="4199462" cy="614158"/>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GB" sz="1500" b="0" i="0" kern="1200" dirty="0" smtClean="0"/>
            <a:t>Stop activity to prevent further injury.</a:t>
          </a:r>
          <a:endParaRPr lang="en-GB" sz="1500" kern="1200" dirty="0"/>
        </a:p>
      </dsp:txBody>
      <dsp:txXfrm>
        <a:off x="2207600" y="456689"/>
        <a:ext cx="4199462" cy="614158"/>
      </dsp:txXfrm>
    </dsp:sp>
    <dsp:sp modelId="{562C3C87-7841-4EF2-B144-A57F6F220290}">
      <dsp:nvSpPr>
        <dsp:cNvPr id="0" name=""/>
        <dsp:cNvSpPr/>
      </dsp:nvSpPr>
      <dsp:spPr>
        <a:xfrm>
          <a:off x="2207600" y="1196689"/>
          <a:ext cx="4145569" cy="376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ctr" defTabSz="1066800">
            <a:lnSpc>
              <a:spcPct val="90000"/>
            </a:lnSpc>
            <a:spcBef>
              <a:spcPct val="0"/>
            </a:spcBef>
            <a:spcAft>
              <a:spcPct val="35000"/>
            </a:spcAft>
          </a:pPr>
          <a:r>
            <a:rPr lang="en-GB" sz="2400" b="1" i="0" kern="1200" dirty="0" smtClean="0">
              <a:solidFill>
                <a:schemeClr val="bg1"/>
              </a:solidFill>
            </a:rPr>
            <a:t>Ice</a:t>
          </a:r>
          <a:r>
            <a:rPr lang="en-GB" sz="900" b="0" i="0" kern="1200" dirty="0" smtClean="0">
              <a:solidFill>
                <a:schemeClr val="bg1"/>
              </a:solidFill>
            </a:rPr>
            <a:t>. </a:t>
          </a:r>
          <a:endParaRPr lang="en-GB" sz="900" b="0" i="0" kern="1200" dirty="0">
            <a:solidFill>
              <a:schemeClr val="bg1"/>
            </a:solidFill>
          </a:endParaRPr>
        </a:p>
      </dsp:txBody>
      <dsp:txXfrm>
        <a:off x="2207600" y="1196689"/>
        <a:ext cx="4145569" cy="376869"/>
      </dsp:txXfrm>
    </dsp:sp>
    <dsp:sp modelId="{E06E7938-B577-4B1B-A459-94841A3305F2}">
      <dsp:nvSpPr>
        <dsp:cNvPr id="0" name=""/>
        <dsp:cNvSpPr/>
      </dsp:nvSpPr>
      <dsp:spPr>
        <a:xfrm>
          <a:off x="2207600" y="1573559"/>
          <a:ext cx="970063" cy="767698"/>
        </a:xfrm>
        <a:prstGeom prst="chevron">
          <a:avLst>
            <a:gd name="adj" fmla="val 70610"/>
          </a:avLst>
        </a:prstGeom>
        <a:solidFill>
          <a:schemeClr val="accent3">
            <a:hueOff val="1702790"/>
            <a:satOff val="-13127"/>
            <a:lumOff val="356"/>
            <a:alphaOff val="0"/>
          </a:schemeClr>
        </a:solidFill>
        <a:ln w="19050" cap="rnd" cmpd="sng" algn="ctr">
          <a:solidFill>
            <a:schemeClr val="accent3">
              <a:hueOff val="1702790"/>
              <a:satOff val="-13127"/>
              <a:lumOff val="3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69CCA7-016C-428E-AB3E-B042025AF20B}">
      <dsp:nvSpPr>
        <dsp:cNvPr id="0" name=""/>
        <dsp:cNvSpPr/>
      </dsp:nvSpPr>
      <dsp:spPr>
        <a:xfrm>
          <a:off x="2790283" y="1573559"/>
          <a:ext cx="970063" cy="767698"/>
        </a:xfrm>
        <a:prstGeom prst="chevron">
          <a:avLst>
            <a:gd name="adj" fmla="val 70610"/>
          </a:avLst>
        </a:prstGeom>
        <a:solidFill>
          <a:schemeClr val="accent3">
            <a:hueOff val="1946045"/>
            <a:satOff val="-15002"/>
            <a:lumOff val="407"/>
            <a:alphaOff val="0"/>
          </a:schemeClr>
        </a:solidFill>
        <a:ln w="19050" cap="rnd" cmpd="sng" algn="ctr">
          <a:solidFill>
            <a:schemeClr val="accent3">
              <a:hueOff val="1946045"/>
              <a:satOff val="-15002"/>
              <a:lumOff val="4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BCC74-0773-4E50-BA06-953A9FACB643}">
      <dsp:nvSpPr>
        <dsp:cNvPr id="0" name=""/>
        <dsp:cNvSpPr/>
      </dsp:nvSpPr>
      <dsp:spPr>
        <a:xfrm>
          <a:off x="3373427" y="1573559"/>
          <a:ext cx="970063" cy="767698"/>
        </a:xfrm>
        <a:prstGeom prst="chevron">
          <a:avLst>
            <a:gd name="adj" fmla="val 70610"/>
          </a:avLst>
        </a:prstGeom>
        <a:solidFill>
          <a:schemeClr val="accent3">
            <a:hueOff val="2189301"/>
            <a:satOff val="-16877"/>
            <a:lumOff val="458"/>
            <a:alphaOff val="0"/>
          </a:schemeClr>
        </a:solidFill>
        <a:ln w="19050" cap="rnd" cmpd="sng" algn="ctr">
          <a:solidFill>
            <a:schemeClr val="accent3">
              <a:hueOff val="2189301"/>
              <a:satOff val="-16877"/>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35095-238A-4211-B88F-FB57C7901B10}">
      <dsp:nvSpPr>
        <dsp:cNvPr id="0" name=""/>
        <dsp:cNvSpPr/>
      </dsp:nvSpPr>
      <dsp:spPr>
        <a:xfrm>
          <a:off x="3956110" y="1573559"/>
          <a:ext cx="970063" cy="767698"/>
        </a:xfrm>
        <a:prstGeom prst="chevron">
          <a:avLst>
            <a:gd name="adj" fmla="val 70610"/>
          </a:avLst>
        </a:prstGeom>
        <a:solidFill>
          <a:schemeClr val="accent3">
            <a:hueOff val="2432557"/>
            <a:satOff val="-18753"/>
            <a:lumOff val="509"/>
            <a:alphaOff val="0"/>
          </a:schemeClr>
        </a:solidFill>
        <a:ln w="19050" cap="rnd" cmpd="sng" algn="ctr">
          <a:solidFill>
            <a:schemeClr val="accent3">
              <a:hueOff val="2432557"/>
              <a:satOff val="-18753"/>
              <a:lumOff val="5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7DA21-4417-4DAF-A71B-16881D6A063F}">
      <dsp:nvSpPr>
        <dsp:cNvPr id="0" name=""/>
        <dsp:cNvSpPr/>
      </dsp:nvSpPr>
      <dsp:spPr>
        <a:xfrm>
          <a:off x="4539253" y="1573559"/>
          <a:ext cx="970063" cy="767698"/>
        </a:xfrm>
        <a:prstGeom prst="chevron">
          <a:avLst>
            <a:gd name="adj" fmla="val 70610"/>
          </a:avLst>
        </a:prstGeom>
        <a:solidFill>
          <a:schemeClr val="accent3">
            <a:hueOff val="2675812"/>
            <a:satOff val="-20628"/>
            <a:lumOff val="559"/>
            <a:alphaOff val="0"/>
          </a:schemeClr>
        </a:solidFill>
        <a:ln w="19050" cap="rnd" cmpd="sng" algn="ctr">
          <a:solidFill>
            <a:schemeClr val="accent3">
              <a:hueOff val="2675812"/>
              <a:satOff val="-20628"/>
              <a:lumOff val="5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605387-7898-4D8B-8EFF-30B4A9323A75}">
      <dsp:nvSpPr>
        <dsp:cNvPr id="0" name=""/>
        <dsp:cNvSpPr/>
      </dsp:nvSpPr>
      <dsp:spPr>
        <a:xfrm>
          <a:off x="5121936" y="1573559"/>
          <a:ext cx="970063" cy="767698"/>
        </a:xfrm>
        <a:prstGeom prst="chevron">
          <a:avLst>
            <a:gd name="adj" fmla="val 70610"/>
          </a:avLst>
        </a:prstGeom>
        <a:solidFill>
          <a:schemeClr val="accent3">
            <a:hueOff val="2919068"/>
            <a:satOff val="-22503"/>
            <a:lumOff val="610"/>
            <a:alphaOff val="0"/>
          </a:schemeClr>
        </a:solidFill>
        <a:ln w="19050" cap="rnd" cmpd="sng" algn="ctr">
          <a:solidFill>
            <a:schemeClr val="accent3">
              <a:hueOff val="2919068"/>
              <a:satOff val="-22503"/>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15566-6C64-4FC9-AC91-76037E9C1EAC}">
      <dsp:nvSpPr>
        <dsp:cNvPr id="0" name=""/>
        <dsp:cNvSpPr/>
      </dsp:nvSpPr>
      <dsp:spPr>
        <a:xfrm>
          <a:off x="5705079" y="1573559"/>
          <a:ext cx="970063" cy="767698"/>
        </a:xfrm>
        <a:prstGeom prst="chevron">
          <a:avLst>
            <a:gd name="adj" fmla="val 70610"/>
          </a:avLst>
        </a:prstGeom>
        <a:solidFill>
          <a:schemeClr val="accent3">
            <a:hueOff val="3162324"/>
            <a:satOff val="-24378"/>
            <a:lumOff val="661"/>
            <a:alphaOff val="0"/>
          </a:schemeClr>
        </a:solidFill>
        <a:ln w="19050" cap="rnd" cmpd="sng" algn="ctr">
          <a:solidFill>
            <a:schemeClr val="accent3">
              <a:hueOff val="3162324"/>
              <a:satOff val="-24378"/>
              <a:lumOff val="6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48A94C-9872-4840-AF72-2ECDAF286656}">
      <dsp:nvSpPr>
        <dsp:cNvPr id="0" name=""/>
        <dsp:cNvSpPr/>
      </dsp:nvSpPr>
      <dsp:spPr>
        <a:xfrm>
          <a:off x="2207600" y="1650328"/>
          <a:ext cx="4199462" cy="614158"/>
        </a:xfrm>
        <a:prstGeom prst="rect">
          <a:avLst/>
        </a:prstGeom>
        <a:solidFill>
          <a:schemeClr val="lt1">
            <a:hueOff val="0"/>
            <a:satOff val="0"/>
            <a:lumOff val="0"/>
            <a:alphaOff val="0"/>
          </a:schemeClr>
        </a:solidFill>
        <a:ln w="19050" cap="rnd" cmpd="sng" algn="ctr">
          <a:solidFill>
            <a:schemeClr val="accent3">
              <a:hueOff val="2189301"/>
              <a:satOff val="-16877"/>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GB" sz="1500" b="0" i="0" kern="1200" dirty="0" smtClean="0"/>
            <a:t>Apply an ice pack to reduce blood flow, pain and swelling.</a:t>
          </a:r>
          <a:endParaRPr lang="en-GB" sz="1500" b="0" i="0" kern="1200" dirty="0"/>
        </a:p>
      </dsp:txBody>
      <dsp:txXfrm>
        <a:off x="2207600" y="1650328"/>
        <a:ext cx="4199462" cy="614158"/>
      </dsp:txXfrm>
    </dsp:sp>
    <dsp:sp modelId="{475444F2-8DCD-4AE7-BD1E-240A1FBA5238}">
      <dsp:nvSpPr>
        <dsp:cNvPr id="0" name=""/>
        <dsp:cNvSpPr/>
      </dsp:nvSpPr>
      <dsp:spPr>
        <a:xfrm>
          <a:off x="2207600" y="2390328"/>
          <a:ext cx="4145569" cy="376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ctr" defTabSz="1066800">
            <a:lnSpc>
              <a:spcPct val="90000"/>
            </a:lnSpc>
            <a:spcBef>
              <a:spcPct val="0"/>
            </a:spcBef>
            <a:spcAft>
              <a:spcPct val="35000"/>
            </a:spcAft>
          </a:pPr>
          <a:r>
            <a:rPr lang="en-GB" sz="2400" b="1" i="0" kern="1200" dirty="0" smtClean="0">
              <a:solidFill>
                <a:schemeClr val="bg1"/>
              </a:solidFill>
            </a:rPr>
            <a:t>Compression</a:t>
          </a:r>
          <a:r>
            <a:rPr lang="en-GB" sz="2400" b="0" i="0" kern="1200" dirty="0" smtClean="0">
              <a:solidFill>
                <a:schemeClr val="bg1"/>
              </a:solidFill>
            </a:rPr>
            <a:t>.</a:t>
          </a:r>
          <a:endParaRPr lang="en-GB" sz="2400" b="0" i="0" kern="1200" dirty="0">
            <a:solidFill>
              <a:schemeClr val="bg1"/>
            </a:solidFill>
          </a:endParaRPr>
        </a:p>
      </dsp:txBody>
      <dsp:txXfrm>
        <a:off x="2207600" y="2390328"/>
        <a:ext cx="4145569" cy="376869"/>
      </dsp:txXfrm>
    </dsp:sp>
    <dsp:sp modelId="{0107B39C-6960-47C0-9247-90DE2EFC4245}">
      <dsp:nvSpPr>
        <dsp:cNvPr id="0" name=""/>
        <dsp:cNvSpPr/>
      </dsp:nvSpPr>
      <dsp:spPr>
        <a:xfrm>
          <a:off x="2207600" y="2767198"/>
          <a:ext cx="970063" cy="767698"/>
        </a:xfrm>
        <a:prstGeom prst="chevron">
          <a:avLst>
            <a:gd name="adj" fmla="val 70610"/>
          </a:avLst>
        </a:prstGeom>
        <a:solidFill>
          <a:schemeClr val="accent3">
            <a:hueOff val="3405580"/>
            <a:satOff val="-26254"/>
            <a:lumOff val="712"/>
            <a:alphaOff val="0"/>
          </a:schemeClr>
        </a:solidFill>
        <a:ln w="19050" cap="rnd" cmpd="sng" algn="ctr">
          <a:solidFill>
            <a:schemeClr val="accent3">
              <a:hueOff val="3405580"/>
              <a:satOff val="-26254"/>
              <a:lumOff val="7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2BB54-3F89-44DD-8716-2596FB97BA70}">
      <dsp:nvSpPr>
        <dsp:cNvPr id="0" name=""/>
        <dsp:cNvSpPr/>
      </dsp:nvSpPr>
      <dsp:spPr>
        <a:xfrm>
          <a:off x="2790283" y="2767198"/>
          <a:ext cx="970063" cy="767698"/>
        </a:xfrm>
        <a:prstGeom prst="chevron">
          <a:avLst>
            <a:gd name="adj" fmla="val 70610"/>
          </a:avLst>
        </a:prstGeom>
        <a:solidFill>
          <a:schemeClr val="accent3">
            <a:hueOff val="3648835"/>
            <a:satOff val="-28129"/>
            <a:lumOff val="763"/>
            <a:alphaOff val="0"/>
          </a:schemeClr>
        </a:solidFill>
        <a:ln w="19050" cap="rnd" cmpd="sng" algn="ctr">
          <a:solidFill>
            <a:schemeClr val="accent3">
              <a:hueOff val="3648835"/>
              <a:satOff val="-28129"/>
              <a:lumOff val="7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3BB2A-EED7-4E7B-A7E0-98C2FED69D22}">
      <dsp:nvSpPr>
        <dsp:cNvPr id="0" name=""/>
        <dsp:cNvSpPr/>
      </dsp:nvSpPr>
      <dsp:spPr>
        <a:xfrm>
          <a:off x="3373427" y="2767198"/>
          <a:ext cx="970063" cy="767698"/>
        </a:xfrm>
        <a:prstGeom prst="chevron">
          <a:avLst>
            <a:gd name="adj" fmla="val 70610"/>
          </a:avLst>
        </a:prstGeom>
        <a:solidFill>
          <a:schemeClr val="accent3">
            <a:hueOff val="3892091"/>
            <a:satOff val="-30004"/>
            <a:lumOff val="814"/>
            <a:alphaOff val="0"/>
          </a:schemeClr>
        </a:solidFill>
        <a:ln w="19050" cap="rnd" cmpd="sng" algn="ctr">
          <a:solidFill>
            <a:schemeClr val="accent3">
              <a:hueOff val="3892091"/>
              <a:satOff val="-30004"/>
              <a:lumOff val="8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A9716-973F-46F5-95B0-4DE9A473E39B}">
      <dsp:nvSpPr>
        <dsp:cNvPr id="0" name=""/>
        <dsp:cNvSpPr/>
      </dsp:nvSpPr>
      <dsp:spPr>
        <a:xfrm>
          <a:off x="3956110" y="2767198"/>
          <a:ext cx="970063" cy="767698"/>
        </a:xfrm>
        <a:prstGeom prst="chevron">
          <a:avLst>
            <a:gd name="adj" fmla="val 70610"/>
          </a:avLst>
        </a:prstGeom>
        <a:solidFill>
          <a:schemeClr val="accent3">
            <a:hueOff val="4135346"/>
            <a:satOff val="-31879"/>
            <a:lumOff val="864"/>
            <a:alphaOff val="0"/>
          </a:schemeClr>
        </a:solidFill>
        <a:ln w="19050" cap="rnd" cmpd="sng" algn="ctr">
          <a:solidFill>
            <a:schemeClr val="accent3">
              <a:hueOff val="4135346"/>
              <a:satOff val="-31879"/>
              <a:lumOff val="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95A25-1A25-4366-BF5B-36DFA4989A5D}">
      <dsp:nvSpPr>
        <dsp:cNvPr id="0" name=""/>
        <dsp:cNvSpPr/>
      </dsp:nvSpPr>
      <dsp:spPr>
        <a:xfrm>
          <a:off x="4539253" y="2767198"/>
          <a:ext cx="970063" cy="767698"/>
        </a:xfrm>
        <a:prstGeom prst="chevron">
          <a:avLst>
            <a:gd name="adj" fmla="val 70610"/>
          </a:avLst>
        </a:prstGeom>
        <a:solidFill>
          <a:schemeClr val="accent3">
            <a:hueOff val="4378602"/>
            <a:satOff val="-33755"/>
            <a:lumOff val="915"/>
            <a:alphaOff val="0"/>
          </a:schemeClr>
        </a:solidFill>
        <a:ln w="19050" cap="rnd" cmpd="sng" algn="ctr">
          <a:solidFill>
            <a:schemeClr val="accent3">
              <a:hueOff val="4378602"/>
              <a:satOff val="-33755"/>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02953-8584-4F93-B5C6-78756139504D}">
      <dsp:nvSpPr>
        <dsp:cNvPr id="0" name=""/>
        <dsp:cNvSpPr/>
      </dsp:nvSpPr>
      <dsp:spPr>
        <a:xfrm>
          <a:off x="5121936" y="2767198"/>
          <a:ext cx="970063" cy="767698"/>
        </a:xfrm>
        <a:prstGeom prst="chevron">
          <a:avLst>
            <a:gd name="adj" fmla="val 70610"/>
          </a:avLst>
        </a:prstGeom>
        <a:solidFill>
          <a:schemeClr val="accent3">
            <a:hueOff val="4621858"/>
            <a:satOff val="-35630"/>
            <a:lumOff val="966"/>
            <a:alphaOff val="0"/>
          </a:schemeClr>
        </a:solidFill>
        <a:ln w="19050" cap="rnd" cmpd="sng" algn="ctr">
          <a:solidFill>
            <a:schemeClr val="accent3">
              <a:hueOff val="4621858"/>
              <a:satOff val="-35630"/>
              <a:lumOff val="9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D2CA8F-998D-4B52-99D5-74ECB0F6A7B3}">
      <dsp:nvSpPr>
        <dsp:cNvPr id="0" name=""/>
        <dsp:cNvSpPr/>
      </dsp:nvSpPr>
      <dsp:spPr>
        <a:xfrm>
          <a:off x="5705079" y="2767198"/>
          <a:ext cx="970063" cy="767698"/>
        </a:xfrm>
        <a:prstGeom prst="chevron">
          <a:avLst>
            <a:gd name="adj" fmla="val 70610"/>
          </a:avLst>
        </a:prstGeom>
        <a:solidFill>
          <a:schemeClr val="accent3">
            <a:hueOff val="4865114"/>
            <a:satOff val="-37505"/>
            <a:lumOff val="1017"/>
            <a:alphaOff val="0"/>
          </a:schemeClr>
        </a:solidFill>
        <a:ln w="19050" cap="rnd" cmpd="sng" algn="ctr">
          <a:solidFill>
            <a:schemeClr val="accent3">
              <a:hueOff val="4865114"/>
              <a:satOff val="-37505"/>
              <a:lumOff val="10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97E294-D004-4C8F-B223-A6C821A4A237}">
      <dsp:nvSpPr>
        <dsp:cNvPr id="0" name=""/>
        <dsp:cNvSpPr/>
      </dsp:nvSpPr>
      <dsp:spPr>
        <a:xfrm>
          <a:off x="2207600" y="2843968"/>
          <a:ext cx="4199462" cy="614158"/>
        </a:xfrm>
        <a:prstGeom prst="rect">
          <a:avLst/>
        </a:prstGeom>
        <a:solidFill>
          <a:schemeClr val="lt1">
            <a:hueOff val="0"/>
            <a:satOff val="0"/>
            <a:lumOff val="0"/>
            <a:alphaOff val="0"/>
          </a:schemeClr>
        </a:solidFill>
        <a:ln w="19050" cap="rnd" cmpd="sng" algn="ctr">
          <a:solidFill>
            <a:schemeClr val="accent3">
              <a:hueOff val="4378602"/>
              <a:satOff val="-33755"/>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GB" sz="1500" b="0" i="0" kern="1200" dirty="0" smtClean="0"/>
            <a:t> Wrap a bandage tightly around the area to reduce internal bleeding and swelling.</a:t>
          </a:r>
          <a:endParaRPr lang="en-GB" sz="1500" b="0" i="0" kern="1200" dirty="0"/>
        </a:p>
      </dsp:txBody>
      <dsp:txXfrm>
        <a:off x="2207600" y="2843968"/>
        <a:ext cx="4199462" cy="614158"/>
      </dsp:txXfrm>
    </dsp:sp>
    <dsp:sp modelId="{4DF59887-E37F-46E2-811E-2CCCE5B8C217}">
      <dsp:nvSpPr>
        <dsp:cNvPr id="0" name=""/>
        <dsp:cNvSpPr/>
      </dsp:nvSpPr>
      <dsp:spPr>
        <a:xfrm>
          <a:off x="2207600" y="3583968"/>
          <a:ext cx="4145569" cy="376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ctr" defTabSz="1066800">
            <a:lnSpc>
              <a:spcPct val="90000"/>
            </a:lnSpc>
            <a:spcBef>
              <a:spcPct val="0"/>
            </a:spcBef>
            <a:spcAft>
              <a:spcPct val="35000"/>
            </a:spcAft>
          </a:pPr>
          <a:r>
            <a:rPr lang="en-GB" sz="2400" b="1" i="0" kern="1200" dirty="0" smtClean="0">
              <a:solidFill>
                <a:schemeClr val="bg1"/>
              </a:solidFill>
            </a:rPr>
            <a:t>Elevation</a:t>
          </a:r>
          <a:r>
            <a:rPr lang="en-GB" sz="1300" b="1" i="0" kern="1200" dirty="0" smtClean="0">
              <a:solidFill>
                <a:schemeClr val="bg1"/>
              </a:solidFill>
            </a:rPr>
            <a:t>. </a:t>
          </a:r>
          <a:endParaRPr lang="en-GB" sz="1300" b="1" i="0" kern="1200" dirty="0">
            <a:solidFill>
              <a:schemeClr val="bg1"/>
            </a:solidFill>
          </a:endParaRPr>
        </a:p>
      </dsp:txBody>
      <dsp:txXfrm>
        <a:off x="2207600" y="3583968"/>
        <a:ext cx="4145569" cy="376869"/>
      </dsp:txXfrm>
    </dsp:sp>
    <dsp:sp modelId="{C53EE8C9-E0A7-4839-BB68-3502EEC4161D}">
      <dsp:nvSpPr>
        <dsp:cNvPr id="0" name=""/>
        <dsp:cNvSpPr/>
      </dsp:nvSpPr>
      <dsp:spPr>
        <a:xfrm>
          <a:off x="2207600" y="3960838"/>
          <a:ext cx="970063" cy="767698"/>
        </a:xfrm>
        <a:prstGeom prst="chevron">
          <a:avLst>
            <a:gd name="adj" fmla="val 70610"/>
          </a:avLst>
        </a:prstGeom>
        <a:solidFill>
          <a:schemeClr val="accent3">
            <a:hueOff val="5108369"/>
            <a:satOff val="-39380"/>
            <a:lumOff val="1068"/>
            <a:alphaOff val="0"/>
          </a:schemeClr>
        </a:solidFill>
        <a:ln w="19050" cap="rnd" cmpd="sng" algn="ctr">
          <a:solidFill>
            <a:schemeClr val="accent3">
              <a:hueOff val="5108369"/>
              <a:satOff val="-39380"/>
              <a:lumOff val="10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24BBCA-CFE8-435F-BAE2-5CA5A3250933}">
      <dsp:nvSpPr>
        <dsp:cNvPr id="0" name=""/>
        <dsp:cNvSpPr/>
      </dsp:nvSpPr>
      <dsp:spPr>
        <a:xfrm>
          <a:off x="2790283" y="3960838"/>
          <a:ext cx="970063" cy="767698"/>
        </a:xfrm>
        <a:prstGeom prst="chevron">
          <a:avLst>
            <a:gd name="adj" fmla="val 70610"/>
          </a:avLst>
        </a:prstGeom>
        <a:solidFill>
          <a:schemeClr val="accent3">
            <a:hueOff val="5351625"/>
            <a:satOff val="-41256"/>
            <a:lumOff val="1119"/>
            <a:alphaOff val="0"/>
          </a:schemeClr>
        </a:solidFill>
        <a:ln w="19050" cap="rnd" cmpd="sng" algn="ctr">
          <a:solidFill>
            <a:schemeClr val="accent3">
              <a:hueOff val="5351625"/>
              <a:satOff val="-41256"/>
              <a:lumOff val="1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070C2B-8C49-47BE-AD35-DDDCE6E2D6B9}">
      <dsp:nvSpPr>
        <dsp:cNvPr id="0" name=""/>
        <dsp:cNvSpPr/>
      </dsp:nvSpPr>
      <dsp:spPr>
        <a:xfrm>
          <a:off x="3373427" y="3960838"/>
          <a:ext cx="970063" cy="767698"/>
        </a:xfrm>
        <a:prstGeom prst="chevron">
          <a:avLst>
            <a:gd name="adj" fmla="val 70610"/>
          </a:avLst>
        </a:prstGeom>
        <a:solidFill>
          <a:schemeClr val="accent3">
            <a:hueOff val="5594881"/>
            <a:satOff val="-43131"/>
            <a:lumOff val="1170"/>
            <a:alphaOff val="0"/>
          </a:schemeClr>
        </a:solidFill>
        <a:ln w="19050" cap="rnd" cmpd="sng" algn="ctr">
          <a:solidFill>
            <a:schemeClr val="accent3">
              <a:hueOff val="5594881"/>
              <a:satOff val="-43131"/>
              <a:lumOff val="11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D4786C-1088-4771-8FC4-2936AED38BAC}">
      <dsp:nvSpPr>
        <dsp:cNvPr id="0" name=""/>
        <dsp:cNvSpPr/>
      </dsp:nvSpPr>
      <dsp:spPr>
        <a:xfrm>
          <a:off x="3956110" y="3960838"/>
          <a:ext cx="970063" cy="767698"/>
        </a:xfrm>
        <a:prstGeom prst="chevron">
          <a:avLst>
            <a:gd name="adj" fmla="val 70610"/>
          </a:avLst>
        </a:prstGeom>
        <a:solidFill>
          <a:schemeClr val="accent3">
            <a:hueOff val="5838137"/>
            <a:satOff val="-45006"/>
            <a:lumOff val="1220"/>
            <a:alphaOff val="0"/>
          </a:schemeClr>
        </a:solidFill>
        <a:ln w="19050" cap="rnd" cmpd="sng" algn="ctr">
          <a:solidFill>
            <a:schemeClr val="accent3">
              <a:hueOff val="5838137"/>
              <a:satOff val="-45006"/>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59C564-EA84-4F6F-BEAF-27E4C3B52DFA}">
      <dsp:nvSpPr>
        <dsp:cNvPr id="0" name=""/>
        <dsp:cNvSpPr/>
      </dsp:nvSpPr>
      <dsp:spPr>
        <a:xfrm>
          <a:off x="4539253" y="3960838"/>
          <a:ext cx="970063" cy="767698"/>
        </a:xfrm>
        <a:prstGeom prst="chevron">
          <a:avLst>
            <a:gd name="adj" fmla="val 70610"/>
          </a:avLst>
        </a:prstGeom>
        <a:solidFill>
          <a:schemeClr val="accent3">
            <a:hueOff val="6081392"/>
            <a:satOff val="-46881"/>
            <a:lumOff val="1271"/>
            <a:alphaOff val="0"/>
          </a:schemeClr>
        </a:solidFill>
        <a:ln w="19050" cap="rnd" cmpd="sng" algn="ctr">
          <a:solidFill>
            <a:schemeClr val="accent3">
              <a:hueOff val="6081392"/>
              <a:satOff val="-46881"/>
              <a:lumOff val="12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60E69E-2FD6-4772-90B9-72ED127AD0B2}">
      <dsp:nvSpPr>
        <dsp:cNvPr id="0" name=""/>
        <dsp:cNvSpPr/>
      </dsp:nvSpPr>
      <dsp:spPr>
        <a:xfrm>
          <a:off x="5121936" y="3960838"/>
          <a:ext cx="970063" cy="767698"/>
        </a:xfrm>
        <a:prstGeom prst="chevron">
          <a:avLst>
            <a:gd name="adj" fmla="val 70610"/>
          </a:avLst>
        </a:prstGeom>
        <a:solidFill>
          <a:schemeClr val="accent3">
            <a:hueOff val="6324648"/>
            <a:satOff val="-48757"/>
            <a:lumOff val="1322"/>
            <a:alphaOff val="0"/>
          </a:schemeClr>
        </a:solidFill>
        <a:ln w="19050" cap="rnd" cmpd="sng" algn="ctr">
          <a:solidFill>
            <a:schemeClr val="accent3">
              <a:hueOff val="6324648"/>
              <a:satOff val="-48757"/>
              <a:lumOff val="13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962166-A2D8-4351-BDEF-1EFA0A7D55E2}">
      <dsp:nvSpPr>
        <dsp:cNvPr id="0" name=""/>
        <dsp:cNvSpPr/>
      </dsp:nvSpPr>
      <dsp:spPr>
        <a:xfrm>
          <a:off x="5705079" y="3960838"/>
          <a:ext cx="970063" cy="767698"/>
        </a:xfrm>
        <a:prstGeom prst="chevron">
          <a:avLst>
            <a:gd name="adj" fmla="val 70610"/>
          </a:avLst>
        </a:prstGeom>
        <a:solidFill>
          <a:schemeClr val="accent3">
            <a:hueOff val="6567903"/>
            <a:satOff val="-50632"/>
            <a:lumOff val="1373"/>
            <a:alphaOff val="0"/>
          </a:schemeClr>
        </a:solidFill>
        <a:ln w="19050" cap="rnd" cmpd="sng" algn="ctr">
          <a:solidFill>
            <a:schemeClr val="accent3">
              <a:hueOff val="6567903"/>
              <a:satOff val="-50632"/>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053FE-D314-4613-B18F-0E139D9B91A4}">
      <dsp:nvSpPr>
        <dsp:cNvPr id="0" name=""/>
        <dsp:cNvSpPr/>
      </dsp:nvSpPr>
      <dsp:spPr>
        <a:xfrm>
          <a:off x="2207600" y="4037608"/>
          <a:ext cx="4199462" cy="614158"/>
        </a:xfrm>
        <a:prstGeom prst="rect">
          <a:avLst/>
        </a:prstGeom>
        <a:solidFill>
          <a:schemeClr val="lt1">
            <a:hueOff val="0"/>
            <a:satOff val="0"/>
            <a:lumOff val="0"/>
            <a:alphaOff val="0"/>
          </a:schemeClr>
        </a:solidFill>
        <a:ln w="19050" cap="rnd" cmpd="sng" algn="ctr">
          <a:solidFill>
            <a:schemeClr val="accent3">
              <a:hueOff val="6567903"/>
              <a:satOff val="-50632"/>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GB" sz="1500" b="0" i="0" kern="1200" dirty="0" smtClean="0"/>
            <a:t>Raise the injury above heart level to reduce swelling and throbbing.</a:t>
          </a:r>
          <a:endParaRPr lang="en-GB" sz="1500" b="0" i="0" kern="1200" dirty="0"/>
        </a:p>
      </dsp:txBody>
      <dsp:txXfrm>
        <a:off x="2207600" y="4037608"/>
        <a:ext cx="4199462" cy="61415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F6299-4409-4508-A034-941332BAC7D6}">
      <dsp:nvSpPr>
        <dsp:cNvPr id="0" name=""/>
        <dsp:cNvSpPr/>
      </dsp:nvSpPr>
      <dsp:spPr>
        <a:xfrm>
          <a:off x="1173824" y="0"/>
          <a:ext cx="3580068" cy="3580068"/>
        </a:xfrm>
        <a:prstGeom prst="triangle">
          <a:avLst/>
        </a:prstGeom>
        <a:solidFill>
          <a:srgbClr val="7030A0"/>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34B0DE13-D77B-4F11-921D-D32D4D6BE7ED}">
      <dsp:nvSpPr>
        <dsp:cNvPr id="0" name=""/>
        <dsp:cNvSpPr/>
      </dsp:nvSpPr>
      <dsp:spPr>
        <a:xfrm>
          <a:off x="2963858" y="358356"/>
          <a:ext cx="2327044" cy="636301"/>
        </a:xfrm>
        <a:prstGeom prst="roundRect">
          <a:avLst/>
        </a:prstGeom>
        <a:gradFill rotWithShape="1">
          <a:gsLst>
            <a:gs pos="0">
              <a:schemeClr val="accent5">
                <a:tint val="64000"/>
                <a:lumMod val="118000"/>
              </a:schemeClr>
            </a:gs>
            <a:gs pos="100000">
              <a:schemeClr val="accent5">
                <a:tint val="92000"/>
                <a:alpha val="100000"/>
                <a:lumMod val="110000"/>
              </a:schemeClr>
            </a:gs>
          </a:gsLst>
          <a:lin ang="5400000" scaled="0"/>
        </a:gradFill>
        <a:ln w="9525" cap="rnd"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Rest allows muscles to:</a:t>
          </a:r>
          <a:endParaRPr lang="en-GB" sz="1600" kern="1200" dirty="0"/>
        </a:p>
      </dsp:txBody>
      <dsp:txXfrm>
        <a:off x="2994920" y="389418"/>
        <a:ext cx="2264920" cy="574177"/>
      </dsp:txXfrm>
    </dsp:sp>
    <dsp:sp modelId="{0A044686-F510-4BF9-96BD-E77652919FB2}">
      <dsp:nvSpPr>
        <dsp:cNvPr id="0" name=""/>
        <dsp:cNvSpPr/>
      </dsp:nvSpPr>
      <dsp:spPr>
        <a:xfrm>
          <a:off x="2963858" y="1074195"/>
          <a:ext cx="2327044" cy="636301"/>
        </a:xfrm>
        <a:prstGeom prst="roundRect">
          <a:avLst/>
        </a:prstGeom>
        <a:gradFill rotWithShape="1">
          <a:gsLst>
            <a:gs pos="0">
              <a:schemeClr val="accent5">
                <a:tint val="64000"/>
                <a:lumMod val="118000"/>
              </a:schemeClr>
            </a:gs>
            <a:gs pos="100000">
              <a:schemeClr val="accent5">
                <a:tint val="92000"/>
                <a:alpha val="100000"/>
                <a:lumMod val="110000"/>
              </a:schemeClr>
            </a:gs>
          </a:gsLst>
          <a:lin ang="5400000" scaled="0"/>
        </a:gradFill>
        <a:ln w="9525" cap="rnd"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Repair The Damage Caused By Exercise</a:t>
          </a:r>
          <a:endParaRPr lang="en-GB" sz="1600" kern="1200" dirty="0"/>
        </a:p>
      </dsp:txBody>
      <dsp:txXfrm>
        <a:off x="2994920" y="1105257"/>
        <a:ext cx="2264920" cy="574177"/>
      </dsp:txXfrm>
    </dsp:sp>
    <dsp:sp modelId="{82DAA2C7-C3E1-489D-8821-8DF993E89B26}">
      <dsp:nvSpPr>
        <dsp:cNvPr id="0" name=""/>
        <dsp:cNvSpPr/>
      </dsp:nvSpPr>
      <dsp:spPr>
        <a:xfrm>
          <a:off x="2963858" y="1790034"/>
          <a:ext cx="2327044" cy="636301"/>
        </a:xfrm>
        <a:prstGeom prst="roundRect">
          <a:avLst/>
        </a:prstGeom>
        <a:gradFill rotWithShape="1">
          <a:gsLst>
            <a:gs pos="0">
              <a:schemeClr val="accent5">
                <a:tint val="64000"/>
                <a:lumMod val="118000"/>
              </a:schemeClr>
            </a:gs>
            <a:gs pos="100000">
              <a:schemeClr val="accent5">
                <a:tint val="92000"/>
                <a:alpha val="100000"/>
                <a:lumMod val="110000"/>
              </a:schemeClr>
            </a:gs>
          </a:gsLst>
          <a:lin ang="5400000" scaled="0"/>
        </a:gradFill>
        <a:ln w="9525" cap="rnd"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Rebuild Before The Next Exercise Session</a:t>
          </a:r>
          <a:endParaRPr lang="en-GB" sz="1600" kern="1200" dirty="0"/>
        </a:p>
      </dsp:txBody>
      <dsp:txXfrm>
        <a:off x="2994920" y="1821096"/>
        <a:ext cx="2264920" cy="574177"/>
      </dsp:txXfrm>
    </dsp:sp>
    <dsp:sp modelId="{C0B6B638-328C-4674-A7D1-6DF0801933DE}">
      <dsp:nvSpPr>
        <dsp:cNvPr id="0" name=""/>
        <dsp:cNvSpPr/>
      </dsp:nvSpPr>
      <dsp:spPr>
        <a:xfrm>
          <a:off x="2963858" y="2505872"/>
          <a:ext cx="2327044" cy="636301"/>
        </a:xfrm>
        <a:prstGeom prst="roundRect">
          <a:avLst/>
        </a:prstGeom>
        <a:gradFill rotWithShape="1">
          <a:gsLst>
            <a:gs pos="0">
              <a:schemeClr val="accent5">
                <a:tint val="64000"/>
                <a:lumMod val="118000"/>
              </a:schemeClr>
            </a:gs>
            <a:gs pos="100000">
              <a:schemeClr val="accent5">
                <a:tint val="92000"/>
                <a:alpha val="100000"/>
                <a:lumMod val="110000"/>
              </a:schemeClr>
            </a:gs>
          </a:gsLst>
          <a:lin ang="5400000" scaled="0"/>
        </a:gradFill>
        <a:ln w="9525" cap="rnd"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Strengthen Muscles </a:t>
          </a:r>
          <a:endParaRPr lang="en-GB" sz="1600" kern="1200" dirty="0"/>
        </a:p>
      </dsp:txBody>
      <dsp:txXfrm>
        <a:off x="2994920" y="2536934"/>
        <a:ext cx="2264920" cy="57417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F675F-1498-4F2E-913D-7847360046E0}">
      <dsp:nvSpPr>
        <dsp:cNvPr id="0" name=""/>
        <dsp:cNvSpPr/>
      </dsp:nvSpPr>
      <dsp:spPr>
        <a:xfrm rot="5400000">
          <a:off x="3437692" y="768999"/>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1</a:t>
          </a:r>
          <a:endParaRPr lang="en-GB" sz="2400" kern="1200" dirty="0"/>
        </a:p>
      </dsp:txBody>
      <dsp:txXfrm rot="-5400000">
        <a:off x="3890545" y="974081"/>
        <a:ext cx="1352070" cy="1554103"/>
      </dsp:txXfrm>
    </dsp:sp>
    <dsp:sp modelId="{FB94D82E-3CA8-4972-8EBB-965A00180775}">
      <dsp:nvSpPr>
        <dsp:cNvPr id="0" name=""/>
        <dsp:cNvSpPr/>
      </dsp:nvSpPr>
      <dsp:spPr>
        <a:xfrm>
          <a:off x="5608320" y="1073799"/>
          <a:ext cx="2519680" cy="1354666"/>
        </a:xfrm>
        <a:prstGeom prst="rect">
          <a:avLst/>
        </a:prstGeom>
        <a:noFill/>
        <a:ln>
          <a:noFill/>
        </a:ln>
        <a:effectLst/>
      </dsp:spPr>
      <dsp:style>
        <a:lnRef idx="0">
          <a:scrgbClr r="0" g="0" b="0"/>
        </a:lnRef>
        <a:fillRef idx="0">
          <a:scrgbClr r="0" g="0" b="0"/>
        </a:fillRef>
        <a:effectRef idx="0">
          <a:scrgbClr r="0" g="0" b="0"/>
        </a:effectRef>
        <a:fontRef idx="minor"/>
      </dsp:style>
    </dsp:sp>
    <dsp:sp modelId="{DFA4CECE-BFF4-4321-B904-BDC31A9D5F1D}">
      <dsp:nvSpPr>
        <dsp:cNvPr id="0" name=""/>
        <dsp:cNvSpPr/>
      </dsp:nvSpPr>
      <dsp:spPr>
        <a:xfrm rot="5400000">
          <a:off x="1316284" y="768999"/>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1769137" y="974081"/>
        <a:ext cx="1352070" cy="1554103"/>
      </dsp:txXfrm>
    </dsp:sp>
    <dsp:sp modelId="{AA9BFC58-46C2-40BD-B9CC-DB1094B592A5}">
      <dsp:nvSpPr>
        <dsp:cNvPr id="0" name=""/>
        <dsp:cNvSpPr/>
      </dsp:nvSpPr>
      <dsp:spPr>
        <a:xfrm rot="5400000">
          <a:off x="2372924" y="2685401"/>
          <a:ext cx="2257777" cy="1964266"/>
        </a:xfrm>
        <a:prstGeom prst="hexagon">
          <a:avLst>
            <a:gd name="adj" fmla="val 25000"/>
            <a:gd name="vf" fmla="val 115470"/>
          </a:avLst>
        </a:prstGeom>
        <a:solidFill>
          <a:schemeClr val="accent2"/>
        </a:solidFill>
        <a:ln w="19050" cap="rnd"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Part 2</a:t>
          </a:r>
          <a:endParaRPr lang="en-GB" sz="2400" kern="1200" dirty="0"/>
        </a:p>
      </dsp:txBody>
      <dsp:txXfrm rot="-5400000">
        <a:off x="2825777" y="2890483"/>
        <a:ext cx="1352070" cy="1554103"/>
      </dsp:txXfrm>
    </dsp:sp>
    <dsp:sp modelId="{772ECDEA-5CD8-43AA-8492-D564B0875A8D}">
      <dsp:nvSpPr>
        <dsp:cNvPr id="0" name=""/>
        <dsp:cNvSpPr/>
      </dsp:nvSpPr>
      <dsp:spPr>
        <a:xfrm>
          <a:off x="0" y="2990201"/>
          <a:ext cx="2438400" cy="1354666"/>
        </a:xfrm>
        <a:prstGeom prst="rect">
          <a:avLst/>
        </a:prstGeom>
        <a:noFill/>
        <a:ln>
          <a:noFill/>
        </a:ln>
        <a:effectLst/>
      </dsp:spPr>
      <dsp:style>
        <a:lnRef idx="0">
          <a:scrgbClr r="0" g="0" b="0"/>
        </a:lnRef>
        <a:fillRef idx="0">
          <a:scrgbClr r="0" g="0" b="0"/>
        </a:fillRef>
        <a:effectRef idx="0">
          <a:scrgbClr r="0" g="0" b="0"/>
        </a:effectRef>
        <a:fontRef idx="minor"/>
      </dsp:style>
    </dsp:sp>
    <dsp:sp modelId="{D7A6CAEA-0A89-4BE6-9A89-E7B9B0D267FD}">
      <dsp:nvSpPr>
        <dsp:cNvPr id="0" name=""/>
        <dsp:cNvSpPr/>
      </dsp:nvSpPr>
      <dsp:spPr>
        <a:xfrm rot="5400000">
          <a:off x="4494332" y="2685401"/>
          <a:ext cx="2257777" cy="1964266"/>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5400000">
        <a:off x="4947185" y="2890483"/>
        <a:ext cx="1352070" cy="155410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19D86-0E39-41C6-8CE5-077B37DFE1AA}">
      <dsp:nvSpPr>
        <dsp:cNvPr id="0" name=""/>
        <dsp:cNvSpPr/>
      </dsp:nvSpPr>
      <dsp:spPr>
        <a:xfrm>
          <a:off x="4910758" y="37395"/>
          <a:ext cx="1886554" cy="1257703"/>
        </a:xfrm>
        <a:prstGeom prst="roundRect">
          <a:avLst>
            <a:gd name="adj" fmla="val 10000"/>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kern="1200" dirty="0" smtClean="0"/>
            <a:t>Skeletal System Functions</a:t>
          </a:r>
          <a:endParaRPr lang="en-GB" sz="1100" kern="1200" dirty="0"/>
        </a:p>
      </dsp:txBody>
      <dsp:txXfrm>
        <a:off x="4947595" y="74232"/>
        <a:ext cx="1812880" cy="1184029"/>
      </dsp:txXfrm>
    </dsp:sp>
    <dsp:sp modelId="{9A516BCC-3EF9-44E7-9BDF-A978C5A71636}">
      <dsp:nvSpPr>
        <dsp:cNvPr id="0" name=""/>
        <dsp:cNvSpPr/>
      </dsp:nvSpPr>
      <dsp:spPr>
        <a:xfrm>
          <a:off x="948994" y="1295098"/>
          <a:ext cx="4905041" cy="503081"/>
        </a:xfrm>
        <a:custGeom>
          <a:avLst/>
          <a:gdLst/>
          <a:ahLst/>
          <a:cxnLst/>
          <a:rect l="0" t="0" r="0" b="0"/>
          <a:pathLst>
            <a:path>
              <a:moveTo>
                <a:pt x="4905041" y="0"/>
              </a:moveTo>
              <a:lnTo>
                <a:pt x="4905041" y="251540"/>
              </a:lnTo>
              <a:lnTo>
                <a:pt x="0" y="251540"/>
              </a:lnTo>
              <a:lnTo>
                <a:pt x="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178D27D8-4A25-49A0-98C6-48C05E59CDEE}">
      <dsp:nvSpPr>
        <dsp:cNvPr id="0" name=""/>
        <dsp:cNvSpPr/>
      </dsp:nvSpPr>
      <dsp:spPr>
        <a:xfrm>
          <a:off x="5716" y="1798179"/>
          <a:ext cx="1886554" cy="125770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ccord Heavy SF" panose="020BE200000000000000" pitchFamily="34" charset="0"/>
            </a:rPr>
            <a:t>Protection</a:t>
          </a:r>
          <a:endParaRPr lang="en-GB" sz="1800" kern="1200" dirty="0">
            <a:latin typeface="Accord Heavy SF" panose="020BE200000000000000" pitchFamily="34" charset="0"/>
          </a:endParaRPr>
        </a:p>
      </dsp:txBody>
      <dsp:txXfrm>
        <a:off x="42553" y="1835016"/>
        <a:ext cx="1812880" cy="1184029"/>
      </dsp:txXfrm>
    </dsp:sp>
    <dsp:sp modelId="{B1DF2217-2295-4ECB-8FC0-3975B9171CDD}">
      <dsp:nvSpPr>
        <dsp:cNvPr id="0" name=""/>
        <dsp:cNvSpPr/>
      </dsp:nvSpPr>
      <dsp:spPr>
        <a:xfrm>
          <a:off x="903274" y="3055883"/>
          <a:ext cx="91440" cy="503081"/>
        </a:xfrm>
        <a:custGeom>
          <a:avLst/>
          <a:gdLst/>
          <a:ahLst/>
          <a:cxnLst/>
          <a:rect l="0" t="0" r="0" b="0"/>
          <a:pathLst>
            <a:path>
              <a:moveTo>
                <a:pt x="45720" y="0"/>
              </a:moveTo>
              <a:lnTo>
                <a:pt x="457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BE3F9923-3653-42A5-8320-528F64FC47F3}">
      <dsp:nvSpPr>
        <dsp:cNvPr id="0" name=""/>
        <dsp:cNvSpPr/>
      </dsp:nvSpPr>
      <dsp:spPr>
        <a:xfrm>
          <a:off x="5716" y="3558964"/>
          <a:ext cx="1886554" cy="125770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0" i="0" kern="1200" dirty="0" smtClean="0"/>
            <a:t>The cranium and ribs protect the brain and vital organs in the chest.</a:t>
          </a:r>
          <a:endParaRPr lang="en-GB" sz="1100" kern="1200" dirty="0"/>
        </a:p>
      </dsp:txBody>
      <dsp:txXfrm>
        <a:off x="42553" y="3595801"/>
        <a:ext cx="1812880" cy="1184029"/>
      </dsp:txXfrm>
    </dsp:sp>
    <dsp:sp modelId="{4C5B7B50-F895-4E4A-9767-FCFDD1DA6E9A}">
      <dsp:nvSpPr>
        <dsp:cNvPr id="0" name=""/>
        <dsp:cNvSpPr/>
      </dsp:nvSpPr>
      <dsp:spPr>
        <a:xfrm>
          <a:off x="3401515" y="1295098"/>
          <a:ext cx="2452520" cy="503081"/>
        </a:xfrm>
        <a:custGeom>
          <a:avLst/>
          <a:gdLst/>
          <a:ahLst/>
          <a:cxnLst/>
          <a:rect l="0" t="0" r="0" b="0"/>
          <a:pathLst>
            <a:path>
              <a:moveTo>
                <a:pt x="2452520" y="0"/>
              </a:moveTo>
              <a:lnTo>
                <a:pt x="2452520" y="251540"/>
              </a:lnTo>
              <a:lnTo>
                <a:pt x="0" y="251540"/>
              </a:lnTo>
              <a:lnTo>
                <a:pt x="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F3EB0A5A-A75C-4B46-A03F-80CC613E281A}">
      <dsp:nvSpPr>
        <dsp:cNvPr id="0" name=""/>
        <dsp:cNvSpPr/>
      </dsp:nvSpPr>
      <dsp:spPr>
        <a:xfrm>
          <a:off x="2458237" y="1798179"/>
          <a:ext cx="1886554" cy="125770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ccord Heavy SF" panose="020BE200000000000000" pitchFamily="34" charset="0"/>
            </a:rPr>
            <a:t>Shape</a:t>
          </a:r>
          <a:endParaRPr lang="en-GB" sz="1800" kern="1200" dirty="0">
            <a:latin typeface="Accord Heavy SF" panose="020BE200000000000000" pitchFamily="34" charset="0"/>
          </a:endParaRPr>
        </a:p>
      </dsp:txBody>
      <dsp:txXfrm>
        <a:off x="2495074" y="1835016"/>
        <a:ext cx="1812880" cy="1184029"/>
      </dsp:txXfrm>
    </dsp:sp>
    <dsp:sp modelId="{D0E822F8-3E0D-42A9-B36E-28F9053DD2C7}">
      <dsp:nvSpPr>
        <dsp:cNvPr id="0" name=""/>
        <dsp:cNvSpPr/>
      </dsp:nvSpPr>
      <dsp:spPr>
        <a:xfrm>
          <a:off x="3355795" y="3055883"/>
          <a:ext cx="91440" cy="503081"/>
        </a:xfrm>
        <a:custGeom>
          <a:avLst/>
          <a:gdLst/>
          <a:ahLst/>
          <a:cxnLst/>
          <a:rect l="0" t="0" r="0" b="0"/>
          <a:pathLst>
            <a:path>
              <a:moveTo>
                <a:pt x="45720" y="0"/>
              </a:moveTo>
              <a:lnTo>
                <a:pt x="457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6C6B9CC-C22D-4912-A09D-7DCB89B7C771}">
      <dsp:nvSpPr>
        <dsp:cNvPr id="0" name=""/>
        <dsp:cNvSpPr/>
      </dsp:nvSpPr>
      <dsp:spPr>
        <a:xfrm>
          <a:off x="2458237" y="3558964"/>
          <a:ext cx="1886554" cy="125770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0" i="0" kern="1200" dirty="0" smtClean="0"/>
            <a:t>Gives shape to the body and makes you tall or short.</a:t>
          </a:r>
          <a:endParaRPr lang="en-GB" sz="1100" kern="1200" dirty="0"/>
        </a:p>
      </dsp:txBody>
      <dsp:txXfrm>
        <a:off x="2495074" y="3595801"/>
        <a:ext cx="1812880" cy="1184029"/>
      </dsp:txXfrm>
    </dsp:sp>
    <dsp:sp modelId="{4336F095-426B-4F94-BA38-B12032AE82C0}">
      <dsp:nvSpPr>
        <dsp:cNvPr id="0" name=""/>
        <dsp:cNvSpPr/>
      </dsp:nvSpPr>
      <dsp:spPr>
        <a:xfrm>
          <a:off x="5808316" y="1295098"/>
          <a:ext cx="91440" cy="503081"/>
        </a:xfrm>
        <a:custGeom>
          <a:avLst/>
          <a:gdLst/>
          <a:ahLst/>
          <a:cxnLst/>
          <a:rect l="0" t="0" r="0" b="0"/>
          <a:pathLst>
            <a:path>
              <a:moveTo>
                <a:pt x="45720" y="0"/>
              </a:moveTo>
              <a:lnTo>
                <a:pt x="457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47D8135-AD34-4CFB-BF4A-884C3786969B}">
      <dsp:nvSpPr>
        <dsp:cNvPr id="0" name=""/>
        <dsp:cNvSpPr/>
      </dsp:nvSpPr>
      <dsp:spPr>
        <a:xfrm>
          <a:off x="4910758" y="1798179"/>
          <a:ext cx="1886554" cy="125770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ccord Heavy SF" panose="020BE200000000000000" pitchFamily="34" charset="0"/>
            </a:rPr>
            <a:t>Support</a:t>
          </a:r>
          <a:endParaRPr lang="en-GB" sz="1800" kern="1200" dirty="0">
            <a:latin typeface="Accord Heavy SF" panose="020BE200000000000000" pitchFamily="34" charset="0"/>
          </a:endParaRPr>
        </a:p>
      </dsp:txBody>
      <dsp:txXfrm>
        <a:off x="4947595" y="1835016"/>
        <a:ext cx="1812880" cy="1184029"/>
      </dsp:txXfrm>
    </dsp:sp>
    <dsp:sp modelId="{E98BEB5B-FA96-4637-881B-75324FB04E84}">
      <dsp:nvSpPr>
        <dsp:cNvPr id="0" name=""/>
        <dsp:cNvSpPr/>
      </dsp:nvSpPr>
      <dsp:spPr>
        <a:xfrm>
          <a:off x="5808316" y="3055883"/>
          <a:ext cx="91440" cy="503081"/>
        </a:xfrm>
        <a:custGeom>
          <a:avLst/>
          <a:gdLst/>
          <a:ahLst/>
          <a:cxnLst/>
          <a:rect l="0" t="0" r="0" b="0"/>
          <a:pathLst>
            <a:path>
              <a:moveTo>
                <a:pt x="45720" y="0"/>
              </a:moveTo>
              <a:lnTo>
                <a:pt x="457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A7F48D4B-32D2-4572-92E0-997B471C84A5}">
      <dsp:nvSpPr>
        <dsp:cNvPr id="0" name=""/>
        <dsp:cNvSpPr/>
      </dsp:nvSpPr>
      <dsp:spPr>
        <a:xfrm>
          <a:off x="4910758" y="3558964"/>
          <a:ext cx="1886554" cy="125770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0" i="0" kern="1200" dirty="0" smtClean="0"/>
            <a:t>Holds your vital organs in place when playing sport. The vertebral column holds the body upright.</a:t>
          </a:r>
          <a:endParaRPr lang="en-GB" sz="1100" kern="1200" dirty="0"/>
        </a:p>
      </dsp:txBody>
      <dsp:txXfrm>
        <a:off x="4947595" y="3595801"/>
        <a:ext cx="1812880" cy="1184029"/>
      </dsp:txXfrm>
    </dsp:sp>
    <dsp:sp modelId="{7B8D1119-87EC-4B16-9BD1-D78254922F50}">
      <dsp:nvSpPr>
        <dsp:cNvPr id="0" name=""/>
        <dsp:cNvSpPr/>
      </dsp:nvSpPr>
      <dsp:spPr>
        <a:xfrm>
          <a:off x="5854036" y="1295098"/>
          <a:ext cx="2452520" cy="503081"/>
        </a:xfrm>
        <a:custGeom>
          <a:avLst/>
          <a:gdLst/>
          <a:ahLst/>
          <a:cxnLst/>
          <a:rect l="0" t="0" r="0" b="0"/>
          <a:pathLst>
            <a:path>
              <a:moveTo>
                <a:pt x="0" y="0"/>
              </a:moveTo>
              <a:lnTo>
                <a:pt x="0" y="251540"/>
              </a:lnTo>
              <a:lnTo>
                <a:pt x="2452520" y="251540"/>
              </a:lnTo>
              <a:lnTo>
                <a:pt x="24525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4A181E6E-DCE7-41F6-A7E4-1A67A2943938}">
      <dsp:nvSpPr>
        <dsp:cNvPr id="0" name=""/>
        <dsp:cNvSpPr/>
      </dsp:nvSpPr>
      <dsp:spPr>
        <a:xfrm>
          <a:off x="7363279" y="1798179"/>
          <a:ext cx="1886554" cy="125770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ccord Heavy SF" panose="020BE200000000000000" pitchFamily="34" charset="0"/>
            </a:rPr>
            <a:t>Movement</a:t>
          </a:r>
          <a:endParaRPr lang="en-GB" sz="1800" kern="1200" dirty="0">
            <a:latin typeface="Accord Heavy SF" panose="020BE200000000000000" pitchFamily="34" charset="0"/>
          </a:endParaRPr>
        </a:p>
      </dsp:txBody>
      <dsp:txXfrm>
        <a:off x="7400116" y="1835016"/>
        <a:ext cx="1812880" cy="1184029"/>
      </dsp:txXfrm>
    </dsp:sp>
    <dsp:sp modelId="{67BC193C-E035-4EAE-A9F5-54D2B47A1D2A}">
      <dsp:nvSpPr>
        <dsp:cNvPr id="0" name=""/>
        <dsp:cNvSpPr/>
      </dsp:nvSpPr>
      <dsp:spPr>
        <a:xfrm>
          <a:off x="8260836" y="3055883"/>
          <a:ext cx="91440" cy="503081"/>
        </a:xfrm>
        <a:custGeom>
          <a:avLst/>
          <a:gdLst/>
          <a:ahLst/>
          <a:cxnLst/>
          <a:rect l="0" t="0" r="0" b="0"/>
          <a:pathLst>
            <a:path>
              <a:moveTo>
                <a:pt x="45720" y="0"/>
              </a:moveTo>
              <a:lnTo>
                <a:pt x="457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33E23D74-EE8F-4D0B-80FE-7107098C27B0}">
      <dsp:nvSpPr>
        <dsp:cNvPr id="0" name=""/>
        <dsp:cNvSpPr/>
      </dsp:nvSpPr>
      <dsp:spPr>
        <a:xfrm>
          <a:off x="7363279" y="3558964"/>
          <a:ext cx="1886554" cy="125770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0" i="0" kern="1200" dirty="0" smtClean="0"/>
            <a:t>Muscles are attached to bones, which are jointed. When the muscles contract the bones move.</a:t>
          </a:r>
          <a:endParaRPr lang="en-GB" sz="1100" kern="1200" dirty="0"/>
        </a:p>
      </dsp:txBody>
      <dsp:txXfrm>
        <a:off x="7400116" y="3595801"/>
        <a:ext cx="1812880" cy="1184029"/>
      </dsp:txXfrm>
    </dsp:sp>
    <dsp:sp modelId="{0B466E31-9C76-4FAE-A3D7-A4B6CFFD74FF}">
      <dsp:nvSpPr>
        <dsp:cNvPr id="0" name=""/>
        <dsp:cNvSpPr/>
      </dsp:nvSpPr>
      <dsp:spPr>
        <a:xfrm>
          <a:off x="5854036" y="1295098"/>
          <a:ext cx="4905041" cy="503081"/>
        </a:xfrm>
        <a:custGeom>
          <a:avLst/>
          <a:gdLst/>
          <a:ahLst/>
          <a:cxnLst/>
          <a:rect l="0" t="0" r="0" b="0"/>
          <a:pathLst>
            <a:path>
              <a:moveTo>
                <a:pt x="0" y="0"/>
              </a:moveTo>
              <a:lnTo>
                <a:pt x="0" y="251540"/>
              </a:lnTo>
              <a:lnTo>
                <a:pt x="4905041" y="251540"/>
              </a:lnTo>
              <a:lnTo>
                <a:pt x="4905041"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BB5D480B-A6DE-40DC-A266-B6EC0C38D0CF}">
      <dsp:nvSpPr>
        <dsp:cNvPr id="0" name=""/>
        <dsp:cNvSpPr/>
      </dsp:nvSpPr>
      <dsp:spPr>
        <a:xfrm>
          <a:off x="9815800" y="1798179"/>
          <a:ext cx="1886554" cy="125770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ccord Heavy SF" panose="020BE200000000000000" pitchFamily="34" charset="0"/>
            </a:rPr>
            <a:t>Blood</a:t>
          </a:r>
          <a:r>
            <a:rPr lang="en-GB" sz="1100" kern="1200" dirty="0" smtClean="0"/>
            <a:t> </a:t>
          </a:r>
          <a:r>
            <a:rPr lang="en-GB" sz="1800" kern="1200" dirty="0" smtClean="0">
              <a:latin typeface="Accord Heavy SF" panose="020BE200000000000000" pitchFamily="34" charset="0"/>
            </a:rPr>
            <a:t>Production</a:t>
          </a:r>
          <a:endParaRPr lang="en-GB" sz="1800" kern="1200" dirty="0">
            <a:latin typeface="Accord Heavy SF" panose="020BE200000000000000" pitchFamily="34" charset="0"/>
          </a:endParaRPr>
        </a:p>
      </dsp:txBody>
      <dsp:txXfrm>
        <a:off x="9852637" y="1835016"/>
        <a:ext cx="1812880" cy="1184029"/>
      </dsp:txXfrm>
    </dsp:sp>
    <dsp:sp modelId="{72D53F55-8909-422C-A451-519A609A05D2}">
      <dsp:nvSpPr>
        <dsp:cNvPr id="0" name=""/>
        <dsp:cNvSpPr/>
      </dsp:nvSpPr>
      <dsp:spPr>
        <a:xfrm>
          <a:off x="10713357" y="3055883"/>
          <a:ext cx="91440" cy="503081"/>
        </a:xfrm>
        <a:custGeom>
          <a:avLst/>
          <a:gdLst/>
          <a:ahLst/>
          <a:cxnLst/>
          <a:rect l="0" t="0" r="0" b="0"/>
          <a:pathLst>
            <a:path>
              <a:moveTo>
                <a:pt x="45720" y="0"/>
              </a:moveTo>
              <a:lnTo>
                <a:pt x="45720" y="503081"/>
              </a:lnTo>
            </a:path>
          </a:pathLst>
        </a:custGeom>
        <a:noFill/>
        <a:ln w="19050" cap="rnd"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F2D5142-9871-4801-BB5E-972D873B6E71}">
      <dsp:nvSpPr>
        <dsp:cNvPr id="0" name=""/>
        <dsp:cNvSpPr/>
      </dsp:nvSpPr>
      <dsp:spPr>
        <a:xfrm>
          <a:off x="9815800" y="3558964"/>
          <a:ext cx="1886554" cy="125770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GB" sz="1100" b="0" i="0" kern="1200" dirty="0" smtClean="0"/>
            <a:t>Red blood cells (to carry oxygen) and white blood cells (to protect against infection) are produced in the bone marrow of some bones.</a:t>
          </a:r>
          <a:endParaRPr lang="en-GB" sz="1100" kern="1200" dirty="0"/>
        </a:p>
      </dsp:txBody>
      <dsp:txXfrm>
        <a:off x="9852637" y="3595801"/>
        <a:ext cx="1812880" cy="1184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4A010-5A4A-4E5E-BB00-31B25D46DA48}">
      <dsp:nvSpPr>
        <dsp:cNvPr id="0" name=""/>
        <dsp:cNvSpPr/>
      </dsp:nvSpPr>
      <dsp:spPr>
        <a:xfrm>
          <a:off x="5297" y="971289"/>
          <a:ext cx="1970661" cy="788264"/>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Government initiatives</a:t>
          </a:r>
          <a:endParaRPr lang="en-GB" sz="1300" kern="1200" dirty="0"/>
        </a:p>
      </dsp:txBody>
      <dsp:txXfrm>
        <a:off x="399429" y="971289"/>
        <a:ext cx="1182397" cy="788264"/>
      </dsp:txXfrm>
    </dsp:sp>
    <dsp:sp modelId="{A62ECA9F-272A-4495-96AE-BFF668BB062E}">
      <dsp:nvSpPr>
        <dsp:cNvPr id="0" name=""/>
        <dsp:cNvSpPr/>
      </dsp:nvSpPr>
      <dsp:spPr>
        <a:xfrm>
          <a:off x="1778892" y="971289"/>
          <a:ext cx="1970661" cy="788264"/>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PE school sport and club links (PESSCL)</a:t>
          </a:r>
          <a:endParaRPr lang="en-GB" sz="1300" kern="1200" dirty="0"/>
        </a:p>
      </dsp:txBody>
      <dsp:txXfrm>
        <a:off x="2173024" y="971289"/>
        <a:ext cx="1182397" cy="788264"/>
      </dsp:txXfrm>
    </dsp:sp>
    <dsp:sp modelId="{E35519CF-664C-4516-B5B0-3445C0AEE500}">
      <dsp:nvSpPr>
        <dsp:cNvPr id="0" name=""/>
        <dsp:cNvSpPr/>
      </dsp:nvSpPr>
      <dsp:spPr>
        <a:xfrm>
          <a:off x="3552487" y="971289"/>
          <a:ext cx="1970661" cy="788264"/>
        </a:xfrm>
        <a:prstGeom prst="chevron">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School Sport Partnership</a:t>
          </a:r>
          <a:endParaRPr lang="en-GB" sz="1300" kern="1200" dirty="0"/>
        </a:p>
      </dsp:txBody>
      <dsp:txXfrm>
        <a:off x="3946619" y="971289"/>
        <a:ext cx="1182397" cy="788264"/>
      </dsp:txXfrm>
    </dsp:sp>
    <dsp:sp modelId="{71C0272E-5C4D-40B4-A7A9-741FC4B24E12}">
      <dsp:nvSpPr>
        <dsp:cNvPr id="0" name=""/>
        <dsp:cNvSpPr/>
      </dsp:nvSpPr>
      <dsp:spPr>
        <a:xfrm>
          <a:off x="5326082" y="971289"/>
          <a:ext cx="1970661" cy="788264"/>
        </a:xfrm>
        <a:prstGeom prst="chevron">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The organisation Sport England </a:t>
          </a:r>
          <a:endParaRPr lang="en-GB" sz="1300" kern="1200" dirty="0"/>
        </a:p>
      </dsp:txBody>
      <dsp:txXfrm>
        <a:off x="5720214" y="971289"/>
        <a:ext cx="1182397" cy="788264"/>
      </dsp:txXfrm>
    </dsp:sp>
    <dsp:sp modelId="{2D34374F-5D7C-49C2-8B4B-08790C7B4108}">
      <dsp:nvSpPr>
        <dsp:cNvPr id="0" name=""/>
        <dsp:cNvSpPr/>
      </dsp:nvSpPr>
      <dsp:spPr>
        <a:xfrm>
          <a:off x="7099678" y="971289"/>
          <a:ext cx="1970661" cy="788264"/>
        </a:xfrm>
        <a:prstGeom prst="chevron">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The youth Sport Trust Top link</a:t>
          </a:r>
          <a:endParaRPr lang="en-GB" sz="1300" kern="1200" dirty="0"/>
        </a:p>
      </dsp:txBody>
      <dsp:txXfrm>
        <a:off x="7493810" y="971289"/>
        <a:ext cx="1182397" cy="788264"/>
      </dsp:txXfrm>
    </dsp:sp>
    <dsp:sp modelId="{FEC859E4-5FD5-4C48-8780-6BC61FF2F226}">
      <dsp:nvSpPr>
        <dsp:cNvPr id="0" name=""/>
        <dsp:cNvSpPr/>
      </dsp:nvSpPr>
      <dsp:spPr>
        <a:xfrm>
          <a:off x="8873273" y="971289"/>
          <a:ext cx="1970661" cy="788264"/>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Active </a:t>
          </a:r>
          <a:r>
            <a:rPr lang="en-GB" sz="1300" kern="1200" dirty="0" smtClean="0">
              <a:hlinkClick xmlns:r="http://schemas.openxmlformats.org/officeDocument/2006/relationships" r:id="" action="ppaction://hlinksldjump"/>
            </a:rPr>
            <a:t>Kids</a:t>
          </a:r>
          <a:r>
            <a:rPr lang="en-GB" sz="1300" kern="1200" dirty="0" smtClean="0"/>
            <a:t> programme</a:t>
          </a:r>
          <a:endParaRPr lang="en-GB" sz="1300" kern="1200" dirty="0"/>
        </a:p>
      </dsp:txBody>
      <dsp:txXfrm>
        <a:off x="9267405" y="971289"/>
        <a:ext cx="1182397" cy="78826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D597-176A-4D20-AF38-4946FE4EB847}">
      <dsp:nvSpPr>
        <dsp:cNvPr id="0" name=""/>
        <dsp:cNvSpPr/>
      </dsp:nvSpPr>
      <dsp:spPr>
        <a:xfrm>
          <a:off x="0" y="47003"/>
          <a:ext cx="6516914" cy="1113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i="0" kern="1200" dirty="0" smtClean="0"/>
            <a:t>Immediate effects when first exercising:</a:t>
          </a:r>
          <a:endParaRPr lang="en-GB" sz="2800" kern="1200" dirty="0"/>
        </a:p>
      </dsp:txBody>
      <dsp:txXfrm>
        <a:off x="54373" y="101376"/>
        <a:ext cx="6408168" cy="1005094"/>
      </dsp:txXfrm>
    </dsp:sp>
    <dsp:sp modelId="{2AD37904-8E36-4359-9906-0EE0CD734254}">
      <dsp:nvSpPr>
        <dsp:cNvPr id="0" name=""/>
        <dsp:cNvSpPr/>
      </dsp:nvSpPr>
      <dsp:spPr>
        <a:xfrm>
          <a:off x="0" y="1160843"/>
          <a:ext cx="6516914"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91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GB" sz="2200" b="0" i="0" kern="1200" dirty="0" smtClean="0"/>
            <a:t>Muscles contract more often</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Blood flow to muscles increases</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Muscle temperature rises</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Increase demand for oxygen to the working muscles</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Lactic acid begins to build up</a:t>
          </a:r>
          <a:endParaRPr lang="en-GB" sz="2200" b="0" i="0" kern="1200" dirty="0"/>
        </a:p>
        <a:p>
          <a:pPr marL="228600" lvl="1" indent="-228600" algn="l" defTabSz="977900">
            <a:lnSpc>
              <a:spcPct val="90000"/>
            </a:lnSpc>
            <a:spcBef>
              <a:spcPct val="0"/>
            </a:spcBef>
            <a:spcAft>
              <a:spcPct val="20000"/>
            </a:spcAft>
            <a:buChar char="••"/>
          </a:pPr>
          <a:r>
            <a:rPr lang="en-GB" sz="2200" b="0" i="0" kern="1200" dirty="0" smtClean="0"/>
            <a:t>Little effect on bones and joints</a:t>
          </a:r>
          <a:endParaRPr lang="en-GB" sz="2200" b="0" i="0" kern="1200" dirty="0"/>
        </a:p>
      </dsp:txBody>
      <dsp:txXfrm>
        <a:off x="0" y="1160843"/>
        <a:ext cx="6516914" cy="260820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66A6C-08B8-42EB-8412-123239E8C116}">
      <dsp:nvSpPr>
        <dsp:cNvPr id="0" name=""/>
        <dsp:cNvSpPr/>
      </dsp:nvSpPr>
      <dsp:spPr>
        <a:xfrm>
          <a:off x="0" y="30503"/>
          <a:ext cx="7590971" cy="576000"/>
        </a:xfrm>
        <a:prstGeom prst="rect">
          <a:avLst/>
        </a:prstGeom>
        <a:solidFill>
          <a:schemeClr val="accent1">
            <a:alpha val="90000"/>
            <a:hueOff val="0"/>
            <a:satOff val="0"/>
            <a:lumOff val="0"/>
            <a:alphaOff val="0"/>
          </a:schemeClr>
        </a:solidFill>
        <a:ln w="19050" cap="rnd"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GB" sz="2000" b="1" kern="1200" dirty="0" smtClean="0">
              <a:solidFill>
                <a:schemeClr val="bg1"/>
              </a:solidFill>
            </a:rPr>
            <a:t>Types of fracture</a:t>
          </a:r>
          <a:endParaRPr lang="en-GB" sz="2000" b="1" kern="1200" dirty="0">
            <a:solidFill>
              <a:schemeClr val="bg1"/>
            </a:solidFill>
          </a:endParaRPr>
        </a:p>
      </dsp:txBody>
      <dsp:txXfrm>
        <a:off x="0" y="30503"/>
        <a:ext cx="7590971" cy="576000"/>
      </dsp:txXfrm>
    </dsp:sp>
    <dsp:sp modelId="{5AA2C599-C13C-4380-8602-6A94CDE09AE9}">
      <dsp:nvSpPr>
        <dsp:cNvPr id="0" name=""/>
        <dsp:cNvSpPr/>
      </dsp:nvSpPr>
      <dsp:spPr>
        <a:xfrm>
          <a:off x="0" y="606503"/>
          <a:ext cx="7590971" cy="269009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dirty="0" smtClean="0"/>
            <a:t>Closed fractures are more common and mean that the skin isn't broken</a:t>
          </a:r>
          <a:endParaRPr lang="en-GB" sz="2000" kern="1200" dirty="0"/>
        </a:p>
        <a:p>
          <a:pPr marL="228600" lvl="1" indent="-228600" algn="l" defTabSz="889000">
            <a:lnSpc>
              <a:spcPct val="90000"/>
            </a:lnSpc>
            <a:spcBef>
              <a:spcPct val="0"/>
            </a:spcBef>
            <a:spcAft>
              <a:spcPct val="15000"/>
            </a:spcAft>
            <a:buChar char="••"/>
          </a:pPr>
          <a:r>
            <a:rPr lang="en-GB" sz="2000" kern="1200" dirty="0" smtClean="0"/>
            <a:t>Open fractures involve the broken end of the bone coming through the skin</a:t>
          </a:r>
          <a:endParaRPr lang="en-GB" sz="2000" kern="1200" dirty="0"/>
        </a:p>
        <a:p>
          <a:pPr marL="228600" lvl="1" indent="-228600" algn="l" defTabSz="889000">
            <a:lnSpc>
              <a:spcPct val="90000"/>
            </a:lnSpc>
            <a:spcBef>
              <a:spcPct val="0"/>
            </a:spcBef>
            <a:spcAft>
              <a:spcPct val="15000"/>
            </a:spcAft>
            <a:buChar char="••"/>
          </a:pPr>
          <a:r>
            <a:rPr lang="en-GB" sz="2000" kern="1200" dirty="0" smtClean="0"/>
            <a:t>All fractures usually cause bruising and swelling because of associated damage to surrounding blood vessels</a:t>
          </a:r>
          <a:endParaRPr lang="en-GB" sz="2000" kern="1200" dirty="0"/>
        </a:p>
        <a:p>
          <a:pPr marL="228600" lvl="1" indent="-228600" algn="l" defTabSz="889000">
            <a:lnSpc>
              <a:spcPct val="90000"/>
            </a:lnSpc>
            <a:spcBef>
              <a:spcPct val="0"/>
            </a:spcBef>
            <a:spcAft>
              <a:spcPct val="15000"/>
            </a:spcAft>
            <a:buChar char="••"/>
          </a:pPr>
          <a:r>
            <a:rPr lang="en-GB" sz="2000" kern="1200" dirty="0" smtClean="0"/>
            <a:t>They are also very painful because nerves within the bone are damaged</a:t>
          </a:r>
          <a:endParaRPr lang="en-GB" sz="2000" kern="1200" dirty="0"/>
        </a:p>
      </dsp:txBody>
      <dsp:txXfrm>
        <a:off x="0" y="606503"/>
        <a:ext cx="7590971" cy="26900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29B11-98A6-4DE0-A7F8-93F27553C5BC}">
      <dsp:nvSpPr>
        <dsp:cNvPr id="0" name=""/>
        <dsp:cNvSpPr/>
      </dsp:nvSpPr>
      <dsp:spPr>
        <a:xfrm>
          <a:off x="1140624" y="0"/>
          <a:ext cx="4028978" cy="4028978"/>
        </a:xfrm>
        <a:prstGeom prst="triangl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1BE7D7-8B98-4E9B-AC3F-8F17D2155297}">
      <dsp:nvSpPr>
        <dsp:cNvPr id="0" name=""/>
        <dsp:cNvSpPr/>
      </dsp:nvSpPr>
      <dsp:spPr>
        <a:xfrm>
          <a:off x="3155113" y="403291"/>
          <a:ext cx="2618835" cy="716087"/>
        </a:xfrm>
        <a:prstGeom prst="roundRect">
          <a:avLst/>
        </a:prstGeom>
        <a:solidFill>
          <a:srgbClr val="7030A0">
            <a:alpha val="90000"/>
          </a:srgb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Elite</a:t>
          </a:r>
          <a:endParaRPr lang="en-GB" sz="2600" kern="1200" dirty="0">
            <a:solidFill>
              <a:schemeClr val="tx1"/>
            </a:solidFill>
          </a:endParaRPr>
        </a:p>
      </dsp:txBody>
      <dsp:txXfrm>
        <a:off x="3190069" y="438247"/>
        <a:ext cx="2548923" cy="646175"/>
      </dsp:txXfrm>
    </dsp:sp>
    <dsp:sp modelId="{A91D654B-AFD0-4FE0-AF87-80CA84566EF0}">
      <dsp:nvSpPr>
        <dsp:cNvPr id="0" name=""/>
        <dsp:cNvSpPr/>
      </dsp:nvSpPr>
      <dsp:spPr>
        <a:xfrm>
          <a:off x="881754" y="1230523"/>
          <a:ext cx="2618835" cy="716087"/>
        </a:xfrm>
        <a:prstGeom prst="roundRect">
          <a:avLst/>
        </a:prstGeom>
        <a:solidFill>
          <a:srgbClr val="0070C0">
            <a:alpha val="90000"/>
          </a:srgb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Performance</a:t>
          </a:r>
          <a:endParaRPr lang="en-GB" sz="2600" kern="1200" dirty="0">
            <a:solidFill>
              <a:schemeClr val="tx1"/>
            </a:solidFill>
          </a:endParaRPr>
        </a:p>
      </dsp:txBody>
      <dsp:txXfrm>
        <a:off x="916710" y="1265479"/>
        <a:ext cx="2548923" cy="646175"/>
      </dsp:txXfrm>
    </dsp:sp>
    <dsp:sp modelId="{F3DF95B5-76C2-464B-93F9-DDD1E6E9DB90}">
      <dsp:nvSpPr>
        <dsp:cNvPr id="0" name=""/>
        <dsp:cNvSpPr/>
      </dsp:nvSpPr>
      <dsp:spPr>
        <a:xfrm>
          <a:off x="3155113" y="2014488"/>
          <a:ext cx="2618835" cy="716087"/>
        </a:xfrm>
        <a:prstGeom prst="roundRect">
          <a:avLst/>
        </a:prstGeom>
        <a:solidFill>
          <a:srgbClr val="B01513"/>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Participation</a:t>
          </a:r>
          <a:endParaRPr lang="en-GB" sz="2600" kern="1200" dirty="0">
            <a:solidFill>
              <a:schemeClr val="tx1"/>
            </a:solidFill>
          </a:endParaRPr>
        </a:p>
      </dsp:txBody>
      <dsp:txXfrm>
        <a:off x="3190069" y="2049444"/>
        <a:ext cx="2548923" cy="646175"/>
      </dsp:txXfrm>
    </dsp:sp>
    <dsp:sp modelId="{643E7BFC-AA1E-4E22-915D-75D7160D32FC}">
      <dsp:nvSpPr>
        <dsp:cNvPr id="0" name=""/>
        <dsp:cNvSpPr/>
      </dsp:nvSpPr>
      <dsp:spPr>
        <a:xfrm>
          <a:off x="1012538" y="2913608"/>
          <a:ext cx="2618835" cy="716087"/>
        </a:xfrm>
        <a:prstGeom prst="roundRect">
          <a:avLst/>
        </a:prstGeom>
        <a:solidFill>
          <a:srgbClr val="92D050">
            <a:alpha val="90000"/>
          </a:srgbClr>
        </a:solidFill>
        <a:ln w="19050" cap="rnd"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smtClean="0">
              <a:solidFill>
                <a:schemeClr val="tx1"/>
              </a:solidFill>
            </a:rPr>
            <a:t>Foundation</a:t>
          </a:r>
          <a:endParaRPr lang="en-GB" sz="2600" kern="1200" dirty="0">
            <a:solidFill>
              <a:schemeClr val="tx1"/>
            </a:solidFill>
          </a:endParaRPr>
        </a:p>
      </dsp:txBody>
      <dsp:txXfrm>
        <a:off x="1047494" y="2948564"/>
        <a:ext cx="2548923" cy="6461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3E2F2-A3D8-4392-AB54-33B1E88AC9F6}">
      <dsp:nvSpPr>
        <dsp:cNvPr id="0" name=""/>
        <dsp:cNvSpPr/>
      </dsp:nvSpPr>
      <dsp:spPr>
        <a:xfrm>
          <a:off x="0" y="511533"/>
          <a:ext cx="8128000" cy="7560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861F4F-80FE-4251-AAD0-660003765693}">
      <dsp:nvSpPr>
        <dsp:cNvPr id="0" name=""/>
        <dsp:cNvSpPr/>
      </dsp:nvSpPr>
      <dsp:spPr>
        <a:xfrm>
          <a:off x="406400" y="68733"/>
          <a:ext cx="5689600" cy="8856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488950" rtl="0">
            <a:lnSpc>
              <a:spcPct val="90000"/>
            </a:lnSpc>
            <a:spcBef>
              <a:spcPct val="0"/>
            </a:spcBef>
            <a:spcAft>
              <a:spcPct val="35000"/>
            </a:spcAft>
          </a:pPr>
          <a:r>
            <a:rPr lang="en-GB" sz="1100" b="0" i="0" u="none" kern="1200" dirty="0" smtClean="0"/>
            <a:t>Health: a state of complete mental, physical, and social well-being and not merely the absence of disease and infirmity</a:t>
          </a:r>
          <a:endParaRPr lang="en-GB" sz="1100" kern="1200" dirty="0"/>
        </a:p>
      </dsp:txBody>
      <dsp:txXfrm>
        <a:off x="449631" y="111964"/>
        <a:ext cx="5603138" cy="799138"/>
      </dsp:txXfrm>
    </dsp:sp>
    <dsp:sp modelId="{A4A13252-8D13-4814-A8D3-1E8412CB8EFD}">
      <dsp:nvSpPr>
        <dsp:cNvPr id="0" name=""/>
        <dsp:cNvSpPr/>
      </dsp:nvSpPr>
      <dsp:spPr>
        <a:xfrm>
          <a:off x="0" y="1872333"/>
          <a:ext cx="8128000" cy="756000"/>
        </a:xfrm>
        <a:prstGeom prst="rect">
          <a:avLst/>
        </a:prstGeom>
        <a:solidFill>
          <a:schemeClr val="lt1">
            <a:alpha val="90000"/>
            <a:hueOff val="0"/>
            <a:satOff val="0"/>
            <a:lumOff val="0"/>
            <a:alphaOff val="0"/>
          </a:schemeClr>
        </a:solidFill>
        <a:ln w="19050" cap="rnd" cmpd="sng" algn="ctr">
          <a:solidFill>
            <a:schemeClr val="accent4">
              <a:hueOff val="886254"/>
              <a:satOff val="321"/>
              <a:lumOff val="-2614"/>
              <a:alphaOff val="0"/>
            </a:schemeClr>
          </a:solidFill>
          <a:prstDash val="solid"/>
        </a:ln>
        <a:effectLst/>
      </dsp:spPr>
      <dsp:style>
        <a:lnRef idx="2">
          <a:scrgbClr r="0" g="0" b="0"/>
        </a:lnRef>
        <a:fillRef idx="1">
          <a:scrgbClr r="0" g="0" b="0"/>
        </a:fillRef>
        <a:effectRef idx="0">
          <a:scrgbClr r="0" g="0" b="0"/>
        </a:effectRef>
        <a:fontRef idx="minor"/>
      </dsp:style>
    </dsp:sp>
    <dsp:sp modelId="{0C90502E-EF77-4A85-8B9A-3243C68E7163}">
      <dsp:nvSpPr>
        <dsp:cNvPr id="0" name=""/>
        <dsp:cNvSpPr/>
      </dsp:nvSpPr>
      <dsp:spPr>
        <a:xfrm>
          <a:off x="406400" y="1429533"/>
          <a:ext cx="5689600" cy="885600"/>
        </a:xfrm>
        <a:prstGeom prst="roundRect">
          <a:avLst/>
        </a:prstGeom>
        <a:solidFill>
          <a:schemeClr val="accent4">
            <a:hueOff val="886254"/>
            <a:satOff val="321"/>
            <a:lumOff val="-26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488950" rtl="0">
            <a:lnSpc>
              <a:spcPct val="90000"/>
            </a:lnSpc>
            <a:spcBef>
              <a:spcPct val="0"/>
            </a:spcBef>
            <a:spcAft>
              <a:spcPct val="35000"/>
            </a:spcAft>
          </a:pPr>
          <a:r>
            <a:rPr lang="en-GB" sz="1100" b="0" i="0" u="none" kern="1200" dirty="0" smtClean="0"/>
            <a:t>Exercise: performance physical activity which maintains or improves health and/or fitness</a:t>
          </a:r>
          <a:endParaRPr lang="en-GB" sz="1100" b="0" kern="1200" dirty="0"/>
        </a:p>
      </dsp:txBody>
      <dsp:txXfrm>
        <a:off x="449631" y="1472764"/>
        <a:ext cx="5603138" cy="799138"/>
      </dsp:txXfrm>
    </dsp:sp>
    <dsp:sp modelId="{DC3C158D-8785-4452-902E-F48D8BC00DFC}">
      <dsp:nvSpPr>
        <dsp:cNvPr id="0" name=""/>
        <dsp:cNvSpPr/>
      </dsp:nvSpPr>
      <dsp:spPr>
        <a:xfrm>
          <a:off x="0" y="3233133"/>
          <a:ext cx="8128000" cy="756000"/>
        </a:xfrm>
        <a:prstGeom prst="rect">
          <a:avLst/>
        </a:prstGeom>
        <a:solidFill>
          <a:schemeClr val="lt1">
            <a:alpha val="90000"/>
            <a:hueOff val="0"/>
            <a:satOff val="0"/>
            <a:lumOff val="0"/>
            <a:alphaOff val="0"/>
          </a:schemeClr>
        </a:solidFill>
        <a:ln w="19050" cap="rnd" cmpd="sng" algn="ctr">
          <a:solidFill>
            <a:schemeClr val="accent4">
              <a:hueOff val="1772509"/>
              <a:satOff val="641"/>
              <a:lumOff val="-5229"/>
              <a:alphaOff val="0"/>
            </a:schemeClr>
          </a:solidFill>
          <a:prstDash val="solid"/>
        </a:ln>
        <a:effectLst/>
      </dsp:spPr>
      <dsp:style>
        <a:lnRef idx="2">
          <a:scrgbClr r="0" g="0" b="0"/>
        </a:lnRef>
        <a:fillRef idx="1">
          <a:scrgbClr r="0" g="0" b="0"/>
        </a:fillRef>
        <a:effectRef idx="0">
          <a:scrgbClr r="0" g="0" b="0"/>
        </a:effectRef>
        <a:fontRef idx="minor"/>
      </dsp:style>
    </dsp:sp>
    <dsp:sp modelId="{9733861D-2325-4F91-AA32-C8867D5E656C}">
      <dsp:nvSpPr>
        <dsp:cNvPr id="0" name=""/>
        <dsp:cNvSpPr/>
      </dsp:nvSpPr>
      <dsp:spPr>
        <a:xfrm>
          <a:off x="406400" y="2790333"/>
          <a:ext cx="5689600" cy="885600"/>
        </a:xfrm>
        <a:prstGeom prst="roundRect">
          <a:avLst/>
        </a:prstGeom>
        <a:solidFill>
          <a:schemeClr val="accent4">
            <a:hueOff val="1772509"/>
            <a:satOff val="641"/>
            <a:lumOff val="-52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488950" rtl="0">
            <a:lnSpc>
              <a:spcPct val="90000"/>
            </a:lnSpc>
            <a:spcBef>
              <a:spcPct val="0"/>
            </a:spcBef>
            <a:spcAft>
              <a:spcPct val="35000"/>
            </a:spcAft>
          </a:pPr>
          <a:r>
            <a:rPr lang="en-GB" sz="1100" b="0" i="0" u="none" kern="1200" dirty="0" smtClean="0"/>
            <a:t>Fitness: the ability to meet the demands of the environment</a:t>
          </a:r>
          <a:endParaRPr lang="en-GB" sz="1100" b="0" kern="1200" dirty="0"/>
        </a:p>
      </dsp:txBody>
      <dsp:txXfrm>
        <a:off x="449631" y="2833564"/>
        <a:ext cx="5603138" cy="799138"/>
      </dsp:txXfrm>
    </dsp:sp>
    <dsp:sp modelId="{C0D4B742-0E09-4B00-9230-D9967804DC3D}">
      <dsp:nvSpPr>
        <dsp:cNvPr id="0" name=""/>
        <dsp:cNvSpPr/>
      </dsp:nvSpPr>
      <dsp:spPr>
        <a:xfrm>
          <a:off x="0" y="4593933"/>
          <a:ext cx="8128000" cy="756000"/>
        </a:xfrm>
        <a:prstGeom prst="rect">
          <a:avLst/>
        </a:prstGeom>
        <a:solidFill>
          <a:schemeClr val="lt1">
            <a:alpha val="90000"/>
            <a:hueOff val="0"/>
            <a:satOff val="0"/>
            <a:lumOff val="0"/>
            <a:alphaOff val="0"/>
          </a:schemeClr>
        </a:solidFill>
        <a:ln w="19050" cap="rnd" cmpd="sng" algn="ctr">
          <a:solidFill>
            <a:schemeClr val="accent4">
              <a:hueOff val="2658763"/>
              <a:satOff val="962"/>
              <a:lumOff val="-7843"/>
              <a:alphaOff val="0"/>
            </a:schemeClr>
          </a:solidFill>
          <a:prstDash val="solid"/>
        </a:ln>
        <a:effectLst/>
      </dsp:spPr>
      <dsp:style>
        <a:lnRef idx="2">
          <a:scrgbClr r="0" g="0" b="0"/>
        </a:lnRef>
        <a:fillRef idx="1">
          <a:scrgbClr r="0" g="0" b="0"/>
        </a:fillRef>
        <a:effectRef idx="0">
          <a:scrgbClr r="0" g="0" b="0"/>
        </a:effectRef>
        <a:fontRef idx="minor"/>
      </dsp:style>
    </dsp:sp>
    <dsp:sp modelId="{1A8A40A5-D71E-4ED4-AA90-F2EF1826BC66}">
      <dsp:nvSpPr>
        <dsp:cNvPr id="0" name=""/>
        <dsp:cNvSpPr/>
      </dsp:nvSpPr>
      <dsp:spPr>
        <a:xfrm>
          <a:off x="406400" y="4151133"/>
          <a:ext cx="5689600" cy="885600"/>
        </a:xfrm>
        <a:prstGeom prst="roundRect">
          <a:avLst/>
        </a:prstGeom>
        <a:solidFill>
          <a:schemeClr val="accent4">
            <a:hueOff val="2658763"/>
            <a:satOff val="962"/>
            <a:lumOff val="-78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ctr" defTabSz="488950" rtl="0">
            <a:lnSpc>
              <a:spcPct val="90000"/>
            </a:lnSpc>
            <a:spcBef>
              <a:spcPct val="0"/>
            </a:spcBef>
            <a:spcAft>
              <a:spcPct val="35000"/>
            </a:spcAft>
          </a:pPr>
          <a:r>
            <a:rPr lang="en-GB" sz="1100" b="0" i="0" u="none" kern="1200" dirty="0" smtClean="0"/>
            <a:t>Performance: how well a task is completed</a:t>
          </a:r>
          <a:endParaRPr lang="en-GB" sz="1100" b="0" kern="1200" dirty="0"/>
        </a:p>
      </dsp:txBody>
      <dsp:txXfrm>
        <a:off x="449631" y="4194364"/>
        <a:ext cx="5603138" cy="7991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4DDFA-16C5-4AA9-A224-6B9ADE059C91}">
      <dsp:nvSpPr>
        <dsp:cNvPr id="0" name=""/>
        <dsp:cNvSpPr/>
      </dsp:nvSpPr>
      <dsp:spPr>
        <a:xfrm>
          <a:off x="-6126981" y="-937410"/>
          <a:ext cx="7293488" cy="7293488"/>
        </a:xfrm>
        <a:prstGeom prst="blockArc">
          <a:avLst>
            <a:gd name="adj1" fmla="val 18900000"/>
            <a:gd name="adj2" fmla="val 2700000"/>
            <a:gd name="adj3" fmla="val 296"/>
          </a:avLst>
        </a:pr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8CCF33-6163-4D0C-9D9A-D4AD17CEB130}">
      <dsp:nvSpPr>
        <dsp:cNvPr id="0" name=""/>
        <dsp:cNvSpPr/>
      </dsp:nvSpPr>
      <dsp:spPr>
        <a:xfrm>
          <a:off x="509717" y="338558"/>
          <a:ext cx="7541700" cy="677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rtl="0">
            <a:lnSpc>
              <a:spcPct val="90000"/>
            </a:lnSpc>
            <a:spcBef>
              <a:spcPct val="0"/>
            </a:spcBef>
            <a:spcAft>
              <a:spcPct val="35000"/>
            </a:spcAft>
          </a:pPr>
          <a:r>
            <a:rPr lang="en-GB" sz="3200" b="0" i="0" u="none" kern="1200" dirty="0" smtClean="0">
              <a:solidFill>
                <a:schemeClr val="bg1"/>
              </a:solidFill>
            </a:rPr>
            <a:t>Cardiovascular fitness</a:t>
          </a:r>
          <a:endParaRPr lang="en-GB" sz="3200" kern="1200" dirty="0">
            <a:solidFill>
              <a:schemeClr val="bg1"/>
            </a:solidFill>
          </a:endParaRPr>
        </a:p>
      </dsp:txBody>
      <dsp:txXfrm>
        <a:off x="509717" y="338558"/>
        <a:ext cx="7541700" cy="677550"/>
      </dsp:txXfrm>
    </dsp:sp>
    <dsp:sp modelId="{088FA0A6-F228-4F9D-BC63-49D3D99E6A23}">
      <dsp:nvSpPr>
        <dsp:cNvPr id="0" name=""/>
        <dsp:cNvSpPr/>
      </dsp:nvSpPr>
      <dsp:spPr>
        <a:xfrm>
          <a:off x="86248" y="253864"/>
          <a:ext cx="846937" cy="846937"/>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9BB458-DE71-4F46-BD90-EA0B02E404FC}">
      <dsp:nvSpPr>
        <dsp:cNvPr id="0" name=""/>
        <dsp:cNvSpPr/>
      </dsp:nvSpPr>
      <dsp:spPr>
        <a:xfrm>
          <a:off x="995230" y="1354558"/>
          <a:ext cx="7056187" cy="6775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rtl="0">
            <a:lnSpc>
              <a:spcPct val="90000"/>
            </a:lnSpc>
            <a:spcBef>
              <a:spcPct val="0"/>
            </a:spcBef>
            <a:spcAft>
              <a:spcPct val="35000"/>
            </a:spcAft>
          </a:pPr>
          <a:r>
            <a:rPr lang="en-GB" sz="3200" b="0" i="0" u="none" kern="1200" dirty="0" smtClean="0">
              <a:solidFill>
                <a:schemeClr val="bg1"/>
              </a:solidFill>
            </a:rPr>
            <a:t>Muscular strength</a:t>
          </a:r>
          <a:endParaRPr lang="en-GB" sz="3200" b="0" kern="1200" dirty="0">
            <a:solidFill>
              <a:schemeClr val="bg1"/>
            </a:solidFill>
          </a:endParaRPr>
        </a:p>
      </dsp:txBody>
      <dsp:txXfrm>
        <a:off x="995230" y="1354558"/>
        <a:ext cx="7056187" cy="677550"/>
      </dsp:txXfrm>
    </dsp:sp>
    <dsp:sp modelId="{8EBBE401-C244-4F59-9010-402A00768AB6}">
      <dsp:nvSpPr>
        <dsp:cNvPr id="0" name=""/>
        <dsp:cNvSpPr/>
      </dsp:nvSpPr>
      <dsp:spPr>
        <a:xfrm>
          <a:off x="571761" y="1269864"/>
          <a:ext cx="846937" cy="846937"/>
        </a:xfrm>
        <a:prstGeom prst="ellipse">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EC1737-C524-4879-BD58-D7D44CF1D641}">
      <dsp:nvSpPr>
        <dsp:cNvPr id="0" name=""/>
        <dsp:cNvSpPr/>
      </dsp:nvSpPr>
      <dsp:spPr>
        <a:xfrm>
          <a:off x="1144243" y="2370558"/>
          <a:ext cx="6907174" cy="6775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rtl="0">
            <a:lnSpc>
              <a:spcPct val="90000"/>
            </a:lnSpc>
            <a:spcBef>
              <a:spcPct val="0"/>
            </a:spcBef>
            <a:spcAft>
              <a:spcPct val="35000"/>
            </a:spcAft>
          </a:pPr>
          <a:r>
            <a:rPr lang="en-GB" sz="3200" b="0" i="0" u="none" kern="1200" dirty="0" smtClean="0">
              <a:solidFill>
                <a:schemeClr val="bg1"/>
              </a:solidFill>
            </a:rPr>
            <a:t>Muscular endurance</a:t>
          </a:r>
          <a:endParaRPr lang="en-GB" sz="3200" b="0" kern="1200" dirty="0">
            <a:solidFill>
              <a:schemeClr val="bg1"/>
            </a:solidFill>
          </a:endParaRPr>
        </a:p>
      </dsp:txBody>
      <dsp:txXfrm>
        <a:off x="1144243" y="2370558"/>
        <a:ext cx="6907174" cy="677550"/>
      </dsp:txXfrm>
    </dsp:sp>
    <dsp:sp modelId="{8BF7E1AE-CE42-4ABF-A89A-3063B829CE06}">
      <dsp:nvSpPr>
        <dsp:cNvPr id="0" name=""/>
        <dsp:cNvSpPr/>
      </dsp:nvSpPr>
      <dsp:spPr>
        <a:xfrm>
          <a:off x="720774" y="2285864"/>
          <a:ext cx="846937" cy="846937"/>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95F630-5AB3-4DA0-A405-C37D5A325385}">
      <dsp:nvSpPr>
        <dsp:cNvPr id="0" name=""/>
        <dsp:cNvSpPr/>
      </dsp:nvSpPr>
      <dsp:spPr>
        <a:xfrm>
          <a:off x="995230" y="3386558"/>
          <a:ext cx="7056187" cy="6775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rtl="0">
            <a:lnSpc>
              <a:spcPct val="90000"/>
            </a:lnSpc>
            <a:spcBef>
              <a:spcPct val="0"/>
            </a:spcBef>
            <a:spcAft>
              <a:spcPct val="35000"/>
            </a:spcAft>
          </a:pPr>
          <a:r>
            <a:rPr lang="en-GB" sz="3200" b="0" i="0" u="none" kern="1200" dirty="0" smtClean="0">
              <a:solidFill>
                <a:schemeClr val="bg1"/>
              </a:solidFill>
            </a:rPr>
            <a:t>Flexibility</a:t>
          </a:r>
          <a:endParaRPr lang="en-GB" sz="3200" b="0" kern="1200" dirty="0">
            <a:solidFill>
              <a:schemeClr val="bg1"/>
            </a:solidFill>
          </a:endParaRPr>
        </a:p>
      </dsp:txBody>
      <dsp:txXfrm>
        <a:off x="995230" y="3386558"/>
        <a:ext cx="7056187" cy="677550"/>
      </dsp:txXfrm>
    </dsp:sp>
    <dsp:sp modelId="{E311E699-0EA9-489B-A418-B719B6F95456}">
      <dsp:nvSpPr>
        <dsp:cNvPr id="0" name=""/>
        <dsp:cNvSpPr/>
      </dsp:nvSpPr>
      <dsp:spPr>
        <a:xfrm>
          <a:off x="571761" y="3301864"/>
          <a:ext cx="846937" cy="846937"/>
        </a:xfrm>
        <a:prstGeom prst="ellipse">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36D5CF-F90C-4247-BA2E-02A6385055CC}">
      <dsp:nvSpPr>
        <dsp:cNvPr id="0" name=""/>
        <dsp:cNvSpPr/>
      </dsp:nvSpPr>
      <dsp:spPr>
        <a:xfrm>
          <a:off x="509717" y="4402558"/>
          <a:ext cx="7541700" cy="67755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rtl="0">
            <a:lnSpc>
              <a:spcPct val="90000"/>
            </a:lnSpc>
            <a:spcBef>
              <a:spcPct val="0"/>
            </a:spcBef>
            <a:spcAft>
              <a:spcPct val="35000"/>
            </a:spcAft>
          </a:pPr>
          <a:r>
            <a:rPr lang="en-GB" sz="3200" b="0" i="0" u="none" kern="1200" dirty="0" smtClean="0">
              <a:solidFill>
                <a:schemeClr val="bg1"/>
              </a:solidFill>
            </a:rPr>
            <a:t>Body composition</a:t>
          </a:r>
          <a:endParaRPr lang="en-GB" sz="3200" b="0" kern="1200" dirty="0">
            <a:solidFill>
              <a:schemeClr val="bg1"/>
            </a:solidFill>
          </a:endParaRPr>
        </a:p>
      </dsp:txBody>
      <dsp:txXfrm>
        <a:off x="509717" y="4402558"/>
        <a:ext cx="7541700" cy="677550"/>
      </dsp:txXfrm>
    </dsp:sp>
    <dsp:sp modelId="{3B3E5E0F-6A28-4CE3-8299-65F5AA38A836}">
      <dsp:nvSpPr>
        <dsp:cNvPr id="0" name=""/>
        <dsp:cNvSpPr/>
      </dsp:nvSpPr>
      <dsp:spPr>
        <a:xfrm>
          <a:off x="86248" y="4317864"/>
          <a:ext cx="846937" cy="846937"/>
        </a:xfrm>
        <a:prstGeom prst="ellipse">
          <a:avLst/>
        </a:prstGeom>
        <a:solidFill>
          <a:schemeClr val="lt1">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4DDFA-16C5-4AA9-A224-6B9ADE059C91}">
      <dsp:nvSpPr>
        <dsp:cNvPr id="0" name=""/>
        <dsp:cNvSpPr/>
      </dsp:nvSpPr>
      <dsp:spPr>
        <a:xfrm>
          <a:off x="-6126981" y="-937410"/>
          <a:ext cx="7293488" cy="7293488"/>
        </a:xfrm>
        <a:prstGeom prst="blockArc">
          <a:avLst>
            <a:gd name="adj1" fmla="val 18900000"/>
            <a:gd name="adj2" fmla="val 2700000"/>
            <a:gd name="adj3" fmla="val 296"/>
          </a:avLst>
        </a:pr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8CCF33-6163-4D0C-9D9A-D4AD17CEB130}">
      <dsp:nvSpPr>
        <dsp:cNvPr id="0" name=""/>
        <dsp:cNvSpPr/>
      </dsp:nvSpPr>
      <dsp:spPr>
        <a:xfrm>
          <a:off x="434398" y="285347"/>
          <a:ext cx="7617019" cy="57047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0640" rIns="40640" bIns="40640" numCol="1" spcCol="1270" anchor="ctr" anchorCtr="0">
          <a:noAutofit/>
        </a:bodyPr>
        <a:lstStyle/>
        <a:p>
          <a:pPr lvl="0" algn="l" defTabSz="711200" rtl="0">
            <a:lnSpc>
              <a:spcPct val="90000"/>
            </a:lnSpc>
            <a:spcBef>
              <a:spcPct val="0"/>
            </a:spcBef>
            <a:spcAft>
              <a:spcPct val="35000"/>
            </a:spcAft>
          </a:pPr>
          <a:r>
            <a:rPr lang="en-GB" sz="1600" b="0" i="0" u="none" kern="1200" dirty="0" smtClean="0">
              <a:solidFill>
                <a:schemeClr val="bg1"/>
              </a:solidFill>
            </a:rPr>
            <a:t>Agility - the ability to change the position of the body quickly and to control the movement of the whole body </a:t>
          </a:r>
          <a:endParaRPr lang="en-GB" sz="1600" kern="1200" dirty="0">
            <a:solidFill>
              <a:schemeClr val="bg1"/>
            </a:solidFill>
          </a:endParaRPr>
        </a:p>
      </dsp:txBody>
      <dsp:txXfrm>
        <a:off x="434398" y="285347"/>
        <a:ext cx="7617019" cy="570477"/>
      </dsp:txXfrm>
    </dsp:sp>
    <dsp:sp modelId="{088FA0A6-F228-4F9D-BC63-49D3D99E6A23}">
      <dsp:nvSpPr>
        <dsp:cNvPr id="0" name=""/>
        <dsp:cNvSpPr/>
      </dsp:nvSpPr>
      <dsp:spPr>
        <a:xfrm>
          <a:off x="77849" y="214037"/>
          <a:ext cx="713096" cy="713096"/>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A8E5B-7E62-475D-A7F2-DE38766BD00B}">
      <dsp:nvSpPr>
        <dsp:cNvPr id="0" name=""/>
        <dsp:cNvSpPr/>
      </dsp:nvSpPr>
      <dsp:spPr>
        <a:xfrm>
          <a:off x="903654" y="1140954"/>
          <a:ext cx="7147763" cy="57047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0640" rIns="40640" bIns="40640" numCol="1" spcCol="1270" anchor="ctr" anchorCtr="0">
          <a:noAutofit/>
        </a:bodyPr>
        <a:lstStyle/>
        <a:p>
          <a:pPr lvl="0" algn="l" defTabSz="711200" rtl="0">
            <a:lnSpc>
              <a:spcPct val="90000"/>
            </a:lnSpc>
            <a:spcBef>
              <a:spcPct val="0"/>
            </a:spcBef>
            <a:spcAft>
              <a:spcPct val="35000"/>
            </a:spcAft>
          </a:pPr>
          <a:r>
            <a:rPr lang="en-GB" sz="1600" b="0" i="0" u="none" kern="1200" dirty="0" smtClean="0">
              <a:solidFill>
                <a:schemeClr val="bg1"/>
              </a:solidFill>
            </a:rPr>
            <a:t>Balance - ability to retain the centre of mass of a body about the base of support.</a:t>
          </a:r>
          <a:endParaRPr lang="en-GB" sz="1600" b="0" kern="1200" dirty="0">
            <a:solidFill>
              <a:schemeClr val="bg1"/>
            </a:solidFill>
          </a:endParaRPr>
        </a:p>
      </dsp:txBody>
      <dsp:txXfrm>
        <a:off x="903654" y="1140954"/>
        <a:ext cx="7147763" cy="570477"/>
      </dsp:txXfrm>
    </dsp:sp>
    <dsp:sp modelId="{AF40CE11-88FB-4BE3-BDBB-319173518B2E}">
      <dsp:nvSpPr>
        <dsp:cNvPr id="0" name=""/>
        <dsp:cNvSpPr/>
      </dsp:nvSpPr>
      <dsp:spPr>
        <a:xfrm>
          <a:off x="547106" y="1069644"/>
          <a:ext cx="713096" cy="713096"/>
        </a:xfrm>
        <a:prstGeom prst="ellipse">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EA9CD3-2528-49E2-B59B-E18EDCCA5FEA}">
      <dsp:nvSpPr>
        <dsp:cNvPr id="0" name=""/>
        <dsp:cNvSpPr/>
      </dsp:nvSpPr>
      <dsp:spPr>
        <a:xfrm>
          <a:off x="1118233" y="1996562"/>
          <a:ext cx="6933183" cy="57047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0640" rIns="40640" bIns="40640" numCol="1" spcCol="1270" anchor="ctr" anchorCtr="0">
          <a:noAutofit/>
        </a:bodyPr>
        <a:lstStyle/>
        <a:p>
          <a:pPr lvl="0" algn="l" defTabSz="711200" rtl="0">
            <a:lnSpc>
              <a:spcPct val="90000"/>
            </a:lnSpc>
            <a:spcBef>
              <a:spcPct val="0"/>
            </a:spcBef>
            <a:spcAft>
              <a:spcPct val="35000"/>
            </a:spcAft>
          </a:pPr>
          <a:r>
            <a:rPr lang="en-GB" sz="1600" b="0" i="0" u="none" kern="1200" dirty="0" smtClean="0">
              <a:solidFill>
                <a:schemeClr val="bg1"/>
              </a:solidFill>
            </a:rPr>
            <a:t>Co-ordination - the ability to use two or more body parts at once</a:t>
          </a:r>
          <a:endParaRPr lang="en-GB" sz="1600" b="0" kern="1200" dirty="0">
            <a:solidFill>
              <a:schemeClr val="bg1"/>
            </a:solidFill>
          </a:endParaRPr>
        </a:p>
      </dsp:txBody>
      <dsp:txXfrm>
        <a:off x="1118233" y="1996562"/>
        <a:ext cx="6933183" cy="570477"/>
      </dsp:txXfrm>
    </dsp:sp>
    <dsp:sp modelId="{EE502739-011A-426E-8C7B-2036E6B3BC4B}">
      <dsp:nvSpPr>
        <dsp:cNvPr id="0" name=""/>
        <dsp:cNvSpPr/>
      </dsp:nvSpPr>
      <dsp:spPr>
        <a:xfrm>
          <a:off x="761685" y="1925252"/>
          <a:ext cx="713096" cy="713096"/>
        </a:xfrm>
        <a:prstGeom prst="ellipse">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36EFEB-52F7-40C3-8DDA-DD7DA658C693}">
      <dsp:nvSpPr>
        <dsp:cNvPr id="0" name=""/>
        <dsp:cNvSpPr/>
      </dsp:nvSpPr>
      <dsp:spPr>
        <a:xfrm>
          <a:off x="1118233" y="2851627"/>
          <a:ext cx="6933183" cy="57047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0640" rIns="40640" bIns="40640" numCol="1" spcCol="1270" anchor="ctr" anchorCtr="0">
          <a:noAutofit/>
        </a:bodyPr>
        <a:lstStyle/>
        <a:p>
          <a:pPr lvl="0" algn="l" defTabSz="711200" rtl="0">
            <a:lnSpc>
              <a:spcPct val="90000"/>
            </a:lnSpc>
            <a:spcBef>
              <a:spcPct val="0"/>
            </a:spcBef>
            <a:spcAft>
              <a:spcPct val="35000"/>
            </a:spcAft>
          </a:pPr>
          <a:r>
            <a:rPr lang="en-GB" sz="1600" b="0" i="0" u="none" kern="1200" dirty="0" smtClean="0">
              <a:solidFill>
                <a:schemeClr val="bg1"/>
              </a:solidFill>
            </a:rPr>
            <a:t>Power- the ability to undertake strength performances quickly. Power = strength x speed</a:t>
          </a:r>
          <a:endParaRPr lang="en-GB" sz="1600" b="0" kern="1200" dirty="0">
            <a:solidFill>
              <a:schemeClr val="bg1"/>
            </a:solidFill>
          </a:endParaRPr>
        </a:p>
      </dsp:txBody>
      <dsp:txXfrm>
        <a:off x="1118233" y="2851627"/>
        <a:ext cx="6933183" cy="570477"/>
      </dsp:txXfrm>
    </dsp:sp>
    <dsp:sp modelId="{0B66DBA4-AE73-4F34-80D3-5A22926B0262}">
      <dsp:nvSpPr>
        <dsp:cNvPr id="0" name=""/>
        <dsp:cNvSpPr/>
      </dsp:nvSpPr>
      <dsp:spPr>
        <a:xfrm>
          <a:off x="761685" y="2780318"/>
          <a:ext cx="713096" cy="713096"/>
        </a:xfrm>
        <a:prstGeom prst="ellipse">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A1033C-5433-4863-8FB3-0017BC0608EF}">
      <dsp:nvSpPr>
        <dsp:cNvPr id="0" name=""/>
        <dsp:cNvSpPr/>
      </dsp:nvSpPr>
      <dsp:spPr>
        <a:xfrm>
          <a:off x="903654" y="3707235"/>
          <a:ext cx="7147763" cy="57047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0640" rIns="40640" bIns="40640" numCol="1" spcCol="1270" anchor="ctr" anchorCtr="0">
          <a:noAutofit/>
        </a:bodyPr>
        <a:lstStyle/>
        <a:p>
          <a:pPr lvl="0" algn="l" defTabSz="711200" rtl="0">
            <a:lnSpc>
              <a:spcPct val="90000"/>
            </a:lnSpc>
            <a:spcBef>
              <a:spcPct val="0"/>
            </a:spcBef>
            <a:spcAft>
              <a:spcPct val="35000"/>
            </a:spcAft>
          </a:pPr>
          <a:r>
            <a:rPr lang="en-GB" sz="1600" b="0" i="0" u="none" kern="1200" dirty="0" smtClean="0">
              <a:solidFill>
                <a:schemeClr val="bg1"/>
              </a:solidFill>
            </a:rPr>
            <a:t>Reaction Time - the time between the presentation of a stimulus and the onset of movement</a:t>
          </a:r>
          <a:endParaRPr lang="en-GB" sz="1600" b="0" kern="1200" dirty="0">
            <a:solidFill>
              <a:schemeClr val="bg1"/>
            </a:solidFill>
          </a:endParaRPr>
        </a:p>
      </dsp:txBody>
      <dsp:txXfrm>
        <a:off x="903654" y="3707235"/>
        <a:ext cx="7147763" cy="570477"/>
      </dsp:txXfrm>
    </dsp:sp>
    <dsp:sp modelId="{C64180EA-9492-4A1D-A626-8972BAF796F1}">
      <dsp:nvSpPr>
        <dsp:cNvPr id="0" name=""/>
        <dsp:cNvSpPr/>
      </dsp:nvSpPr>
      <dsp:spPr>
        <a:xfrm>
          <a:off x="547106" y="3635925"/>
          <a:ext cx="713096" cy="713096"/>
        </a:xfrm>
        <a:prstGeom prst="ellipse">
          <a:avLst/>
        </a:prstGeom>
        <a:solidFill>
          <a:schemeClr val="lt1">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1BA0DC-62B3-4EDB-8894-ADB468DE1698}">
      <dsp:nvSpPr>
        <dsp:cNvPr id="0" name=""/>
        <dsp:cNvSpPr/>
      </dsp:nvSpPr>
      <dsp:spPr>
        <a:xfrm>
          <a:off x="434398" y="4562842"/>
          <a:ext cx="7617019" cy="57047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0640" rIns="40640" bIns="40640" numCol="1" spcCol="1270" anchor="ctr" anchorCtr="0">
          <a:noAutofit/>
        </a:bodyPr>
        <a:lstStyle/>
        <a:p>
          <a:pPr lvl="0" algn="l" defTabSz="711200" rtl="0">
            <a:lnSpc>
              <a:spcPct val="90000"/>
            </a:lnSpc>
            <a:spcBef>
              <a:spcPct val="0"/>
            </a:spcBef>
            <a:spcAft>
              <a:spcPct val="35000"/>
            </a:spcAft>
          </a:pPr>
          <a:r>
            <a:rPr lang="en-GB" sz="1600" b="0" i="0" u="none" kern="1200" dirty="0" smtClean="0">
              <a:solidFill>
                <a:schemeClr val="bg1"/>
              </a:solidFill>
            </a:rPr>
            <a:t>Speed - the differential rate at which an individual is able to perform a movement or cover a distance in a period of time</a:t>
          </a:r>
          <a:endParaRPr lang="en-GB" sz="1600" b="0" kern="1200" dirty="0">
            <a:solidFill>
              <a:schemeClr val="bg1"/>
            </a:solidFill>
          </a:endParaRPr>
        </a:p>
      </dsp:txBody>
      <dsp:txXfrm>
        <a:off x="434398" y="4562842"/>
        <a:ext cx="7617019" cy="570477"/>
      </dsp:txXfrm>
    </dsp:sp>
    <dsp:sp modelId="{8C938172-E505-4E60-BF4D-2F388355C9DA}">
      <dsp:nvSpPr>
        <dsp:cNvPr id="0" name=""/>
        <dsp:cNvSpPr/>
      </dsp:nvSpPr>
      <dsp:spPr>
        <a:xfrm>
          <a:off x="77849" y="4491533"/>
          <a:ext cx="713096" cy="713096"/>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CC956-B2B4-4842-82B0-1B4E04AE2096}" type="datetimeFigureOut">
              <a:rPr lang="en-GB" smtClean="0"/>
              <a:t>30/01/2017</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039DC-F601-4953-A439-0E896426FE10}" type="slidenum">
              <a:rPr lang="en-GB" smtClean="0"/>
              <a:t>‹#›</a:t>
            </a:fld>
            <a:endParaRPr lang="en-GB" dirty="0"/>
          </a:p>
        </p:txBody>
      </p:sp>
    </p:spTree>
    <p:extLst>
      <p:ext uri="{BB962C8B-B14F-4D97-AF65-F5344CB8AC3E}">
        <p14:creationId xmlns:p14="http://schemas.microsoft.com/office/powerpoint/2010/main" val="340931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F039DC-F601-4953-A439-0E896426FE10}" type="slidenum">
              <a:rPr lang="en-GB" smtClean="0"/>
              <a:t>130</a:t>
            </a:fld>
            <a:endParaRPr lang="en-GB" dirty="0"/>
          </a:p>
        </p:txBody>
      </p:sp>
    </p:spTree>
    <p:extLst>
      <p:ext uri="{BB962C8B-B14F-4D97-AF65-F5344CB8AC3E}">
        <p14:creationId xmlns:p14="http://schemas.microsoft.com/office/powerpoint/2010/main" val="307738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367095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306150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4813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7947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111311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4"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3471936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4"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995851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28362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106759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3443528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235630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59369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134531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3"/>
          <p:cNvSpPr>
            <a:spLocks noGrp="1"/>
          </p:cNvSpPr>
          <p:nvPr>
            <p:ph type="ftr" sz="quarter" idx="11"/>
          </p:nvPr>
        </p:nvSpPr>
        <p:spPr/>
        <p:txBody>
          <a:bodyPr/>
          <a:lstStyle/>
          <a:p>
            <a:endParaRPr lang="en-GB" dirty="0"/>
          </a:p>
        </p:txBody>
      </p:sp>
      <p:sp>
        <p:nvSpPr>
          <p:cNvPr id="6" name="Slide Number Placeholder 4"/>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1487008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2"/>
          <p:cNvSpPr>
            <a:spLocks noGrp="1"/>
          </p:cNvSpPr>
          <p:nvPr>
            <p:ph type="ftr" sz="quarter" idx="11"/>
          </p:nvPr>
        </p:nvSpPr>
        <p:spPr/>
        <p:txBody>
          <a:bodyPr/>
          <a:lstStyle/>
          <a:p>
            <a:endParaRPr lang="en-GB" dirty="0"/>
          </a:p>
        </p:txBody>
      </p:sp>
      <p:sp>
        <p:nvSpPr>
          <p:cNvPr id="6" name="Slide Number Placeholder 3"/>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148614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5" name="Footer Placeholder 5"/>
          <p:cNvSpPr>
            <a:spLocks noGrp="1"/>
          </p:cNvSpPr>
          <p:nvPr>
            <p:ph type="ftr" sz="quarter" idx="11"/>
          </p:nvPr>
        </p:nvSpPr>
        <p:spPr/>
        <p:txBody>
          <a:bodyPr/>
          <a:lstStyle/>
          <a:p>
            <a:endParaRPr lang="en-GB" dirty="0"/>
          </a:p>
        </p:txBody>
      </p:sp>
      <p:sp>
        <p:nvSpPr>
          <p:cNvPr id="6" name="Slide Number Placeholder 6"/>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256686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13C1A-D5A8-4410-9214-AB281E921E8B}" type="datetimeFigureOut">
              <a:rPr lang="en-GB" smtClean="0"/>
              <a:t>30/01/2017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F3F9DAB-6A46-4B6C-A1E5-21D8D045BE24}" type="slidenum">
              <a:rPr lang="en-GB" smtClean="0"/>
              <a:t>‹#›</a:t>
            </a:fld>
            <a:endParaRPr lang="en-GB" dirty="0"/>
          </a:p>
        </p:txBody>
      </p:sp>
    </p:spTree>
    <p:extLst>
      <p:ext uri="{BB962C8B-B14F-4D97-AF65-F5344CB8AC3E}">
        <p14:creationId xmlns:p14="http://schemas.microsoft.com/office/powerpoint/2010/main" val="406819246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1213C1A-D5A8-4410-9214-AB281E921E8B}" type="datetimeFigureOut">
              <a:rPr lang="en-GB" smtClean="0"/>
              <a:t>30/01/2017</a:t>
            </a:fld>
            <a:endParaRPr lang="en-GB"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F3F9DAB-6A46-4B6C-A1E5-21D8D045BE24}" type="slidenum">
              <a:rPr lang="en-GB" smtClean="0"/>
              <a:t>‹#›</a:t>
            </a:fld>
            <a:endParaRPr lang="en-GB" dirty="0"/>
          </a:p>
        </p:txBody>
      </p:sp>
    </p:spTree>
    <p:extLst>
      <p:ext uri="{BB962C8B-B14F-4D97-AF65-F5344CB8AC3E}">
        <p14:creationId xmlns:p14="http://schemas.microsoft.com/office/powerpoint/2010/main" val="27495685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1.xml"/><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23.png"/><Relationship Id="rId7" Type="http://schemas.openxmlformats.org/officeDocument/2006/relationships/slide" Target="slide14.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00.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01.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7" Type="http://schemas.openxmlformats.org/officeDocument/2006/relationships/image" Target="../media/image8.jpg"/><Relationship Id="rId8" Type="http://schemas.openxmlformats.org/officeDocument/2006/relationships/slide" Target="slide95.xml"/><Relationship Id="rId9" Type="http://schemas.openxmlformats.org/officeDocument/2006/relationships/image" Target="../media/image13.png"/><Relationship Id="rId10" Type="http://schemas.openxmlformats.org/officeDocument/2006/relationships/slide" Target="slide9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70.png"/><Relationship Id="rId7" Type="http://schemas.openxmlformats.org/officeDocument/2006/relationships/slide" Target="slide110.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slide" Target="slide111.xml"/><Relationship Id="rId7" Type="http://schemas.openxmlformats.org/officeDocument/2006/relationships/image" Target="../media/image21.png"/><Relationship Id="rId8"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72.png"/><Relationship Id="rId7" Type="http://schemas.openxmlformats.org/officeDocument/2006/relationships/slide" Target="slide11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73.png"/><Relationship Id="rId7" Type="http://schemas.openxmlformats.org/officeDocument/2006/relationships/slide" Target="slide11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74.png"/><Relationship Id="rId7" Type="http://schemas.openxmlformats.org/officeDocument/2006/relationships/slide" Target="slide114.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70.png"/><Relationship Id="rId7" Type="http://schemas.openxmlformats.org/officeDocument/2006/relationships/slide" Target="slide115.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75.png"/><Relationship Id="rId7" Type="http://schemas.openxmlformats.org/officeDocument/2006/relationships/slide" Target="slide116.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24.png"/><Relationship Id="rId7" Type="http://schemas.openxmlformats.org/officeDocument/2006/relationships/slide" Target="slide15.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10.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1.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2.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3.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4.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5.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6.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7.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slide" Target="slide124.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slide" Target="slide125.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9.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slide" Target="slide126.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20.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slide" Target="slide127.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slide" Target="slide128.xml"/><Relationship Id="rId4" Type="http://schemas.openxmlformats.org/officeDocument/2006/relationships/image" Target="../media/image21.png"/><Relationship Id="rId5" Type="http://schemas.openxmlformats.org/officeDocument/2006/relationships/slide" Target="slide95.xml"/><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2.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slide" Target="slide129.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3.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slide" Target="slide13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4.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5.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6.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7.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8.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9.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slide" Target="slide95.xml"/><Relationship Id="rId5" Type="http://schemas.openxmlformats.org/officeDocument/2006/relationships/image" Target="../media/image13.png"/><Relationship Id="rId6"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1.xml.rels><?xml version="1.0" encoding="UTF-8" standalone="yes"?>
<Relationships xmlns="http://schemas.openxmlformats.org/package/2006/relationships"><Relationship Id="rId20" Type="http://schemas.openxmlformats.org/officeDocument/2006/relationships/slide" Target="slide141.xml"/><Relationship Id="rId21" Type="http://schemas.openxmlformats.org/officeDocument/2006/relationships/slide" Target="slide145.xml"/><Relationship Id="rId22" Type="http://schemas.openxmlformats.org/officeDocument/2006/relationships/slide" Target="slide146.xml"/><Relationship Id="rId23" Type="http://schemas.openxmlformats.org/officeDocument/2006/relationships/slide" Target="slide155.xml"/><Relationship Id="rId24" Type="http://schemas.openxmlformats.org/officeDocument/2006/relationships/slide" Target="slide150.xml"/><Relationship Id="rId25" Type="http://schemas.openxmlformats.org/officeDocument/2006/relationships/slide" Target="slide156.xml"/><Relationship Id="rId26" Type="http://schemas.openxmlformats.org/officeDocument/2006/relationships/slide" Target="slide151.xml"/><Relationship Id="rId27" Type="http://schemas.openxmlformats.org/officeDocument/2006/relationships/slide" Target="slide133.xml"/><Relationship Id="rId28" Type="http://schemas.openxmlformats.org/officeDocument/2006/relationships/image" Target="../media/image48.jpeg"/><Relationship Id="rId29" Type="http://schemas.openxmlformats.org/officeDocument/2006/relationships/slide" Target="slide138.xml"/><Relationship Id="rId1" Type="http://schemas.openxmlformats.org/officeDocument/2006/relationships/slideLayout" Target="../slideLayouts/slideLayout2.xml"/><Relationship Id="rId2" Type="http://schemas.openxmlformats.org/officeDocument/2006/relationships/slide" Target="slide132.xml"/><Relationship Id="rId3" Type="http://schemas.openxmlformats.org/officeDocument/2006/relationships/image" Target="../media/image8.jpg"/><Relationship Id="rId4" Type="http://schemas.openxmlformats.org/officeDocument/2006/relationships/slide" Target="slide137.xml"/><Relationship Id="rId5" Type="http://schemas.openxmlformats.org/officeDocument/2006/relationships/image" Target="../media/image9.png"/><Relationship Id="rId30" Type="http://schemas.openxmlformats.org/officeDocument/2006/relationships/image" Target="../media/image49.png"/><Relationship Id="rId31" Type="http://schemas.microsoft.com/office/2007/relationships/hdphoto" Target="../media/hdphoto2.wdp"/><Relationship Id="rId32" Type="http://schemas.openxmlformats.org/officeDocument/2006/relationships/slide" Target="slide143.xml"/><Relationship Id="rId9" Type="http://schemas.openxmlformats.org/officeDocument/2006/relationships/slide" Target="slide152.xml"/><Relationship Id="rId6" Type="http://schemas.microsoft.com/office/2007/relationships/hdphoto" Target="../media/hdphoto1.wdp"/><Relationship Id="rId7" Type="http://schemas.openxmlformats.org/officeDocument/2006/relationships/slide" Target="slide142.xml"/><Relationship Id="rId8" Type="http://schemas.openxmlformats.org/officeDocument/2006/relationships/image" Target="../media/image10.png"/><Relationship Id="rId33" Type="http://schemas.openxmlformats.org/officeDocument/2006/relationships/image" Target="../media/image50.png"/><Relationship Id="rId34" Type="http://schemas.openxmlformats.org/officeDocument/2006/relationships/slide" Target="slide153.xml"/><Relationship Id="rId35" Type="http://schemas.openxmlformats.org/officeDocument/2006/relationships/slide" Target="slide148.xml"/><Relationship Id="rId36" Type="http://schemas.openxmlformats.org/officeDocument/2006/relationships/image" Target="../media/image51.png"/><Relationship Id="rId10" Type="http://schemas.openxmlformats.org/officeDocument/2006/relationships/slide" Target="slide147.xml"/><Relationship Id="rId11" Type="http://schemas.openxmlformats.org/officeDocument/2006/relationships/image" Target="../media/image11.png"/><Relationship Id="rId12" Type="http://schemas.openxmlformats.org/officeDocument/2006/relationships/slide" Target="slide134.xml"/><Relationship Id="rId13" Type="http://schemas.openxmlformats.org/officeDocument/2006/relationships/slide" Target="slide139.xml"/><Relationship Id="rId14" Type="http://schemas.openxmlformats.org/officeDocument/2006/relationships/slide" Target="slide144.xml"/><Relationship Id="rId15" Type="http://schemas.openxmlformats.org/officeDocument/2006/relationships/slide" Target="slide154.xml"/><Relationship Id="rId16" Type="http://schemas.openxmlformats.org/officeDocument/2006/relationships/slide" Target="slide149.xml"/><Relationship Id="rId17" Type="http://schemas.openxmlformats.org/officeDocument/2006/relationships/slide" Target="slide135.xml"/><Relationship Id="rId18" Type="http://schemas.openxmlformats.org/officeDocument/2006/relationships/slide" Target="slide136.xml"/><Relationship Id="rId19" Type="http://schemas.openxmlformats.org/officeDocument/2006/relationships/slide" Target="slide140.xml"/><Relationship Id="rId37" Type="http://schemas.openxmlformats.org/officeDocument/2006/relationships/slide" Target="slide2.xml"/><Relationship Id="rId38" Type="http://schemas.openxmlformats.org/officeDocument/2006/relationships/image" Target="../media/image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19.xml"/><Relationship Id="rId6" Type="http://schemas.openxmlformats.org/officeDocument/2006/relationships/diagramLayout" Target="../diagrams/layout19.xml"/><Relationship Id="rId7" Type="http://schemas.openxmlformats.org/officeDocument/2006/relationships/diagramQuickStyle" Target="../diagrams/quickStyle19.xml"/><Relationship Id="rId8" Type="http://schemas.openxmlformats.org/officeDocument/2006/relationships/diagramColors" Target="../diagrams/colors19.xml"/><Relationship Id="rId9"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slide" Target="slide131.xml"/></Relationships>
</file>

<file path=ppt/slides/_rels/slide133.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diagramData" Target="../diagrams/data20.xml"/><Relationship Id="rId6" Type="http://schemas.openxmlformats.org/officeDocument/2006/relationships/diagramLayout" Target="../diagrams/layout20.xml"/><Relationship Id="rId7" Type="http://schemas.openxmlformats.org/officeDocument/2006/relationships/diagramQuickStyle" Target="../diagrams/quickStyle20.xml"/><Relationship Id="rId8" Type="http://schemas.openxmlformats.org/officeDocument/2006/relationships/diagramColors" Target="../diagrams/colors20.xml"/><Relationship Id="rId9"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4.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5.xml.rels><?xml version="1.0" encoding="UTF-8" standalone="yes"?>
<Relationships xmlns="http://schemas.openxmlformats.org/package/2006/relationships"><Relationship Id="rId11" Type="http://schemas.openxmlformats.org/officeDocument/2006/relationships/diagramLayout" Target="../diagrams/layout22.xml"/><Relationship Id="rId12" Type="http://schemas.openxmlformats.org/officeDocument/2006/relationships/diagramQuickStyle" Target="../diagrams/quickStyle22.xml"/><Relationship Id="rId13" Type="http://schemas.openxmlformats.org/officeDocument/2006/relationships/diagramColors" Target="../diagrams/colors22.xml"/><Relationship Id="rId14"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diagramData" Target="../diagrams/data21.xml"/><Relationship Id="rId6" Type="http://schemas.openxmlformats.org/officeDocument/2006/relationships/diagramLayout" Target="../diagrams/layout21.xml"/><Relationship Id="rId7" Type="http://schemas.openxmlformats.org/officeDocument/2006/relationships/diagramQuickStyle" Target="../diagrams/quickStyle21.xml"/><Relationship Id="rId8" Type="http://schemas.openxmlformats.org/officeDocument/2006/relationships/diagramColors" Target="../diagrams/colors21.xml"/><Relationship Id="rId9" Type="http://schemas.microsoft.com/office/2007/relationships/diagramDrawing" Target="../diagrams/drawing21.xml"/><Relationship Id="rId10" Type="http://schemas.openxmlformats.org/officeDocument/2006/relationships/diagramData" Target="../diagrams/data22.xml"/></Relationships>
</file>

<file path=ppt/slides/_rels/slide136.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diagramData" Target="../diagrams/data23.xml"/><Relationship Id="rId6" Type="http://schemas.openxmlformats.org/officeDocument/2006/relationships/diagramLayout" Target="../diagrams/layout23.xml"/><Relationship Id="rId7" Type="http://schemas.openxmlformats.org/officeDocument/2006/relationships/diagramQuickStyle" Target="../diagrams/quickStyle23.xml"/><Relationship Id="rId8" Type="http://schemas.openxmlformats.org/officeDocument/2006/relationships/diagramColors" Target="../diagrams/colors23.xml"/><Relationship Id="rId9"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31.xml"/><Relationship Id="rId5" Type="http://schemas.openxmlformats.org/officeDocument/2006/relationships/image" Target="../media/image13.png"/><Relationship Id="rId6" Type="http://schemas.openxmlformats.org/officeDocument/2006/relationships/slide" Target="slide142.xml"/><Relationship Id="rId7" Type="http://schemas.openxmlformats.org/officeDocument/2006/relationships/image" Target="../media/image21.png"/><Relationship Id="rId8"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31.xml"/><Relationship Id="rId5" Type="http://schemas.openxmlformats.org/officeDocument/2006/relationships/image" Target="../media/image13.png"/><Relationship Id="rId6" Type="http://schemas.openxmlformats.org/officeDocument/2006/relationships/slide" Target="slide143.xml"/><Relationship Id="rId7" Type="http://schemas.openxmlformats.org/officeDocument/2006/relationships/image" Target="../media/image21.png"/><Relationship Id="rId8"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31.xml"/><Relationship Id="rId5" Type="http://schemas.openxmlformats.org/officeDocument/2006/relationships/image" Target="../media/image13.png"/><Relationship Id="rId6" Type="http://schemas.openxmlformats.org/officeDocument/2006/relationships/slide" Target="slide144.xml"/><Relationship Id="rId7" Type="http://schemas.openxmlformats.org/officeDocument/2006/relationships/image" Target="../media/image21.png"/><Relationship Id="rId8"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31.xml"/><Relationship Id="rId5" Type="http://schemas.openxmlformats.org/officeDocument/2006/relationships/image" Target="../media/image13.png"/><Relationship Id="rId6" Type="http://schemas.openxmlformats.org/officeDocument/2006/relationships/slide" Target="slide145.xml"/><Relationship Id="rId7" Type="http://schemas.openxmlformats.org/officeDocument/2006/relationships/image" Target="../media/image21.png"/><Relationship Id="rId8"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31.xml"/><Relationship Id="rId5" Type="http://schemas.openxmlformats.org/officeDocument/2006/relationships/image" Target="../media/image13.png"/><Relationship Id="rId6" Type="http://schemas.openxmlformats.org/officeDocument/2006/relationships/slide" Target="slide146.xml"/><Relationship Id="rId7" Type="http://schemas.openxmlformats.org/officeDocument/2006/relationships/image" Target="../media/image21.png"/><Relationship Id="rId8"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2.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3.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4.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5.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6.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7.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slide" Target="slide15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8.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slide" Target="slide15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9.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slide" Target="slide154.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50.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slide" Target="slide155.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1.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5" Type="http://schemas.openxmlformats.org/officeDocument/2006/relationships/slide" Target="slide156.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2.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3.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4.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5.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6.xml.rels><?xml version="1.0" encoding="UTF-8" standalone="yes"?>
<Relationships xmlns="http://schemas.openxmlformats.org/package/2006/relationships"><Relationship Id="rId3" Type="http://schemas.openxmlformats.org/officeDocument/2006/relationships/slide" Target="slide131.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24.xml"/><Relationship Id="rId4" Type="http://schemas.openxmlformats.org/officeDocument/2006/relationships/diagramQuickStyle" Target="../diagrams/quickStyle24.xml"/><Relationship Id="rId5" Type="http://schemas.openxmlformats.org/officeDocument/2006/relationships/diagramColors" Target="../diagrams/colors24.xml"/><Relationship Id="rId6" Type="http://schemas.microsoft.com/office/2007/relationships/diagramDrawing" Target="../diagrams/drawing24.xml"/><Relationship Id="rId7" Type="http://schemas.openxmlformats.org/officeDocument/2006/relationships/slide" Target="slide2.xml"/><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diagramData" Target="../diagrams/data24.xml"/></Relationships>
</file>

<file path=ppt/slides/_rels/slide158.xml.rels><?xml version="1.0" encoding="UTF-8" standalone="yes"?>
<Relationships xmlns="http://schemas.openxmlformats.org/package/2006/relationships"><Relationship Id="rId20" Type="http://schemas.openxmlformats.org/officeDocument/2006/relationships/slide" Target="slide171.xml"/><Relationship Id="rId21" Type="http://schemas.openxmlformats.org/officeDocument/2006/relationships/slide" Target="slide175.xml"/><Relationship Id="rId22" Type="http://schemas.openxmlformats.org/officeDocument/2006/relationships/slide" Target="slide176.xml"/><Relationship Id="rId23" Type="http://schemas.openxmlformats.org/officeDocument/2006/relationships/slide" Target="slide185.xml"/><Relationship Id="rId24" Type="http://schemas.openxmlformats.org/officeDocument/2006/relationships/slide" Target="slide180.xml"/><Relationship Id="rId25" Type="http://schemas.openxmlformats.org/officeDocument/2006/relationships/slide" Target="slide186.xml"/><Relationship Id="rId26" Type="http://schemas.openxmlformats.org/officeDocument/2006/relationships/slide" Target="slide181.xml"/><Relationship Id="rId27" Type="http://schemas.openxmlformats.org/officeDocument/2006/relationships/slide" Target="slide160.xml"/><Relationship Id="rId28" Type="http://schemas.openxmlformats.org/officeDocument/2006/relationships/image" Target="../media/image48.jpeg"/><Relationship Id="rId29" Type="http://schemas.openxmlformats.org/officeDocument/2006/relationships/slide" Target="slide168.xml"/><Relationship Id="rId1" Type="http://schemas.openxmlformats.org/officeDocument/2006/relationships/slideLayout" Target="../slideLayouts/slideLayout2.xml"/><Relationship Id="rId2" Type="http://schemas.openxmlformats.org/officeDocument/2006/relationships/slide" Target="slide159.xml"/><Relationship Id="rId3" Type="http://schemas.openxmlformats.org/officeDocument/2006/relationships/image" Target="../media/image8.jpg"/><Relationship Id="rId4" Type="http://schemas.openxmlformats.org/officeDocument/2006/relationships/slide" Target="slide167.xml"/><Relationship Id="rId5" Type="http://schemas.openxmlformats.org/officeDocument/2006/relationships/image" Target="../media/image9.png"/><Relationship Id="rId30" Type="http://schemas.openxmlformats.org/officeDocument/2006/relationships/image" Target="../media/image49.png"/><Relationship Id="rId31" Type="http://schemas.microsoft.com/office/2007/relationships/hdphoto" Target="../media/hdphoto2.wdp"/><Relationship Id="rId32" Type="http://schemas.openxmlformats.org/officeDocument/2006/relationships/slide" Target="slide173.xml"/><Relationship Id="rId9" Type="http://schemas.openxmlformats.org/officeDocument/2006/relationships/slide" Target="slide182.xml"/><Relationship Id="rId6" Type="http://schemas.microsoft.com/office/2007/relationships/hdphoto" Target="../media/hdphoto1.wdp"/><Relationship Id="rId7" Type="http://schemas.openxmlformats.org/officeDocument/2006/relationships/slide" Target="slide172.xml"/><Relationship Id="rId8" Type="http://schemas.openxmlformats.org/officeDocument/2006/relationships/image" Target="../media/image10.png"/><Relationship Id="rId33" Type="http://schemas.openxmlformats.org/officeDocument/2006/relationships/image" Target="../media/image50.png"/><Relationship Id="rId34" Type="http://schemas.openxmlformats.org/officeDocument/2006/relationships/slide" Target="slide183.xml"/><Relationship Id="rId35" Type="http://schemas.openxmlformats.org/officeDocument/2006/relationships/slide" Target="slide178.xml"/><Relationship Id="rId36" Type="http://schemas.openxmlformats.org/officeDocument/2006/relationships/image" Target="../media/image51.png"/><Relationship Id="rId10" Type="http://schemas.openxmlformats.org/officeDocument/2006/relationships/slide" Target="slide177.xml"/><Relationship Id="rId11" Type="http://schemas.openxmlformats.org/officeDocument/2006/relationships/image" Target="../media/image11.png"/><Relationship Id="rId12" Type="http://schemas.openxmlformats.org/officeDocument/2006/relationships/slide" Target="slide161.xml"/><Relationship Id="rId13" Type="http://schemas.openxmlformats.org/officeDocument/2006/relationships/slide" Target="slide169.xml"/><Relationship Id="rId14" Type="http://schemas.openxmlformats.org/officeDocument/2006/relationships/slide" Target="slide174.xml"/><Relationship Id="rId15" Type="http://schemas.openxmlformats.org/officeDocument/2006/relationships/slide" Target="slide184.xml"/><Relationship Id="rId16" Type="http://schemas.openxmlformats.org/officeDocument/2006/relationships/slide" Target="slide179.xml"/><Relationship Id="rId17" Type="http://schemas.openxmlformats.org/officeDocument/2006/relationships/slide" Target="slide62.xml"/><Relationship Id="rId18" Type="http://schemas.openxmlformats.org/officeDocument/2006/relationships/slide" Target="slide166.xml"/><Relationship Id="rId19" Type="http://schemas.openxmlformats.org/officeDocument/2006/relationships/slide" Target="slide170.xml"/><Relationship Id="rId37" Type="http://schemas.openxmlformats.org/officeDocument/2006/relationships/slide" Target="slide157.xml"/><Relationship Id="rId38" Type="http://schemas.openxmlformats.org/officeDocument/2006/relationships/image" Target="../media/image52.png"/></Relationships>
</file>

<file path=ppt/slides/_rels/slide15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image" Target="../media/image95.jpg"/><Relationship Id="rId6" Type="http://schemas.openxmlformats.org/officeDocument/2006/relationships/image" Target="../media/image96.jpeg"/><Relationship Id="rId7"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slide" Target="slide15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slide" Target="slide2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60.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98.png"/><Relationship Id="rId6" Type="http://schemas.openxmlformats.org/officeDocument/2006/relationships/image" Target="../media/image99.jpeg"/><Relationship Id="rId7"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61.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98.png"/><Relationship Id="rId6" Type="http://schemas.openxmlformats.org/officeDocument/2006/relationships/image" Target="../media/image99.jpeg"/><Relationship Id="rId7"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62.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diagramData" Target="../diagrams/data25.xml"/><Relationship Id="rId6" Type="http://schemas.openxmlformats.org/officeDocument/2006/relationships/diagramLayout" Target="../diagrams/layout25.xml"/><Relationship Id="rId7" Type="http://schemas.openxmlformats.org/officeDocument/2006/relationships/diagramQuickStyle" Target="../diagrams/quickStyle25.xml"/><Relationship Id="rId8" Type="http://schemas.openxmlformats.org/officeDocument/2006/relationships/diagramColors" Target="../diagrams/colors25.xml"/><Relationship Id="rId9"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26.xml"/><Relationship Id="rId4" Type="http://schemas.openxmlformats.org/officeDocument/2006/relationships/diagramQuickStyle" Target="../diagrams/quickStyle26.xml"/><Relationship Id="rId5" Type="http://schemas.openxmlformats.org/officeDocument/2006/relationships/diagramColors" Target="../diagrams/colors26.xml"/><Relationship Id="rId6" Type="http://schemas.microsoft.com/office/2007/relationships/diagramDrawing" Target="../diagrams/drawing26.xml"/><Relationship Id="rId7" Type="http://schemas.openxmlformats.org/officeDocument/2006/relationships/slide" Target="slide158.xml"/><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diagramData" Target="../diagrams/data2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58.xml"/><Relationship Id="rId3" Type="http://schemas.openxmlformats.org/officeDocument/2006/relationships/image" Target="../media/image13.png"/></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27.xml"/><Relationship Id="rId4" Type="http://schemas.openxmlformats.org/officeDocument/2006/relationships/diagramQuickStyle" Target="../diagrams/quickStyle27.xml"/><Relationship Id="rId5" Type="http://schemas.openxmlformats.org/officeDocument/2006/relationships/diagramColors" Target="../diagrams/colors27.xml"/><Relationship Id="rId6" Type="http://schemas.microsoft.com/office/2007/relationships/diagramDrawing" Target="../diagrams/drawing27.xml"/><Relationship Id="rId7" Type="http://schemas.openxmlformats.org/officeDocument/2006/relationships/slide" Target="slide158.xml"/><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diagramData" Target="../diagrams/data27.xml"/></Relationships>
</file>

<file path=ppt/slides/_rels/slide166.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diagramData" Target="../diagrams/data28.xml"/><Relationship Id="rId6" Type="http://schemas.openxmlformats.org/officeDocument/2006/relationships/diagramLayout" Target="../diagrams/layout28.xml"/><Relationship Id="rId7" Type="http://schemas.openxmlformats.org/officeDocument/2006/relationships/diagramQuickStyle" Target="../diagrams/quickStyle28.xml"/><Relationship Id="rId8" Type="http://schemas.openxmlformats.org/officeDocument/2006/relationships/diagramColors" Target="../diagrams/colors28.xml"/><Relationship Id="rId9" Type="http://schemas.microsoft.com/office/2007/relationships/diagramDrawing" Target="../diagrams/drawing28.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6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58.xml"/><Relationship Id="rId5" Type="http://schemas.openxmlformats.org/officeDocument/2006/relationships/image" Target="../media/image13.png"/><Relationship Id="rId6" Type="http://schemas.openxmlformats.org/officeDocument/2006/relationships/image" Target="../media/image104.png"/><Relationship Id="rId7" Type="http://schemas.openxmlformats.org/officeDocument/2006/relationships/slide" Target="slide17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58.xml"/><Relationship Id="rId5" Type="http://schemas.openxmlformats.org/officeDocument/2006/relationships/image" Target="../media/image13.png"/><Relationship Id="rId6" Type="http://schemas.openxmlformats.org/officeDocument/2006/relationships/image" Target="../media/image105.png"/><Relationship Id="rId7" Type="http://schemas.openxmlformats.org/officeDocument/2006/relationships/slide" Target="slide17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58.xml"/><Relationship Id="rId5" Type="http://schemas.openxmlformats.org/officeDocument/2006/relationships/image" Target="../media/image13.png"/><Relationship Id="rId6" Type="http://schemas.openxmlformats.org/officeDocument/2006/relationships/image" Target="../media/image106.png"/><Relationship Id="rId7" Type="http://schemas.openxmlformats.org/officeDocument/2006/relationships/slide" Target="slide174.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1.png"/><Relationship Id="rId5" Type="http://schemas.openxmlformats.org/officeDocument/2006/relationships/slide" Target="slide2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7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58.xml"/><Relationship Id="rId5" Type="http://schemas.openxmlformats.org/officeDocument/2006/relationships/image" Target="../media/image13.png"/><Relationship Id="rId6" Type="http://schemas.openxmlformats.org/officeDocument/2006/relationships/image" Target="../media/image107.png"/><Relationship Id="rId7" Type="http://schemas.openxmlformats.org/officeDocument/2006/relationships/slide" Target="slide175.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58.xml"/><Relationship Id="rId5" Type="http://schemas.openxmlformats.org/officeDocument/2006/relationships/image" Target="../media/image13.png"/><Relationship Id="rId6" Type="http://schemas.openxmlformats.org/officeDocument/2006/relationships/image" Target="../media/image108.png"/><Relationship Id="rId7" Type="http://schemas.openxmlformats.org/officeDocument/2006/relationships/slide" Target="slide176.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2.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3.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4.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5.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6.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7.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slide" Target="slide18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8.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slide" Target="slide18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9.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slide" Target="slide184.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slide" Target="slide2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80.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slide" Target="slide185.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1.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5" Type="http://schemas.openxmlformats.org/officeDocument/2006/relationships/slide" Target="slide186.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2.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3.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4.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5.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6.xml.rels><?xml version="1.0" encoding="UTF-8" standalone="yes"?>
<Relationships xmlns="http://schemas.openxmlformats.org/package/2006/relationships"><Relationship Id="rId3" Type="http://schemas.openxmlformats.org/officeDocument/2006/relationships/slide" Target="slide158.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7.xml.rels><?xml version="1.0" encoding="UTF-8" standalone="yes"?>
<Relationships xmlns="http://schemas.openxmlformats.org/package/2006/relationships"><Relationship Id="rId20" Type="http://schemas.openxmlformats.org/officeDocument/2006/relationships/slide" Target="slide198.xml"/><Relationship Id="rId21" Type="http://schemas.openxmlformats.org/officeDocument/2006/relationships/slide" Target="slide202.xml"/><Relationship Id="rId22" Type="http://schemas.openxmlformats.org/officeDocument/2006/relationships/slide" Target="slide203.xml"/><Relationship Id="rId23" Type="http://schemas.openxmlformats.org/officeDocument/2006/relationships/slide" Target="slide212.xml"/><Relationship Id="rId24" Type="http://schemas.openxmlformats.org/officeDocument/2006/relationships/slide" Target="slide207.xml"/><Relationship Id="rId25" Type="http://schemas.openxmlformats.org/officeDocument/2006/relationships/slide" Target="slide213.xml"/><Relationship Id="rId26" Type="http://schemas.openxmlformats.org/officeDocument/2006/relationships/slide" Target="slide208.xml"/><Relationship Id="rId27" Type="http://schemas.openxmlformats.org/officeDocument/2006/relationships/slide" Target="slide189.xml"/><Relationship Id="rId28" Type="http://schemas.openxmlformats.org/officeDocument/2006/relationships/image" Target="../media/image48.jpeg"/><Relationship Id="rId29" Type="http://schemas.openxmlformats.org/officeDocument/2006/relationships/slide" Target="slide195.xml"/><Relationship Id="rId1" Type="http://schemas.openxmlformats.org/officeDocument/2006/relationships/slideLayout" Target="../slideLayouts/slideLayout2.xml"/><Relationship Id="rId2" Type="http://schemas.openxmlformats.org/officeDocument/2006/relationships/slide" Target="slide188.xml"/><Relationship Id="rId3" Type="http://schemas.openxmlformats.org/officeDocument/2006/relationships/image" Target="../media/image8.jpg"/><Relationship Id="rId4" Type="http://schemas.openxmlformats.org/officeDocument/2006/relationships/slide" Target="slide194.xml"/><Relationship Id="rId5" Type="http://schemas.openxmlformats.org/officeDocument/2006/relationships/image" Target="../media/image9.png"/><Relationship Id="rId30" Type="http://schemas.openxmlformats.org/officeDocument/2006/relationships/image" Target="../media/image49.png"/><Relationship Id="rId31" Type="http://schemas.microsoft.com/office/2007/relationships/hdphoto" Target="../media/hdphoto2.wdp"/><Relationship Id="rId32" Type="http://schemas.openxmlformats.org/officeDocument/2006/relationships/slide" Target="slide200.xml"/><Relationship Id="rId9" Type="http://schemas.openxmlformats.org/officeDocument/2006/relationships/slide" Target="slide209.xml"/><Relationship Id="rId6" Type="http://schemas.microsoft.com/office/2007/relationships/hdphoto" Target="../media/hdphoto1.wdp"/><Relationship Id="rId7" Type="http://schemas.openxmlformats.org/officeDocument/2006/relationships/slide" Target="slide199.xml"/><Relationship Id="rId8" Type="http://schemas.openxmlformats.org/officeDocument/2006/relationships/image" Target="../media/image10.png"/><Relationship Id="rId33" Type="http://schemas.openxmlformats.org/officeDocument/2006/relationships/image" Target="../media/image50.png"/><Relationship Id="rId34" Type="http://schemas.openxmlformats.org/officeDocument/2006/relationships/slide" Target="slide210.xml"/><Relationship Id="rId35" Type="http://schemas.openxmlformats.org/officeDocument/2006/relationships/slide" Target="slide205.xml"/><Relationship Id="rId36" Type="http://schemas.openxmlformats.org/officeDocument/2006/relationships/image" Target="../media/image51.png"/><Relationship Id="rId10" Type="http://schemas.openxmlformats.org/officeDocument/2006/relationships/slide" Target="slide204.xml"/><Relationship Id="rId11" Type="http://schemas.openxmlformats.org/officeDocument/2006/relationships/image" Target="../media/image11.png"/><Relationship Id="rId12" Type="http://schemas.openxmlformats.org/officeDocument/2006/relationships/slide" Target="slide191.xml"/><Relationship Id="rId13" Type="http://schemas.openxmlformats.org/officeDocument/2006/relationships/slide" Target="slide196.xml"/><Relationship Id="rId14" Type="http://schemas.openxmlformats.org/officeDocument/2006/relationships/slide" Target="slide201.xml"/><Relationship Id="rId15" Type="http://schemas.openxmlformats.org/officeDocument/2006/relationships/slide" Target="slide211.xml"/><Relationship Id="rId16" Type="http://schemas.openxmlformats.org/officeDocument/2006/relationships/slide" Target="slide206.xml"/><Relationship Id="rId17" Type="http://schemas.openxmlformats.org/officeDocument/2006/relationships/slide" Target="slide192.xml"/><Relationship Id="rId18" Type="http://schemas.openxmlformats.org/officeDocument/2006/relationships/slide" Target="slide193.xml"/><Relationship Id="rId19" Type="http://schemas.openxmlformats.org/officeDocument/2006/relationships/slide" Target="slide197.xml"/><Relationship Id="rId37" Type="http://schemas.openxmlformats.org/officeDocument/2006/relationships/slide" Target="slide157.xml"/><Relationship Id="rId38" Type="http://schemas.openxmlformats.org/officeDocument/2006/relationships/image" Target="../media/image52.png"/></Relationships>
</file>

<file path=ppt/slides/_rels/slide18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slide" Target="slide187.xml"/></Relationships>
</file>

<file path=ppt/slides/_rels/slide189.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diagramData" Target="../diagrams/data29.xml"/><Relationship Id="rId6" Type="http://schemas.openxmlformats.org/officeDocument/2006/relationships/diagramLayout" Target="../diagrams/layout29.xml"/><Relationship Id="rId7" Type="http://schemas.openxmlformats.org/officeDocument/2006/relationships/diagramQuickStyle" Target="../diagrams/quickStyle29.xml"/><Relationship Id="rId8" Type="http://schemas.openxmlformats.org/officeDocument/2006/relationships/diagramColors" Target="../diagrams/colors29.xml"/><Relationship Id="rId9" Type="http://schemas.microsoft.com/office/2007/relationships/diagramDrawing" Target="../diagrams/drawing29.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slide" Target="slide2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92.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93.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9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87.xml"/><Relationship Id="rId5" Type="http://schemas.openxmlformats.org/officeDocument/2006/relationships/image" Target="../media/image13.png"/><Relationship Id="rId6" Type="http://schemas.openxmlformats.org/officeDocument/2006/relationships/image" Target="../media/image116.png"/><Relationship Id="rId7" Type="http://schemas.openxmlformats.org/officeDocument/2006/relationships/slide" Target="slide199.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87.xml"/><Relationship Id="rId5" Type="http://schemas.openxmlformats.org/officeDocument/2006/relationships/image" Target="../media/image13.png"/><Relationship Id="rId6" Type="http://schemas.openxmlformats.org/officeDocument/2006/relationships/image" Target="../media/image117.png"/><Relationship Id="rId7" Type="http://schemas.openxmlformats.org/officeDocument/2006/relationships/slide" Target="slide200.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87.xml"/><Relationship Id="rId5" Type="http://schemas.openxmlformats.org/officeDocument/2006/relationships/image" Target="../media/image13.png"/><Relationship Id="rId6" Type="http://schemas.openxmlformats.org/officeDocument/2006/relationships/image" Target="../media/image118.png"/><Relationship Id="rId7" Type="http://schemas.openxmlformats.org/officeDocument/2006/relationships/slide" Target="slide201.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87.xml"/><Relationship Id="rId5" Type="http://schemas.openxmlformats.org/officeDocument/2006/relationships/image" Target="../media/image13.png"/><Relationship Id="rId6" Type="http://schemas.openxmlformats.org/officeDocument/2006/relationships/image" Target="../media/image119.png"/><Relationship Id="rId7" Type="http://schemas.openxmlformats.org/officeDocument/2006/relationships/slide" Target="slide20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187.xml"/><Relationship Id="rId5" Type="http://schemas.openxmlformats.org/officeDocument/2006/relationships/image" Target="../media/image13.png"/><Relationship Id="rId6" Type="http://schemas.openxmlformats.org/officeDocument/2006/relationships/image" Target="../media/image116.png"/><Relationship Id="rId7" Type="http://schemas.openxmlformats.org/officeDocument/2006/relationships/slide" Target="slide20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9.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24.xml"/><Relationship Id="rId5" Type="http://schemas.openxmlformats.org/officeDocument/2006/relationships/slide" Target="slide47.xml"/><Relationship Id="rId6" Type="http://schemas.openxmlformats.org/officeDocument/2006/relationships/slide" Target="slide68.xml"/><Relationship Id="rId7" Type="http://schemas.openxmlformats.org/officeDocument/2006/relationships/slide" Target="slide131.xml"/><Relationship Id="rId8" Type="http://schemas.openxmlformats.org/officeDocument/2006/relationships/slide" Target="slide157.xml"/><Relationship Id="rId9" Type="http://schemas.openxmlformats.org/officeDocument/2006/relationships/slide" Target="slide227.xml"/><Relationship Id="rId10" Type="http://schemas.openxmlformats.org/officeDocument/2006/relationships/slide" Target="slide253.xml"/><Relationship Id="rId11" Type="http://schemas.openxmlformats.org/officeDocument/2006/relationships/slide" Target="slide324.xml"/><Relationship Id="rId1" Type="http://schemas.openxmlformats.org/officeDocument/2006/relationships/slideLayout" Target="../slideLayouts/slideLayout2.xml"/><Relationship Id="rId2" Type="http://schemas.openxmlformats.org/officeDocument/2006/relationships/slide" Target="slide27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200.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1.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2.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3.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4.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slide" Target="slide209.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5.xml.rels><?xml version="1.0" encoding="UTF-8" standalone="yes"?>
<Relationships xmlns="http://schemas.openxmlformats.org/package/2006/relationships"><Relationship Id="rId11" Type="http://schemas.openxmlformats.org/officeDocument/2006/relationships/slide" Target="slide210.xml"/><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hyperlink" Target="http://www.google.co.uk/url?sa=i&amp;source=images&amp;cd=&amp;cad=rja&amp;uact=8&amp;docid=1iqyF2cIfq98mM&amp;tbnid=qs2eJQf-7BneDM&amp;ved=0CAgQjRw&amp;url=http://www.theguardian.com/sport/london-2012-olympics-blog/2011/mar/15/watching-olympic-games-2012-archery&amp;ei=XWFiU_eANeWx0QX81IBI&amp;psig=AFQjCNG-xvHYhrxYFbE-pF-eEdip5cuWEw&amp;ust=1399042781930350" TargetMode="External"/><Relationship Id="rId6" Type="http://schemas.openxmlformats.org/officeDocument/2006/relationships/image" Target="../media/image124.jpeg"/><Relationship Id="rId7" Type="http://schemas.openxmlformats.org/officeDocument/2006/relationships/hyperlink" Target="http://www.google.co.uk/url?sa=i&amp;rct=j&amp;q=&amp;esrc=s&amp;frm=1&amp;source=images&amp;cd=&amp;cad=rja&amp;uact=8&amp;docid=R3PQt7DYpJGCjM&amp;tbnid=WvSxaq-jivvPxM:&amp;ved=0CAUQjRw&amp;url=http://www.thehindu.com/sport/athletics/bolt-does-it-again-races-to-historic-sprint-double/article3747289.ece&amp;ei=-pJiU4KeJoqM0wW464GIDA&amp;bvm=bv.65788261,d.ZWU&amp;psig=AFQjCNHiQnKjxlJbXmbo1XLRXhwdOvSdsg&amp;ust=1399055435162095" TargetMode="External"/><Relationship Id="rId8" Type="http://schemas.openxmlformats.org/officeDocument/2006/relationships/image" Target="../media/image125.jpeg"/><Relationship Id="rId9" Type="http://schemas.openxmlformats.org/officeDocument/2006/relationships/hyperlink" Target="http://www.google.co.uk/url?sa=i&amp;source=images&amp;cd=&amp;cad=rja&amp;uact=8&amp;docid=sJs447eCP1ABqM&amp;tbnid=PmwzB-EFEZn89M&amp;ved=0CAgQjRw&amp;url=http://www.bbc.co.uk/sport/0/wales/22870849&amp;ei=TZNiU7b6CoboOpuogegG&amp;psig=AFQjCNExH_JOqKOTfdimAcsePXA8J94GYw&amp;ust=1399055565276836" TargetMode="External"/><Relationship Id="rId10" Type="http://schemas.openxmlformats.org/officeDocument/2006/relationships/image" Target="../media/image126.jpeg"/></Relationships>
</file>

<file path=ppt/slides/_rels/slide206.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slide" Target="slide21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7.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slide" Target="slide21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8.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5" Type="http://schemas.openxmlformats.org/officeDocument/2006/relationships/slide" Target="slide21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9.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210.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1.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2.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3.xml.rels><?xml version="1.0" encoding="UTF-8" standalone="yes"?>
<Relationships xmlns="http://schemas.openxmlformats.org/package/2006/relationships"><Relationship Id="rId3" Type="http://schemas.openxmlformats.org/officeDocument/2006/relationships/slide" Target="slide18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4.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slide" Target="slide218.xml"/><Relationship Id="rId13" Type="http://schemas.openxmlformats.org/officeDocument/2006/relationships/slide" Target="slide220.xml"/><Relationship Id="rId14" Type="http://schemas.openxmlformats.org/officeDocument/2006/relationships/slide" Target="slide222.xml"/><Relationship Id="rId15" Type="http://schemas.openxmlformats.org/officeDocument/2006/relationships/slide" Target="slide226.xml"/><Relationship Id="rId16" Type="http://schemas.openxmlformats.org/officeDocument/2006/relationships/slide" Target="slide224.xml"/><Relationship Id="rId17" Type="http://schemas.openxmlformats.org/officeDocument/2006/relationships/slide" Target="slide157.xml"/><Relationship Id="rId1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slide" Target="slide215.xml"/><Relationship Id="rId3" Type="http://schemas.openxmlformats.org/officeDocument/2006/relationships/image" Target="../media/image8.jpg"/><Relationship Id="rId4" Type="http://schemas.openxmlformats.org/officeDocument/2006/relationships/slide" Target="slide219.xml"/><Relationship Id="rId5" Type="http://schemas.openxmlformats.org/officeDocument/2006/relationships/image" Target="../media/image9.png"/><Relationship Id="rId6" Type="http://schemas.microsoft.com/office/2007/relationships/hdphoto" Target="../media/hdphoto1.wdp"/><Relationship Id="rId7" Type="http://schemas.openxmlformats.org/officeDocument/2006/relationships/slide" Target="slide221.xml"/><Relationship Id="rId8" Type="http://schemas.openxmlformats.org/officeDocument/2006/relationships/image" Target="../media/image10.png"/><Relationship Id="rId9" Type="http://schemas.openxmlformats.org/officeDocument/2006/relationships/slide" Target="slide225.xml"/><Relationship Id="rId10" Type="http://schemas.openxmlformats.org/officeDocument/2006/relationships/slide" Target="slide223.xml"/></Relationships>
</file>

<file path=ppt/slides/_rels/slide2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30.xml"/><Relationship Id="rId6" Type="http://schemas.openxmlformats.org/officeDocument/2006/relationships/diagramLayout" Target="../diagrams/layout30.xml"/><Relationship Id="rId7" Type="http://schemas.openxmlformats.org/officeDocument/2006/relationships/diagramQuickStyle" Target="../diagrams/quickStyle30.xml"/><Relationship Id="rId8" Type="http://schemas.openxmlformats.org/officeDocument/2006/relationships/diagramColors" Target="../diagrams/colors30.xml"/><Relationship Id="rId9" Type="http://schemas.microsoft.com/office/2007/relationships/diagramDrawing" Target="../diagrams/drawing30.xml"/><Relationship Id="rId1" Type="http://schemas.openxmlformats.org/officeDocument/2006/relationships/slideLayout" Target="../slideLayouts/slideLayout2.xml"/><Relationship Id="rId2" Type="http://schemas.openxmlformats.org/officeDocument/2006/relationships/slide" Target="slide2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16.xml"/><Relationship Id="rId3" Type="http://schemas.openxmlformats.org/officeDocument/2006/relationships/image" Target="../media/image127.png"/></Relationships>
</file>

<file path=ppt/slides/_rels/slide217.xml.rels><?xml version="1.0" encoding="UTF-8" standalone="yes"?>
<Relationships xmlns="http://schemas.openxmlformats.org/package/2006/relationships"><Relationship Id="rId3" Type="http://schemas.openxmlformats.org/officeDocument/2006/relationships/diagramData" Target="../diagrams/data31.xml"/><Relationship Id="rId4" Type="http://schemas.openxmlformats.org/officeDocument/2006/relationships/diagramLayout" Target="../diagrams/layout31.xml"/><Relationship Id="rId5" Type="http://schemas.openxmlformats.org/officeDocument/2006/relationships/diagramQuickStyle" Target="../diagrams/quickStyle31.xml"/><Relationship Id="rId6" Type="http://schemas.openxmlformats.org/officeDocument/2006/relationships/diagramColors" Target="../diagrams/colors31.xml"/><Relationship Id="rId7" Type="http://schemas.microsoft.com/office/2007/relationships/diagramDrawing" Target="../diagrams/drawing31.xml"/><Relationship Id="rId1" Type="http://schemas.openxmlformats.org/officeDocument/2006/relationships/slideLayout" Target="../slideLayouts/slideLayout2.xml"/><Relationship Id="rId2" Type="http://schemas.openxmlformats.org/officeDocument/2006/relationships/slide" Target="slide217.xml"/></Relationships>
</file>

<file path=ppt/slides/_rels/slide218.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5" Type="http://schemas.openxmlformats.org/officeDocument/2006/relationships/diagramData" Target="../diagrams/data32.xml"/><Relationship Id="rId6" Type="http://schemas.openxmlformats.org/officeDocument/2006/relationships/diagramLayout" Target="../diagrams/layout32.xml"/><Relationship Id="rId7" Type="http://schemas.openxmlformats.org/officeDocument/2006/relationships/diagramQuickStyle" Target="../diagrams/quickStyle32.xml"/><Relationship Id="rId8" Type="http://schemas.openxmlformats.org/officeDocument/2006/relationships/diagramColors" Target="../diagrams/colors32.xml"/><Relationship Id="rId9" Type="http://schemas.microsoft.com/office/2007/relationships/diagramDrawing" Target="../diagrams/drawing32.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1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14.xml"/><Relationship Id="rId5" Type="http://schemas.openxmlformats.org/officeDocument/2006/relationships/image" Target="../media/image13.png"/><Relationship Id="rId6" Type="http://schemas.openxmlformats.org/officeDocument/2006/relationships/image" Target="../media/image131.png"/><Relationship Id="rId7" Type="http://schemas.openxmlformats.org/officeDocument/2006/relationships/slide" Target="slide221.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22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14.xml"/><Relationship Id="rId5" Type="http://schemas.openxmlformats.org/officeDocument/2006/relationships/image" Target="../media/image13.png"/><Relationship Id="rId6" Type="http://schemas.openxmlformats.org/officeDocument/2006/relationships/image" Target="../media/image131.png"/><Relationship Id="rId7" Type="http://schemas.openxmlformats.org/officeDocument/2006/relationships/slide" Target="slide22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1.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2.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5" Type="http://schemas.openxmlformats.org/officeDocument/2006/relationships/diagramData" Target="../diagrams/data33.xml"/><Relationship Id="rId6" Type="http://schemas.openxmlformats.org/officeDocument/2006/relationships/diagramLayout" Target="../diagrams/layout33.xml"/><Relationship Id="rId7" Type="http://schemas.openxmlformats.org/officeDocument/2006/relationships/diagramQuickStyle" Target="../diagrams/quickStyle33.xml"/><Relationship Id="rId8" Type="http://schemas.openxmlformats.org/officeDocument/2006/relationships/diagramColors" Target="../diagrams/colors33.xml"/><Relationship Id="rId9" Type="http://schemas.microsoft.com/office/2007/relationships/diagramDrawing" Target="../diagrams/drawing33.xml"/><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3.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5" Type="http://schemas.openxmlformats.org/officeDocument/2006/relationships/slide" Target="slide225.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4.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5" Type="http://schemas.openxmlformats.org/officeDocument/2006/relationships/slide" Target="slide226.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5.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6.xml.rels><?xml version="1.0" encoding="UTF-8" standalone="yes"?>
<Relationships xmlns="http://schemas.openxmlformats.org/package/2006/relationships"><Relationship Id="rId3" Type="http://schemas.openxmlformats.org/officeDocument/2006/relationships/slide" Target="slide214.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7.xml.rels><?xml version="1.0" encoding="UTF-8" standalone="yes"?>
<Relationships xmlns="http://schemas.openxmlformats.org/package/2006/relationships"><Relationship Id="rId20" Type="http://schemas.openxmlformats.org/officeDocument/2006/relationships/image" Target="../media/image133.png"/><Relationship Id="rId21" Type="http://schemas.microsoft.com/office/2007/relationships/hdphoto" Target="../media/hdphoto4.wdp"/><Relationship Id="rId22" Type="http://schemas.openxmlformats.org/officeDocument/2006/relationships/slide" Target="slide237.xml"/><Relationship Id="rId23" Type="http://schemas.openxmlformats.org/officeDocument/2006/relationships/image" Target="../media/image134.png"/><Relationship Id="rId24" Type="http://schemas.microsoft.com/office/2007/relationships/hdphoto" Target="../media/hdphoto5.wdp"/><Relationship Id="rId25" Type="http://schemas.openxmlformats.org/officeDocument/2006/relationships/slide" Target="slide241.xml"/><Relationship Id="rId26" Type="http://schemas.openxmlformats.org/officeDocument/2006/relationships/image" Target="../media/image135.png"/><Relationship Id="rId27" Type="http://schemas.openxmlformats.org/officeDocument/2006/relationships/slide" Target="slide242.xml"/><Relationship Id="rId28" Type="http://schemas.openxmlformats.org/officeDocument/2006/relationships/image" Target="../media/image136.png"/><Relationship Id="rId29" Type="http://schemas.openxmlformats.org/officeDocument/2006/relationships/slide" Target="slide251.xml"/><Relationship Id="rId1" Type="http://schemas.openxmlformats.org/officeDocument/2006/relationships/slideLayout" Target="../slideLayouts/slideLayout2.xml"/><Relationship Id="rId2" Type="http://schemas.openxmlformats.org/officeDocument/2006/relationships/slide" Target="slide228.xml"/><Relationship Id="rId3" Type="http://schemas.openxmlformats.org/officeDocument/2006/relationships/image" Target="../media/image8.jpg"/><Relationship Id="rId4" Type="http://schemas.openxmlformats.org/officeDocument/2006/relationships/slide" Target="slide233.xml"/><Relationship Id="rId5" Type="http://schemas.openxmlformats.org/officeDocument/2006/relationships/image" Target="../media/image9.png"/><Relationship Id="rId30" Type="http://schemas.openxmlformats.org/officeDocument/2006/relationships/slide" Target="slide246.xml"/><Relationship Id="rId31" Type="http://schemas.openxmlformats.org/officeDocument/2006/relationships/image" Target="../media/image137.png"/><Relationship Id="rId32" Type="http://schemas.openxmlformats.org/officeDocument/2006/relationships/slide" Target="slide252.xml"/><Relationship Id="rId9" Type="http://schemas.openxmlformats.org/officeDocument/2006/relationships/slide" Target="slide248.xml"/><Relationship Id="rId6" Type="http://schemas.microsoft.com/office/2007/relationships/hdphoto" Target="../media/hdphoto1.wdp"/><Relationship Id="rId7" Type="http://schemas.openxmlformats.org/officeDocument/2006/relationships/slide" Target="slide238.xml"/><Relationship Id="rId8" Type="http://schemas.openxmlformats.org/officeDocument/2006/relationships/image" Target="../media/image10.png"/><Relationship Id="rId33" Type="http://schemas.openxmlformats.org/officeDocument/2006/relationships/slide" Target="slide247.xml"/><Relationship Id="rId34" Type="http://schemas.openxmlformats.org/officeDocument/2006/relationships/image" Target="../media/image138.png"/><Relationship Id="rId35" Type="http://schemas.openxmlformats.org/officeDocument/2006/relationships/slide" Target="slide234.xml"/><Relationship Id="rId36" Type="http://schemas.openxmlformats.org/officeDocument/2006/relationships/image" Target="../media/image139.png"/><Relationship Id="rId10" Type="http://schemas.openxmlformats.org/officeDocument/2006/relationships/slide" Target="slide243.xml"/><Relationship Id="rId11" Type="http://schemas.openxmlformats.org/officeDocument/2006/relationships/image" Target="../media/image11.png"/><Relationship Id="rId12" Type="http://schemas.openxmlformats.org/officeDocument/2006/relationships/slide" Target="slide229.xml"/><Relationship Id="rId13" Type="http://schemas.openxmlformats.org/officeDocument/2006/relationships/slide" Target="slide235.xml"/><Relationship Id="rId14" Type="http://schemas.openxmlformats.org/officeDocument/2006/relationships/slide" Target="slide240.xml"/><Relationship Id="rId15" Type="http://schemas.openxmlformats.org/officeDocument/2006/relationships/slide" Target="slide250.xml"/><Relationship Id="rId16" Type="http://schemas.openxmlformats.org/officeDocument/2006/relationships/slide" Target="slide245.xml"/><Relationship Id="rId17" Type="http://schemas.openxmlformats.org/officeDocument/2006/relationships/slide" Target="slide231.xml"/><Relationship Id="rId18" Type="http://schemas.openxmlformats.org/officeDocument/2006/relationships/slide" Target="slide232.xml"/><Relationship Id="rId19" Type="http://schemas.openxmlformats.org/officeDocument/2006/relationships/slide" Target="slide236.xml"/><Relationship Id="rId37" Type="http://schemas.microsoft.com/office/2007/relationships/hdphoto" Target="../media/hdphoto6.wdp"/><Relationship Id="rId38" Type="http://schemas.openxmlformats.org/officeDocument/2006/relationships/slide" Target="slide239.xml"/><Relationship Id="rId39" Type="http://schemas.openxmlformats.org/officeDocument/2006/relationships/slide" Target="slide249.xml"/><Relationship Id="rId40" Type="http://schemas.openxmlformats.org/officeDocument/2006/relationships/slide" Target="slide244.xml"/><Relationship Id="rId41" Type="http://schemas.openxmlformats.org/officeDocument/2006/relationships/slide" Target="slide2.xml"/><Relationship Id="rId42" Type="http://schemas.openxmlformats.org/officeDocument/2006/relationships/image" Target="../media/image140.png"/></Relationships>
</file>

<file path=ppt/slides/_rels/slide2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slide" Target="slide227.xml"/></Relationships>
</file>

<file path=ppt/slides/_rels/slide229.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230.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diagramData" Target="../diagrams/data34.xml"/><Relationship Id="rId6" Type="http://schemas.openxmlformats.org/officeDocument/2006/relationships/diagramLayout" Target="../diagrams/layout34.xml"/><Relationship Id="rId7" Type="http://schemas.openxmlformats.org/officeDocument/2006/relationships/diagramQuickStyle" Target="../diagrams/quickStyle34.xml"/><Relationship Id="rId8" Type="http://schemas.openxmlformats.org/officeDocument/2006/relationships/diagramColors" Target="../diagrams/colors34.xml"/><Relationship Id="rId9" Type="http://schemas.microsoft.com/office/2007/relationships/diagramDrawing" Target="../diagrams/drawing34.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31.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hyperlink" Target="http://www.bbc.co.uk/schools/gcsebitesize/science/aqa/oils/plantoilsrev1.shtml" TargetMode="Externa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32.xml.rels><?xml version="1.0" encoding="UTF-8" standalone="yes"?>
<Relationships xmlns="http://schemas.openxmlformats.org/package/2006/relationships"><Relationship Id="rId11" Type="http://schemas.openxmlformats.org/officeDocument/2006/relationships/diagramLayout" Target="../diagrams/layout36.xml"/><Relationship Id="rId12" Type="http://schemas.openxmlformats.org/officeDocument/2006/relationships/diagramQuickStyle" Target="../diagrams/quickStyle36.xml"/><Relationship Id="rId13" Type="http://schemas.openxmlformats.org/officeDocument/2006/relationships/diagramColors" Target="../diagrams/colors36.xml"/><Relationship Id="rId14" Type="http://schemas.microsoft.com/office/2007/relationships/diagramDrawing" Target="../diagrams/drawing36.xml"/><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diagramData" Target="../diagrams/data35.xml"/><Relationship Id="rId6" Type="http://schemas.openxmlformats.org/officeDocument/2006/relationships/diagramLayout" Target="../diagrams/layout35.xml"/><Relationship Id="rId7" Type="http://schemas.openxmlformats.org/officeDocument/2006/relationships/diagramQuickStyle" Target="../diagrams/quickStyle35.xml"/><Relationship Id="rId8" Type="http://schemas.openxmlformats.org/officeDocument/2006/relationships/diagramColors" Target="../diagrams/colors35.xml"/><Relationship Id="rId9" Type="http://schemas.microsoft.com/office/2007/relationships/diagramDrawing" Target="../diagrams/drawing35.xml"/><Relationship Id="rId10" Type="http://schemas.openxmlformats.org/officeDocument/2006/relationships/diagramData" Target="../diagrams/data36.xml"/></Relationships>
</file>

<file path=ppt/slides/_rels/slide23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27.xml"/><Relationship Id="rId5" Type="http://schemas.openxmlformats.org/officeDocument/2006/relationships/image" Target="../media/image13.png"/><Relationship Id="rId6" Type="http://schemas.openxmlformats.org/officeDocument/2006/relationships/image" Target="../media/image144.png"/><Relationship Id="rId7" Type="http://schemas.openxmlformats.org/officeDocument/2006/relationships/slide" Target="slide238.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27.xml"/><Relationship Id="rId5" Type="http://schemas.openxmlformats.org/officeDocument/2006/relationships/image" Target="../media/image13.png"/><Relationship Id="rId6" Type="http://schemas.openxmlformats.org/officeDocument/2006/relationships/image" Target="../media/image145.png"/><Relationship Id="rId7" Type="http://schemas.openxmlformats.org/officeDocument/2006/relationships/slide" Target="slide239.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27.xml"/><Relationship Id="rId5" Type="http://schemas.openxmlformats.org/officeDocument/2006/relationships/image" Target="../media/image13.png"/><Relationship Id="rId6" Type="http://schemas.openxmlformats.org/officeDocument/2006/relationships/image" Target="../media/image146.png"/><Relationship Id="rId7" Type="http://schemas.openxmlformats.org/officeDocument/2006/relationships/slide" Target="slide240.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27.xml"/><Relationship Id="rId5" Type="http://schemas.openxmlformats.org/officeDocument/2006/relationships/image" Target="../media/image13.png"/><Relationship Id="rId6" Type="http://schemas.openxmlformats.org/officeDocument/2006/relationships/image" Target="../media/image147.png"/><Relationship Id="rId7" Type="http://schemas.openxmlformats.org/officeDocument/2006/relationships/slide" Target="slide241.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27.xml"/><Relationship Id="rId5" Type="http://schemas.openxmlformats.org/officeDocument/2006/relationships/image" Target="../media/image13.png"/><Relationship Id="rId6" Type="http://schemas.openxmlformats.org/officeDocument/2006/relationships/image" Target="../media/image148.png"/><Relationship Id="rId7" Type="http://schemas.openxmlformats.org/officeDocument/2006/relationships/slide" Target="slide24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8.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9.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9" Type="http://schemas.microsoft.com/office/2007/relationships/hdphoto" Target="../media/hdphoto1.wdp"/><Relationship Id="rId20" Type="http://schemas.openxmlformats.org/officeDocument/2006/relationships/slide" Target="slide45.xml"/><Relationship Id="rId21" Type="http://schemas.openxmlformats.org/officeDocument/2006/relationships/slide" Target="slide46.xml"/><Relationship Id="rId22" Type="http://schemas.openxmlformats.org/officeDocument/2006/relationships/slide" Target="slide39.xml"/><Relationship Id="rId23" Type="http://schemas.openxmlformats.org/officeDocument/2006/relationships/image" Target="../media/image11.png"/><Relationship Id="rId24" Type="http://schemas.openxmlformats.org/officeDocument/2006/relationships/slide" Target="slide40.xml"/><Relationship Id="rId25" Type="http://schemas.openxmlformats.org/officeDocument/2006/relationships/slide" Target="slide41.xml"/><Relationship Id="rId26" Type="http://schemas.openxmlformats.org/officeDocument/2006/relationships/slide" Target="slide42.xml"/><Relationship Id="rId27" Type="http://schemas.openxmlformats.org/officeDocument/2006/relationships/slide" Target="slide2.xml"/><Relationship Id="rId28" Type="http://schemas.openxmlformats.org/officeDocument/2006/relationships/image" Target="../media/image12.png"/><Relationship Id="rId10" Type="http://schemas.openxmlformats.org/officeDocument/2006/relationships/slide" Target="slide32.xml"/><Relationship Id="rId11" Type="http://schemas.openxmlformats.org/officeDocument/2006/relationships/slide" Target="slide33.xml"/><Relationship Id="rId12" Type="http://schemas.openxmlformats.org/officeDocument/2006/relationships/slide" Target="slide34.xml"/><Relationship Id="rId13" Type="http://schemas.openxmlformats.org/officeDocument/2006/relationships/slide" Target="slide35.xml"/><Relationship Id="rId14" Type="http://schemas.openxmlformats.org/officeDocument/2006/relationships/image" Target="../media/image10.png"/><Relationship Id="rId15" Type="http://schemas.openxmlformats.org/officeDocument/2006/relationships/slide" Target="slide36.xml"/><Relationship Id="rId16" Type="http://schemas.openxmlformats.org/officeDocument/2006/relationships/slide" Target="slide37.xml"/><Relationship Id="rId17" Type="http://schemas.openxmlformats.org/officeDocument/2006/relationships/slide" Target="slide38.xml"/><Relationship Id="rId18" Type="http://schemas.openxmlformats.org/officeDocument/2006/relationships/slide" Target="slide43.xml"/><Relationship Id="rId19" Type="http://schemas.openxmlformats.org/officeDocument/2006/relationships/slide" Target="slide44.xml"/><Relationship Id="rId1" Type="http://schemas.openxmlformats.org/officeDocument/2006/relationships/slideLayout" Target="../slideLayouts/slideLayout2.xml"/><Relationship Id="rId2" Type="http://schemas.openxmlformats.org/officeDocument/2006/relationships/slide" Target="slide25.xml"/><Relationship Id="rId3" Type="http://schemas.openxmlformats.org/officeDocument/2006/relationships/image" Target="../media/image8.jpg"/><Relationship Id="rId4" Type="http://schemas.openxmlformats.org/officeDocument/2006/relationships/slide" Target="slide26.xml"/><Relationship Id="rId5" Type="http://schemas.openxmlformats.org/officeDocument/2006/relationships/slide" Target="slide29.xml"/><Relationship Id="rId6" Type="http://schemas.openxmlformats.org/officeDocument/2006/relationships/slide" Target="slide30.xml"/><Relationship Id="rId7" Type="http://schemas.openxmlformats.org/officeDocument/2006/relationships/slide" Target="slide31.xml"/><Relationship Id="rId8" Type="http://schemas.openxmlformats.org/officeDocument/2006/relationships/image" Target="../media/image9.png"/></Relationships>
</file>

<file path=ppt/slides/_rels/slide240.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1.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2.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3.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slide" Target="slide248.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4.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slide" Target="slide249.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5.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slide" Target="slide25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6.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slide" Target="slide25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7.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5" Type="http://schemas.openxmlformats.org/officeDocument/2006/relationships/slide" Target="slide25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8.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9.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slide" Target="slide24.xml"/></Relationships>
</file>

<file path=ppt/slides/_rels/slide250.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1.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2.xml.rels><?xml version="1.0" encoding="UTF-8" standalone="yes"?>
<Relationships xmlns="http://schemas.openxmlformats.org/package/2006/relationships"><Relationship Id="rId3" Type="http://schemas.openxmlformats.org/officeDocument/2006/relationships/slide" Target="slide22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3.xml.rels><?xml version="1.0" encoding="UTF-8" standalone="yes"?>
<Relationships xmlns="http://schemas.openxmlformats.org/package/2006/relationships"><Relationship Id="rId9" Type="http://schemas.openxmlformats.org/officeDocument/2006/relationships/slide" Target="slide270.xml"/><Relationship Id="rId20" Type="http://schemas.microsoft.com/office/2007/relationships/hdphoto" Target="../media/hdphoto4.wdp"/><Relationship Id="rId21" Type="http://schemas.openxmlformats.org/officeDocument/2006/relationships/image" Target="../media/image135.png"/><Relationship Id="rId22" Type="http://schemas.openxmlformats.org/officeDocument/2006/relationships/slide" Target="slide276.xml"/><Relationship Id="rId23" Type="http://schemas.openxmlformats.org/officeDocument/2006/relationships/slide" Target="slide271.xml"/><Relationship Id="rId24" Type="http://schemas.openxmlformats.org/officeDocument/2006/relationships/image" Target="../media/image137.png"/><Relationship Id="rId25" Type="http://schemas.openxmlformats.org/officeDocument/2006/relationships/slide" Target="slide255.xml"/><Relationship Id="rId26" Type="http://schemas.openxmlformats.org/officeDocument/2006/relationships/slide" Target="slide259.xml"/><Relationship Id="rId27" Type="http://schemas.openxmlformats.org/officeDocument/2006/relationships/image" Target="../media/image139.png"/><Relationship Id="rId28" Type="http://schemas.microsoft.com/office/2007/relationships/hdphoto" Target="../media/hdphoto6.wdp"/><Relationship Id="rId29" Type="http://schemas.openxmlformats.org/officeDocument/2006/relationships/slide" Target="slide263.xml"/><Relationship Id="rId30" Type="http://schemas.openxmlformats.org/officeDocument/2006/relationships/slide" Target="slide267.xml"/><Relationship Id="rId31" Type="http://schemas.openxmlformats.org/officeDocument/2006/relationships/slide" Target="slide2.xml"/><Relationship Id="rId32" Type="http://schemas.openxmlformats.org/officeDocument/2006/relationships/image" Target="../media/image140.png"/><Relationship Id="rId10" Type="http://schemas.openxmlformats.org/officeDocument/2006/relationships/slide" Target="slide266.xml"/><Relationship Id="rId11" Type="http://schemas.openxmlformats.org/officeDocument/2006/relationships/image" Target="../media/image11.png"/><Relationship Id="rId12" Type="http://schemas.openxmlformats.org/officeDocument/2006/relationships/slide" Target="slide256.xml"/><Relationship Id="rId13" Type="http://schemas.openxmlformats.org/officeDocument/2006/relationships/slide" Target="slide260.xml"/><Relationship Id="rId14" Type="http://schemas.openxmlformats.org/officeDocument/2006/relationships/slide" Target="slide264.xml"/><Relationship Id="rId15" Type="http://schemas.openxmlformats.org/officeDocument/2006/relationships/slide" Target="slide272.xml"/><Relationship Id="rId16" Type="http://schemas.openxmlformats.org/officeDocument/2006/relationships/slide" Target="slide268.xml"/><Relationship Id="rId17" Type="http://schemas.openxmlformats.org/officeDocument/2006/relationships/slide" Target="slide257.xml"/><Relationship Id="rId18" Type="http://schemas.openxmlformats.org/officeDocument/2006/relationships/slide" Target="slide261.xml"/><Relationship Id="rId19"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slide" Target="slide254.xml"/><Relationship Id="rId3" Type="http://schemas.openxmlformats.org/officeDocument/2006/relationships/image" Target="../media/image8.jpg"/><Relationship Id="rId4" Type="http://schemas.openxmlformats.org/officeDocument/2006/relationships/slide" Target="slide258.xml"/><Relationship Id="rId5" Type="http://schemas.openxmlformats.org/officeDocument/2006/relationships/image" Target="../media/image9.png"/><Relationship Id="rId6" Type="http://schemas.microsoft.com/office/2007/relationships/hdphoto" Target="../media/hdphoto1.wdp"/><Relationship Id="rId7" Type="http://schemas.openxmlformats.org/officeDocument/2006/relationships/slide" Target="slide262.xml"/><Relationship Id="rId8" Type="http://schemas.openxmlformats.org/officeDocument/2006/relationships/image" Target="../media/image10.png"/></Relationships>
</file>

<file path=ppt/slides/_rels/slide2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253.xml"/><Relationship Id="rId5" Type="http://schemas.openxmlformats.org/officeDocument/2006/relationships/image" Target="../media/image13.png"/><Relationship Id="rId6" Type="http://schemas.openxmlformats.org/officeDocument/2006/relationships/image" Target="../media/image8.jpg"/><Relationship Id="rId7" Type="http://schemas.openxmlformats.org/officeDocument/2006/relationships/image" Target="../media/image154.png"/><Relationship Id="rId1" Type="http://schemas.microsoft.com/office/2007/relationships/media" Target="../media/media3.mp4"/><Relationship Id="rId2" Type="http://schemas.openxmlformats.org/officeDocument/2006/relationships/video" Target="../media/media3.mp4"/></Relationships>
</file>

<file path=ppt/slides/_rels/slide255.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diagramData" Target="../diagrams/data37.xml"/><Relationship Id="rId6" Type="http://schemas.openxmlformats.org/officeDocument/2006/relationships/diagramLayout" Target="../diagrams/layout37.xml"/><Relationship Id="rId7" Type="http://schemas.openxmlformats.org/officeDocument/2006/relationships/diagramQuickStyle" Target="../diagrams/quickStyle37.xml"/><Relationship Id="rId8" Type="http://schemas.openxmlformats.org/officeDocument/2006/relationships/diagramColors" Target="../diagrams/colors37.xml"/><Relationship Id="rId9" Type="http://schemas.microsoft.com/office/2007/relationships/diagramDrawing" Target="../diagrams/drawing37.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56.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diagramData" Target="../diagrams/data38.xml"/><Relationship Id="rId6" Type="http://schemas.openxmlformats.org/officeDocument/2006/relationships/diagramLayout" Target="../diagrams/layout38.xml"/><Relationship Id="rId7" Type="http://schemas.openxmlformats.org/officeDocument/2006/relationships/diagramQuickStyle" Target="../diagrams/quickStyle38.xml"/><Relationship Id="rId8" Type="http://schemas.openxmlformats.org/officeDocument/2006/relationships/diagramColors" Target="../diagrams/colors38.xml"/><Relationship Id="rId9" Type="http://schemas.microsoft.com/office/2007/relationships/diagramDrawing" Target="../diagrams/drawing38.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57.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diagramData" Target="../diagrams/data39.xml"/><Relationship Id="rId6" Type="http://schemas.openxmlformats.org/officeDocument/2006/relationships/diagramLayout" Target="../diagrams/layout39.xml"/><Relationship Id="rId7" Type="http://schemas.openxmlformats.org/officeDocument/2006/relationships/diagramQuickStyle" Target="../diagrams/quickStyle39.xml"/><Relationship Id="rId8" Type="http://schemas.openxmlformats.org/officeDocument/2006/relationships/diagramColors" Target="../diagrams/colors39.xml"/><Relationship Id="rId9" Type="http://schemas.microsoft.com/office/2007/relationships/diagramDrawing" Target="../diagrams/drawing39.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5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53.xml"/><Relationship Id="rId5" Type="http://schemas.openxmlformats.org/officeDocument/2006/relationships/image" Target="../media/image13.png"/><Relationship Id="rId6" Type="http://schemas.openxmlformats.org/officeDocument/2006/relationships/image" Target="../media/image158.png"/><Relationship Id="rId7" Type="http://schemas.openxmlformats.org/officeDocument/2006/relationships/slide" Target="slide26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53.xml"/><Relationship Id="rId5" Type="http://schemas.openxmlformats.org/officeDocument/2006/relationships/image" Target="../media/image13.png"/><Relationship Id="rId6" Type="http://schemas.openxmlformats.org/officeDocument/2006/relationships/image" Target="../media/image159.png"/><Relationship Id="rId7" Type="http://schemas.openxmlformats.org/officeDocument/2006/relationships/slide" Target="slide26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slide" Target="slide24.xml"/><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6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53.xml"/><Relationship Id="rId5" Type="http://schemas.openxmlformats.org/officeDocument/2006/relationships/image" Target="../media/image13.png"/><Relationship Id="rId6" Type="http://schemas.openxmlformats.org/officeDocument/2006/relationships/image" Target="../media/image160.png"/><Relationship Id="rId7" Type="http://schemas.openxmlformats.org/officeDocument/2006/relationships/slide" Target="slide264.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6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53.xml"/><Relationship Id="rId5" Type="http://schemas.openxmlformats.org/officeDocument/2006/relationships/image" Target="../media/image13.png"/><Relationship Id="rId6" Type="http://schemas.openxmlformats.org/officeDocument/2006/relationships/image" Target="../media/image161.png"/><Relationship Id="rId7" Type="http://schemas.openxmlformats.org/officeDocument/2006/relationships/slide" Target="slide265.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62.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3.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image" Target="../media/image1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4.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5.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6.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slide" Target="slide27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7.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slide" Target="slide27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8.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slide" Target="slide27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9.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5" Type="http://schemas.openxmlformats.org/officeDocument/2006/relationships/slide" Target="slide27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4.xml"/><Relationship Id="rId3" Type="http://schemas.openxmlformats.org/officeDocument/2006/relationships/image" Target="../media/image13.png"/></Relationships>
</file>

<file path=ppt/slides/_rels/slide270.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1.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2.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3.xml.rels><?xml version="1.0" encoding="UTF-8" standalone="yes"?>
<Relationships xmlns="http://schemas.openxmlformats.org/package/2006/relationships"><Relationship Id="rId3" Type="http://schemas.openxmlformats.org/officeDocument/2006/relationships/slide" Target="slide25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4.xml.rels><?xml version="1.0" encoding="UTF-8" standalone="yes"?>
<Relationships xmlns="http://schemas.openxmlformats.org/package/2006/relationships"><Relationship Id="rId3" Type="http://schemas.openxmlformats.org/officeDocument/2006/relationships/diagramLayout" Target="../diagrams/layout40.xml"/><Relationship Id="rId4" Type="http://schemas.openxmlformats.org/officeDocument/2006/relationships/diagramQuickStyle" Target="../diagrams/quickStyle40.xml"/><Relationship Id="rId5" Type="http://schemas.openxmlformats.org/officeDocument/2006/relationships/diagramColors" Target="../diagrams/colors40.xml"/><Relationship Id="rId6" Type="http://schemas.microsoft.com/office/2007/relationships/diagramDrawing" Target="../diagrams/drawing40.xml"/><Relationship Id="rId7" Type="http://schemas.openxmlformats.org/officeDocument/2006/relationships/slide" Target="slide2.xml"/><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diagramData" Target="../diagrams/data40.xml"/></Relationships>
</file>

<file path=ppt/slides/_rels/slide275.xml.rels><?xml version="1.0" encoding="UTF-8" standalone="yes"?>
<Relationships xmlns="http://schemas.openxmlformats.org/package/2006/relationships"><Relationship Id="rId20" Type="http://schemas.openxmlformats.org/officeDocument/2006/relationships/slide" Target="slide287.xml"/><Relationship Id="rId21" Type="http://schemas.openxmlformats.org/officeDocument/2006/relationships/slide" Target="slide291.xml"/><Relationship Id="rId22" Type="http://schemas.openxmlformats.org/officeDocument/2006/relationships/slide" Target="slide292.xml"/><Relationship Id="rId23" Type="http://schemas.openxmlformats.org/officeDocument/2006/relationships/slide" Target="slide301.xml"/><Relationship Id="rId24" Type="http://schemas.openxmlformats.org/officeDocument/2006/relationships/slide" Target="slide296.xml"/><Relationship Id="rId25" Type="http://schemas.openxmlformats.org/officeDocument/2006/relationships/slide" Target="slide302.xml"/><Relationship Id="rId26" Type="http://schemas.openxmlformats.org/officeDocument/2006/relationships/slide" Target="slide297.xml"/><Relationship Id="rId27" Type="http://schemas.openxmlformats.org/officeDocument/2006/relationships/slide" Target="slide277.xml"/><Relationship Id="rId28" Type="http://schemas.openxmlformats.org/officeDocument/2006/relationships/image" Target="../media/image48.jpeg"/><Relationship Id="rId29" Type="http://schemas.openxmlformats.org/officeDocument/2006/relationships/slide" Target="slide284.xml"/><Relationship Id="rId1" Type="http://schemas.openxmlformats.org/officeDocument/2006/relationships/slideLayout" Target="../slideLayouts/slideLayout2.xml"/><Relationship Id="rId2" Type="http://schemas.openxmlformats.org/officeDocument/2006/relationships/slide" Target="slide276.xml"/><Relationship Id="rId3" Type="http://schemas.openxmlformats.org/officeDocument/2006/relationships/image" Target="../media/image8.jpg"/><Relationship Id="rId4" Type="http://schemas.openxmlformats.org/officeDocument/2006/relationships/slide" Target="slide283.xml"/><Relationship Id="rId5" Type="http://schemas.openxmlformats.org/officeDocument/2006/relationships/image" Target="../media/image9.png"/><Relationship Id="rId30" Type="http://schemas.openxmlformats.org/officeDocument/2006/relationships/image" Target="../media/image49.png"/><Relationship Id="rId31" Type="http://schemas.microsoft.com/office/2007/relationships/hdphoto" Target="../media/hdphoto2.wdp"/><Relationship Id="rId32" Type="http://schemas.openxmlformats.org/officeDocument/2006/relationships/slide" Target="slide289.xml"/><Relationship Id="rId9" Type="http://schemas.openxmlformats.org/officeDocument/2006/relationships/slide" Target="slide298.xml"/><Relationship Id="rId6" Type="http://schemas.microsoft.com/office/2007/relationships/hdphoto" Target="../media/hdphoto1.wdp"/><Relationship Id="rId7" Type="http://schemas.openxmlformats.org/officeDocument/2006/relationships/slide" Target="slide288.xml"/><Relationship Id="rId8" Type="http://schemas.openxmlformats.org/officeDocument/2006/relationships/image" Target="../media/image10.png"/><Relationship Id="rId33" Type="http://schemas.openxmlformats.org/officeDocument/2006/relationships/image" Target="../media/image50.png"/><Relationship Id="rId34" Type="http://schemas.openxmlformats.org/officeDocument/2006/relationships/slide" Target="slide299.xml"/><Relationship Id="rId35" Type="http://schemas.openxmlformats.org/officeDocument/2006/relationships/slide" Target="slide294.xml"/><Relationship Id="rId36" Type="http://schemas.openxmlformats.org/officeDocument/2006/relationships/image" Target="../media/image51.png"/><Relationship Id="rId10" Type="http://schemas.openxmlformats.org/officeDocument/2006/relationships/slide" Target="slide293.xml"/><Relationship Id="rId11" Type="http://schemas.openxmlformats.org/officeDocument/2006/relationships/image" Target="../media/image11.png"/><Relationship Id="rId12" Type="http://schemas.openxmlformats.org/officeDocument/2006/relationships/slide" Target="slide278.xml"/><Relationship Id="rId13" Type="http://schemas.openxmlformats.org/officeDocument/2006/relationships/slide" Target="slide285.xml"/><Relationship Id="rId14" Type="http://schemas.openxmlformats.org/officeDocument/2006/relationships/slide" Target="slide290.xml"/><Relationship Id="rId15" Type="http://schemas.openxmlformats.org/officeDocument/2006/relationships/slide" Target="slide300.xml"/><Relationship Id="rId16" Type="http://schemas.openxmlformats.org/officeDocument/2006/relationships/slide" Target="slide295.xml"/><Relationship Id="rId17" Type="http://schemas.openxmlformats.org/officeDocument/2006/relationships/slide" Target="slide281.xml"/><Relationship Id="rId18" Type="http://schemas.openxmlformats.org/officeDocument/2006/relationships/slide" Target="slide282.xml"/><Relationship Id="rId19" Type="http://schemas.openxmlformats.org/officeDocument/2006/relationships/slide" Target="slide286.xml"/><Relationship Id="rId37" Type="http://schemas.openxmlformats.org/officeDocument/2006/relationships/slide" Target="slide274.xml"/><Relationship Id="rId38" Type="http://schemas.openxmlformats.org/officeDocument/2006/relationships/image" Target="../media/image52.png"/></Relationships>
</file>

<file path=ppt/slides/_rels/slide27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image" Target="../media/image166.png"/><Relationship Id="rId6"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slide" Target="slide275.xml"/></Relationships>
</file>

<file path=ppt/slides/_rels/slide277.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78.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diagramData" Target="../diagrams/data41.xml"/><Relationship Id="rId6" Type="http://schemas.openxmlformats.org/officeDocument/2006/relationships/diagramLayout" Target="../diagrams/layout41.xml"/><Relationship Id="rId7" Type="http://schemas.openxmlformats.org/officeDocument/2006/relationships/diagramQuickStyle" Target="../diagrams/quickStyle41.xml"/><Relationship Id="rId8" Type="http://schemas.openxmlformats.org/officeDocument/2006/relationships/diagramColors" Target="../diagrams/colors41.xml"/><Relationship Id="rId9" Type="http://schemas.microsoft.com/office/2007/relationships/diagramDrawing" Target="../diagrams/drawing41.xml"/><Relationship Id="rId10" Type="http://schemas.openxmlformats.org/officeDocument/2006/relationships/slide" Target="slide279.xml"/><Relationship Id="rId11" Type="http://schemas.openxmlformats.org/officeDocument/2006/relationships/slide" Target="slide280.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7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diagramData" Target="../diagrams/data42.xml"/><Relationship Id="rId5" Type="http://schemas.openxmlformats.org/officeDocument/2006/relationships/diagramLayout" Target="../diagrams/layout42.xml"/><Relationship Id="rId6" Type="http://schemas.openxmlformats.org/officeDocument/2006/relationships/diagramQuickStyle" Target="../diagrams/quickStyle42.xml"/><Relationship Id="rId7" Type="http://schemas.openxmlformats.org/officeDocument/2006/relationships/diagramColors" Target="../diagrams/colors42.xml"/><Relationship Id="rId8" Type="http://schemas.microsoft.com/office/2007/relationships/diagramDrawing" Target="../diagrams/drawing42.xml"/><Relationship Id="rId1" Type="http://schemas.openxmlformats.org/officeDocument/2006/relationships/slideLayout" Target="../slideLayouts/slideLayout2.xml"/><Relationship Id="rId2" Type="http://schemas.openxmlformats.org/officeDocument/2006/relationships/slide" Target="slide2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4.xml"/><Relationship Id="rId3" Type="http://schemas.openxmlformats.org/officeDocument/2006/relationships/image" Target="../media/image13.png"/></Relationships>
</file>

<file path=ppt/slides/_rels/slide28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slide" Target="slide275.xml"/></Relationships>
</file>

<file path=ppt/slides/_rels/slide281.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diagramData" Target="../diagrams/data43.xml"/><Relationship Id="rId6" Type="http://schemas.openxmlformats.org/officeDocument/2006/relationships/diagramLayout" Target="../diagrams/layout43.xml"/><Relationship Id="rId7" Type="http://schemas.openxmlformats.org/officeDocument/2006/relationships/diagramQuickStyle" Target="../diagrams/quickStyle43.xml"/><Relationship Id="rId8" Type="http://schemas.openxmlformats.org/officeDocument/2006/relationships/diagramColors" Target="../diagrams/colors43.xml"/><Relationship Id="rId9" Type="http://schemas.microsoft.com/office/2007/relationships/diagramDrawing" Target="../diagrams/drawing43.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82.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diagramData" Target="../diagrams/data44.xml"/><Relationship Id="rId6" Type="http://schemas.openxmlformats.org/officeDocument/2006/relationships/diagramLayout" Target="../diagrams/layout44.xml"/><Relationship Id="rId7" Type="http://schemas.openxmlformats.org/officeDocument/2006/relationships/diagramQuickStyle" Target="../diagrams/quickStyle44.xml"/><Relationship Id="rId8" Type="http://schemas.openxmlformats.org/officeDocument/2006/relationships/diagramColors" Target="../diagrams/colors44.xml"/><Relationship Id="rId9" Type="http://schemas.microsoft.com/office/2007/relationships/diagramDrawing" Target="../diagrams/drawing44.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8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75.xml"/><Relationship Id="rId5" Type="http://schemas.openxmlformats.org/officeDocument/2006/relationships/image" Target="../media/image13.png"/><Relationship Id="rId6" Type="http://schemas.openxmlformats.org/officeDocument/2006/relationships/image" Target="../media/image169.png"/><Relationship Id="rId7" Type="http://schemas.openxmlformats.org/officeDocument/2006/relationships/slide" Target="slide288.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75.xml"/><Relationship Id="rId5" Type="http://schemas.openxmlformats.org/officeDocument/2006/relationships/image" Target="../media/image13.png"/><Relationship Id="rId6" Type="http://schemas.openxmlformats.org/officeDocument/2006/relationships/image" Target="../media/image170.png"/><Relationship Id="rId7" Type="http://schemas.openxmlformats.org/officeDocument/2006/relationships/slide" Target="slide289.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75.xml"/><Relationship Id="rId5" Type="http://schemas.openxmlformats.org/officeDocument/2006/relationships/image" Target="../media/image13.png"/><Relationship Id="rId6" Type="http://schemas.openxmlformats.org/officeDocument/2006/relationships/image" Target="../media/image171.png"/><Relationship Id="rId7" Type="http://schemas.openxmlformats.org/officeDocument/2006/relationships/slide" Target="slide290.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75.xml"/><Relationship Id="rId5" Type="http://schemas.openxmlformats.org/officeDocument/2006/relationships/image" Target="../media/image13.png"/><Relationship Id="rId6" Type="http://schemas.openxmlformats.org/officeDocument/2006/relationships/image" Target="../media/image172.png"/><Relationship Id="rId7" Type="http://schemas.openxmlformats.org/officeDocument/2006/relationships/slide" Target="slide291.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75.xml"/><Relationship Id="rId5" Type="http://schemas.openxmlformats.org/officeDocument/2006/relationships/image" Target="../media/image13.png"/><Relationship Id="rId6" Type="http://schemas.openxmlformats.org/officeDocument/2006/relationships/image" Target="../media/image173.png"/><Relationship Id="rId7" Type="http://schemas.openxmlformats.org/officeDocument/2006/relationships/slide" Target="slide29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8.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89.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90.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1.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2.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image" Target="../media/image17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3.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slide" Target="slide298.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4.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slide" Target="slide299.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5.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slide" Target="slide30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6.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slide" Target="slide30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7.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5" Type="http://schemas.openxmlformats.org/officeDocument/2006/relationships/slide" Target="slide30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8.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9.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9" Type="http://schemas.microsoft.com/office/2007/relationships/hdphoto" Target="../media/hdphoto1.wdp"/><Relationship Id="rId20" Type="http://schemas.openxmlformats.org/officeDocument/2006/relationships/slide" Target="slide22.xml"/><Relationship Id="rId21" Type="http://schemas.openxmlformats.org/officeDocument/2006/relationships/slide" Target="slide23.xml"/><Relationship Id="rId22" Type="http://schemas.openxmlformats.org/officeDocument/2006/relationships/slide" Target="slide16.xml"/><Relationship Id="rId23" Type="http://schemas.openxmlformats.org/officeDocument/2006/relationships/image" Target="../media/image11.png"/><Relationship Id="rId24" Type="http://schemas.openxmlformats.org/officeDocument/2006/relationships/slide" Target="slide17.xml"/><Relationship Id="rId25" Type="http://schemas.openxmlformats.org/officeDocument/2006/relationships/slide" Target="slide18.xml"/><Relationship Id="rId26" Type="http://schemas.openxmlformats.org/officeDocument/2006/relationships/slide" Target="slide2.xml"/><Relationship Id="rId27" Type="http://schemas.openxmlformats.org/officeDocument/2006/relationships/image" Target="../media/image12.png"/><Relationship Id="rId10" Type="http://schemas.openxmlformats.org/officeDocument/2006/relationships/slide" Target="slide9.xml"/><Relationship Id="rId11" Type="http://schemas.openxmlformats.org/officeDocument/2006/relationships/slide" Target="slide10.xml"/><Relationship Id="rId12" Type="http://schemas.openxmlformats.org/officeDocument/2006/relationships/slide" Target="slide11.xml"/><Relationship Id="rId13" Type="http://schemas.openxmlformats.org/officeDocument/2006/relationships/slide" Target="slide12.xml"/><Relationship Id="rId14" Type="http://schemas.openxmlformats.org/officeDocument/2006/relationships/image" Target="../media/image10.png"/><Relationship Id="rId15" Type="http://schemas.openxmlformats.org/officeDocument/2006/relationships/slide" Target="slide13.xml"/><Relationship Id="rId16" Type="http://schemas.openxmlformats.org/officeDocument/2006/relationships/slide" Target="slide14.xml"/><Relationship Id="rId17" Type="http://schemas.openxmlformats.org/officeDocument/2006/relationships/slide" Target="slide15.xml"/><Relationship Id="rId18" Type="http://schemas.openxmlformats.org/officeDocument/2006/relationships/slide" Target="slide20.xml"/><Relationship Id="rId19" Type="http://schemas.openxmlformats.org/officeDocument/2006/relationships/slide" Target="slide21.xml"/><Relationship Id="rId1" Type="http://schemas.openxmlformats.org/officeDocument/2006/relationships/slideLayout" Target="../slideLayouts/slideLayout2.xml"/><Relationship Id="rId2" Type="http://schemas.openxmlformats.org/officeDocument/2006/relationships/slide" Target="slide4.xml"/><Relationship Id="rId3" Type="http://schemas.openxmlformats.org/officeDocument/2006/relationships/image" Target="../media/image8.jpg"/><Relationship Id="rId4" Type="http://schemas.openxmlformats.org/officeDocument/2006/relationships/slide" Target="slide5.xml"/><Relationship Id="rId5" Type="http://schemas.openxmlformats.org/officeDocument/2006/relationships/slide" Target="slide6.xml"/><Relationship Id="rId6" Type="http://schemas.openxmlformats.org/officeDocument/2006/relationships/slide" Target="slide7.xml"/><Relationship Id="rId7" Type="http://schemas.openxmlformats.org/officeDocument/2006/relationships/slide" Target="slide8.xml"/><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00.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01.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02.xml.rels><?xml version="1.0" encoding="UTF-8" standalone="yes"?>
<Relationships xmlns="http://schemas.openxmlformats.org/package/2006/relationships"><Relationship Id="rId3" Type="http://schemas.openxmlformats.org/officeDocument/2006/relationships/slide" Target="slide27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03.xml.rels><?xml version="1.0" encoding="UTF-8" standalone="yes"?>
<Relationships xmlns="http://schemas.openxmlformats.org/package/2006/relationships"><Relationship Id="rId20" Type="http://schemas.openxmlformats.org/officeDocument/2006/relationships/slide" Target="slide323.xml"/><Relationship Id="rId21" Type="http://schemas.openxmlformats.org/officeDocument/2006/relationships/slide" Target="slide319.xml"/><Relationship Id="rId22" Type="http://schemas.openxmlformats.org/officeDocument/2006/relationships/slide" Target="slide305.xml"/><Relationship Id="rId23" Type="http://schemas.openxmlformats.org/officeDocument/2006/relationships/image" Target="../media/image48.jpeg"/><Relationship Id="rId24" Type="http://schemas.openxmlformats.org/officeDocument/2006/relationships/slide" Target="slide309.xml"/><Relationship Id="rId25" Type="http://schemas.openxmlformats.org/officeDocument/2006/relationships/image" Target="../media/image49.png"/><Relationship Id="rId26" Type="http://schemas.microsoft.com/office/2007/relationships/hdphoto" Target="../media/hdphoto2.wdp"/><Relationship Id="rId27" Type="http://schemas.openxmlformats.org/officeDocument/2006/relationships/slide" Target="slide313.xml"/><Relationship Id="rId28" Type="http://schemas.openxmlformats.org/officeDocument/2006/relationships/image" Target="../media/image50.png"/><Relationship Id="rId29" Type="http://schemas.openxmlformats.org/officeDocument/2006/relationships/slide" Target="slide321.xml"/><Relationship Id="rId1" Type="http://schemas.openxmlformats.org/officeDocument/2006/relationships/slideLayout" Target="../slideLayouts/slideLayout2.xml"/><Relationship Id="rId2" Type="http://schemas.openxmlformats.org/officeDocument/2006/relationships/slide" Target="slide304.xml"/><Relationship Id="rId3" Type="http://schemas.openxmlformats.org/officeDocument/2006/relationships/image" Target="../media/image8.jpg"/><Relationship Id="rId4" Type="http://schemas.openxmlformats.org/officeDocument/2006/relationships/slide" Target="slide308.xml"/><Relationship Id="rId5" Type="http://schemas.openxmlformats.org/officeDocument/2006/relationships/image" Target="../media/image9.png"/><Relationship Id="rId30" Type="http://schemas.openxmlformats.org/officeDocument/2006/relationships/slide" Target="slide317.xml"/><Relationship Id="rId31" Type="http://schemas.openxmlformats.org/officeDocument/2006/relationships/image" Target="../media/image51.png"/><Relationship Id="rId32" Type="http://schemas.openxmlformats.org/officeDocument/2006/relationships/slide" Target="slide274.xml"/><Relationship Id="rId9" Type="http://schemas.openxmlformats.org/officeDocument/2006/relationships/slide" Target="slide320.xml"/><Relationship Id="rId6" Type="http://schemas.microsoft.com/office/2007/relationships/hdphoto" Target="../media/hdphoto1.wdp"/><Relationship Id="rId7" Type="http://schemas.openxmlformats.org/officeDocument/2006/relationships/slide" Target="slide312.xml"/><Relationship Id="rId8" Type="http://schemas.openxmlformats.org/officeDocument/2006/relationships/image" Target="../media/image10.png"/><Relationship Id="rId33" Type="http://schemas.openxmlformats.org/officeDocument/2006/relationships/image" Target="../media/image52.png"/><Relationship Id="rId10" Type="http://schemas.openxmlformats.org/officeDocument/2006/relationships/slide" Target="slide316.xml"/><Relationship Id="rId11" Type="http://schemas.openxmlformats.org/officeDocument/2006/relationships/image" Target="../media/image11.png"/><Relationship Id="rId12" Type="http://schemas.openxmlformats.org/officeDocument/2006/relationships/slide" Target="slide306.xml"/><Relationship Id="rId13" Type="http://schemas.openxmlformats.org/officeDocument/2006/relationships/slide" Target="slide310.xml"/><Relationship Id="rId14" Type="http://schemas.openxmlformats.org/officeDocument/2006/relationships/slide" Target="slide314.xml"/><Relationship Id="rId15" Type="http://schemas.openxmlformats.org/officeDocument/2006/relationships/slide" Target="slide322.xml"/><Relationship Id="rId16" Type="http://schemas.openxmlformats.org/officeDocument/2006/relationships/slide" Target="slide318.xml"/><Relationship Id="rId17" Type="http://schemas.openxmlformats.org/officeDocument/2006/relationships/slide" Target="slide307.xml"/><Relationship Id="rId18" Type="http://schemas.openxmlformats.org/officeDocument/2006/relationships/slide" Target="slide311.xml"/><Relationship Id="rId19" Type="http://schemas.openxmlformats.org/officeDocument/2006/relationships/slide" Target="slide315.xml"/></Relationships>
</file>

<file path=ppt/slides/_rels/slide30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45.xml"/><Relationship Id="rId6" Type="http://schemas.openxmlformats.org/officeDocument/2006/relationships/diagramLayout" Target="../diagrams/layout45.xml"/><Relationship Id="rId7" Type="http://schemas.openxmlformats.org/officeDocument/2006/relationships/diagramQuickStyle" Target="../diagrams/quickStyle45.xml"/><Relationship Id="rId8" Type="http://schemas.openxmlformats.org/officeDocument/2006/relationships/diagramColors" Target="../diagrams/colors45.xml"/><Relationship Id="rId9" Type="http://schemas.microsoft.com/office/2007/relationships/diagramDrawing" Target="../diagrams/drawing45.xml"/><Relationship Id="rId1" Type="http://schemas.openxmlformats.org/officeDocument/2006/relationships/slideLayout" Target="../slideLayouts/slideLayout2.xml"/><Relationship Id="rId2" Type="http://schemas.openxmlformats.org/officeDocument/2006/relationships/slide" Target="slide303.xml"/></Relationships>
</file>

<file path=ppt/slides/_rels/slide305.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diagramData" Target="../diagrams/data46.xml"/><Relationship Id="rId6" Type="http://schemas.openxmlformats.org/officeDocument/2006/relationships/diagramLayout" Target="../diagrams/layout46.xml"/><Relationship Id="rId7" Type="http://schemas.openxmlformats.org/officeDocument/2006/relationships/diagramQuickStyle" Target="../diagrams/quickStyle46.xml"/><Relationship Id="rId8" Type="http://schemas.openxmlformats.org/officeDocument/2006/relationships/diagramColors" Target="../diagrams/colors46.xml"/><Relationship Id="rId9" Type="http://schemas.microsoft.com/office/2007/relationships/diagramDrawing" Target="../diagrams/drawing46.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06.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diagramData" Target="../diagrams/data47.xml"/><Relationship Id="rId6" Type="http://schemas.openxmlformats.org/officeDocument/2006/relationships/diagramLayout" Target="../diagrams/layout47.xml"/><Relationship Id="rId7" Type="http://schemas.openxmlformats.org/officeDocument/2006/relationships/diagramQuickStyle" Target="../diagrams/quickStyle47.xml"/><Relationship Id="rId8" Type="http://schemas.openxmlformats.org/officeDocument/2006/relationships/diagramColors" Target="../diagrams/colors47.xml"/><Relationship Id="rId9" Type="http://schemas.microsoft.com/office/2007/relationships/diagramDrawing" Target="../diagrams/drawing47.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07.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0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03.xml"/><Relationship Id="rId5" Type="http://schemas.openxmlformats.org/officeDocument/2006/relationships/image" Target="../media/image13.png"/><Relationship Id="rId6" Type="http://schemas.openxmlformats.org/officeDocument/2006/relationships/slide" Target="slide312.xml"/><Relationship Id="rId7" Type="http://schemas.openxmlformats.org/officeDocument/2006/relationships/image" Target="../media/image21.png"/><Relationship Id="rId8"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0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03.xml"/><Relationship Id="rId5" Type="http://schemas.openxmlformats.org/officeDocument/2006/relationships/image" Target="../media/image13.png"/><Relationship Id="rId6" Type="http://schemas.openxmlformats.org/officeDocument/2006/relationships/image" Target="../media/image182.png"/><Relationship Id="rId7" Type="http://schemas.openxmlformats.org/officeDocument/2006/relationships/slide" Target="slide31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4.xml"/><Relationship Id="rId5" Type="http://schemas.openxmlformats.org/officeDocument/2006/relationships/image" Target="../media/image13.png"/><Relationship Id="rId6" Type="http://schemas.openxmlformats.org/officeDocument/2006/relationships/image" Target="../media/image31.png"/><Relationship Id="rId7" Type="http://schemas.openxmlformats.org/officeDocument/2006/relationships/slide" Target="slide35.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03.xml"/><Relationship Id="rId5" Type="http://schemas.openxmlformats.org/officeDocument/2006/relationships/image" Target="../media/image13.png"/><Relationship Id="rId6" Type="http://schemas.openxmlformats.org/officeDocument/2006/relationships/image" Target="../media/image146.png"/><Relationship Id="rId7" Type="http://schemas.openxmlformats.org/officeDocument/2006/relationships/slide" Target="slide314.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03.xml"/><Relationship Id="rId5" Type="http://schemas.openxmlformats.org/officeDocument/2006/relationships/image" Target="../media/image13.png"/><Relationship Id="rId6" Type="http://schemas.openxmlformats.org/officeDocument/2006/relationships/image" Target="../media/image183.png"/><Relationship Id="rId7" Type="http://schemas.openxmlformats.org/officeDocument/2006/relationships/slide" Target="slide315.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2.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3.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image" Target="../media/image18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4.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5.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6.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slide" Target="slide32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17.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slide" Target="slide32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18.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slide" Target="slide32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19.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5" Type="http://schemas.openxmlformats.org/officeDocument/2006/relationships/slide" Target="slide32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4.xml"/><Relationship Id="rId5" Type="http://schemas.openxmlformats.org/officeDocument/2006/relationships/image" Target="../media/image13.png"/><Relationship Id="rId6" Type="http://schemas.openxmlformats.org/officeDocument/2006/relationships/image" Target="../media/image32.png"/><Relationship Id="rId7" Type="http://schemas.openxmlformats.org/officeDocument/2006/relationships/slide" Target="slide36.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20.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1.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2.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3.xml.rels><?xml version="1.0" encoding="UTF-8" standalone="yes"?>
<Relationships xmlns="http://schemas.openxmlformats.org/package/2006/relationships"><Relationship Id="rId3" Type="http://schemas.openxmlformats.org/officeDocument/2006/relationships/slide" Target="slide30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4.xml.rels><?xml version="1.0" encoding="UTF-8" standalone="yes"?>
<Relationships xmlns="http://schemas.openxmlformats.org/package/2006/relationships"><Relationship Id="rId3" Type="http://schemas.openxmlformats.org/officeDocument/2006/relationships/diagramLayout" Target="../diagrams/layout48.xml"/><Relationship Id="rId4" Type="http://schemas.openxmlformats.org/officeDocument/2006/relationships/diagramQuickStyle" Target="../diagrams/quickStyle48.xml"/><Relationship Id="rId5" Type="http://schemas.openxmlformats.org/officeDocument/2006/relationships/diagramColors" Target="../diagrams/colors48.xml"/><Relationship Id="rId6" Type="http://schemas.microsoft.com/office/2007/relationships/diagramDrawing" Target="../diagrams/drawing48.xml"/><Relationship Id="rId7" Type="http://schemas.openxmlformats.org/officeDocument/2006/relationships/slide" Target="slide2.xml"/><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diagramData" Target="../diagrams/data48.xml"/></Relationships>
</file>

<file path=ppt/slides/_rels/slide325.xml.rels><?xml version="1.0" encoding="UTF-8" standalone="yes"?>
<Relationships xmlns="http://schemas.openxmlformats.org/package/2006/relationships"><Relationship Id="rId20" Type="http://schemas.openxmlformats.org/officeDocument/2006/relationships/slide" Target="slide337.xml"/><Relationship Id="rId21" Type="http://schemas.openxmlformats.org/officeDocument/2006/relationships/slide" Target="slide341.xml"/><Relationship Id="rId22" Type="http://schemas.openxmlformats.org/officeDocument/2006/relationships/slide" Target="slide342.xml"/><Relationship Id="rId23" Type="http://schemas.openxmlformats.org/officeDocument/2006/relationships/slide" Target="slide351.xml"/><Relationship Id="rId24" Type="http://schemas.openxmlformats.org/officeDocument/2006/relationships/slide" Target="slide346.xml"/><Relationship Id="rId25" Type="http://schemas.openxmlformats.org/officeDocument/2006/relationships/slide" Target="slide352.xml"/><Relationship Id="rId26" Type="http://schemas.openxmlformats.org/officeDocument/2006/relationships/slide" Target="slide347.xml"/><Relationship Id="rId27" Type="http://schemas.openxmlformats.org/officeDocument/2006/relationships/slide" Target="slide327.xml"/><Relationship Id="rId28" Type="http://schemas.openxmlformats.org/officeDocument/2006/relationships/image" Target="../media/image48.jpeg"/><Relationship Id="rId29" Type="http://schemas.openxmlformats.org/officeDocument/2006/relationships/slide" Target="slide334.xml"/><Relationship Id="rId1" Type="http://schemas.openxmlformats.org/officeDocument/2006/relationships/slideLayout" Target="../slideLayouts/slideLayout2.xml"/><Relationship Id="rId2" Type="http://schemas.openxmlformats.org/officeDocument/2006/relationships/slide" Target="slide326.xml"/><Relationship Id="rId3" Type="http://schemas.openxmlformats.org/officeDocument/2006/relationships/image" Target="../media/image8.jpg"/><Relationship Id="rId4" Type="http://schemas.openxmlformats.org/officeDocument/2006/relationships/slide" Target="slide333.xml"/><Relationship Id="rId5" Type="http://schemas.openxmlformats.org/officeDocument/2006/relationships/image" Target="../media/image9.png"/><Relationship Id="rId30" Type="http://schemas.openxmlformats.org/officeDocument/2006/relationships/image" Target="../media/image49.png"/><Relationship Id="rId31" Type="http://schemas.microsoft.com/office/2007/relationships/hdphoto" Target="../media/hdphoto2.wdp"/><Relationship Id="rId32" Type="http://schemas.openxmlformats.org/officeDocument/2006/relationships/slide" Target="slide339.xml"/><Relationship Id="rId9" Type="http://schemas.openxmlformats.org/officeDocument/2006/relationships/slide" Target="slide348.xml"/><Relationship Id="rId6" Type="http://schemas.microsoft.com/office/2007/relationships/hdphoto" Target="../media/hdphoto1.wdp"/><Relationship Id="rId7" Type="http://schemas.openxmlformats.org/officeDocument/2006/relationships/slide" Target="slide338.xml"/><Relationship Id="rId8" Type="http://schemas.openxmlformats.org/officeDocument/2006/relationships/image" Target="../media/image10.png"/><Relationship Id="rId33" Type="http://schemas.openxmlformats.org/officeDocument/2006/relationships/image" Target="../media/image50.png"/><Relationship Id="rId34" Type="http://schemas.openxmlformats.org/officeDocument/2006/relationships/slide" Target="slide349.xml"/><Relationship Id="rId35" Type="http://schemas.openxmlformats.org/officeDocument/2006/relationships/slide" Target="slide344.xml"/><Relationship Id="rId36" Type="http://schemas.openxmlformats.org/officeDocument/2006/relationships/image" Target="../media/image51.png"/><Relationship Id="rId10" Type="http://schemas.openxmlformats.org/officeDocument/2006/relationships/slide" Target="slide343.xml"/><Relationship Id="rId11" Type="http://schemas.openxmlformats.org/officeDocument/2006/relationships/image" Target="../media/image11.png"/><Relationship Id="rId12" Type="http://schemas.openxmlformats.org/officeDocument/2006/relationships/slide" Target="slide330.xml"/><Relationship Id="rId13" Type="http://schemas.openxmlformats.org/officeDocument/2006/relationships/slide" Target="slide335.xml"/><Relationship Id="rId14" Type="http://schemas.openxmlformats.org/officeDocument/2006/relationships/slide" Target="slide340.xml"/><Relationship Id="rId15" Type="http://schemas.openxmlformats.org/officeDocument/2006/relationships/slide" Target="slide350.xml"/><Relationship Id="rId16" Type="http://schemas.openxmlformats.org/officeDocument/2006/relationships/slide" Target="slide345.xml"/><Relationship Id="rId17" Type="http://schemas.openxmlformats.org/officeDocument/2006/relationships/slide" Target="slide331.xml"/><Relationship Id="rId18" Type="http://schemas.openxmlformats.org/officeDocument/2006/relationships/slide" Target="slide332.xml"/><Relationship Id="rId19" Type="http://schemas.openxmlformats.org/officeDocument/2006/relationships/slide" Target="slide336.xml"/><Relationship Id="rId37" Type="http://schemas.openxmlformats.org/officeDocument/2006/relationships/slide" Target="slide324.xml"/><Relationship Id="rId38" Type="http://schemas.openxmlformats.org/officeDocument/2006/relationships/image" Target="../media/image52.png"/></Relationships>
</file>

<file path=ppt/slides/_rels/slide326.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8.jpg"/><Relationship Id="rId5" Type="http://schemas.openxmlformats.org/officeDocument/2006/relationships/diagramData" Target="../diagrams/data49.xml"/><Relationship Id="rId6" Type="http://schemas.openxmlformats.org/officeDocument/2006/relationships/diagramLayout" Target="../diagrams/layout49.xml"/><Relationship Id="rId7" Type="http://schemas.openxmlformats.org/officeDocument/2006/relationships/diagramQuickStyle" Target="../diagrams/quickStyle49.xml"/><Relationship Id="rId8" Type="http://schemas.openxmlformats.org/officeDocument/2006/relationships/diagramColors" Target="../diagrams/colors49.xml"/><Relationship Id="rId9" Type="http://schemas.microsoft.com/office/2007/relationships/diagramDrawing" Target="../diagrams/drawing49.xml"/><Relationship Id="rId1" Type="http://schemas.openxmlformats.org/officeDocument/2006/relationships/slideLayout" Target="../slideLayouts/slideLayout2.xml"/><Relationship Id="rId2" Type="http://schemas.openxmlformats.org/officeDocument/2006/relationships/slide" Target="slide325.xml"/></Relationships>
</file>

<file path=ppt/slides/_rels/slide327.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slide" Target="slide328.xml"/><Relationship Id="rId6" Type="http://schemas.openxmlformats.org/officeDocument/2006/relationships/slide" Target="slide329.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28.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png"/><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4.xml"/><Relationship Id="rId5" Type="http://schemas.openxmlformats.org/officeDocument/2006/relationships/image" Target="../media/image13.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slide" Target="slide37.xml"/><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0.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diagramData" Target="../diagrams/data50.xml"/><Relationship Id="rId6" Type="http://schemas.openxmlformats.org/officeDocument/2006/relationships/diagramLayout" Target="../diagrams/layout50.xml"/><Relationship Id="rId7" Type="http://schemas.openxmlformats.org/officeDocument/2006/relationships/diagramQuickStyle" Target="../diagrams/quickStyle50.xml"/><Relationship Id="rId8" Type="http://schemas.openxmlformats.org/officeDocument/2006/relationships/diagramColors" Target="../diagrams/colors50.xml"/><Relationship Id="rId9" Type="http://schemas.microsoft.com/office/2007/relationships/diagramDrawing" Target="../diagrams/drawing50.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31.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32.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diagramData" Target="../diagrams/data51.xml"/><Relationship Id="rId6" Type="http://schemas.openxmlformats.org/officeDocument/2006/relationships/diagramLayout" Target="../diagrams/layout51.xml"/><Relationship Id="rId7" Type="http://schemas.openxmlformats.org/officeDocument/2006/relationships/diagramQuickStyle" Target="../diagrams/quickStyle51.xml"/><Relationship Id="rId8" Type="http://schemas.openxmlformats.org/officeDocument/2006/relationships/diagramColors" Target="../diagrams/colors51.xml"/><Relationship Id="rId9" Type="http://schemas.microsoft.com/office/2007/relationships/diagramDrawing" Target="../diagrams/drawing51.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3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25.xml"/><Relationship Id="rId5" Type="http://schemas.openxmlformats.org/officeDocument/2006/relationships/image" Target="../media/image13.png"/><Relationship Id="rId6" Type="http://schemas.openxmlformats.org/officeDocument/2006/relationships/image" Target="../media/image194.png"/><Relationship Id="rId7" Type="http://schemas.openxmlformats.org/officeDocument/2006/relationships/image" Target="../media/image195.png"/><Relationship Id="rId8" Type="http://schemas.openxmlformats.org/officeDocument/2006/relationships/slide" Target="slide338.xml"/><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25.xml"/><Relationship Id="rId5" Type="http://schemas.openxmlformats.org/officeDocument/2006/relationships/image" Target="../media/image13.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slide" Target="slide339.xml"/><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25.xml"/><Relationship Id="rId5" Type="http://schemas.openxmlformats.org/officeDocument/2006/relationships/image" Target="../media/image13.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slide" Target="slide340.xml"/><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25.xml"/><Relationship Id="rId5" Type="http://schemas.openxmlformats.org/officeDocument/2006/relationships/image" Target="../media/image13.png"/><Relationship Id="rId6" Type="http://schemas.openxmlformats.org/officeDocument/2006/relationships/image" Target="../media/image201.png"/><Relationship Id="rId7" Type="http://schemas.openxmlformats.org/officeDocument/2006/relationships/slide" Target="slide341.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325.xml"/><Relationship Id="rId5" Type="http://schemas.openxmlformats.org/officeDocument/2006/relationships/image" Target="../media/image13.png"/><Relationship Id="rId6" Type="http://schemas.openxmlformats.org/officeDocument/2006/relationships/image" Target="../media/image202.png"/><Relationship Id="rId7" Type="http://schemas.openxmlformats.org/officeDocument/2006/relationships/slide" Target="slide34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38.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image" Target="../media/image203.png"/><Relationship Id="rId6" Type="http://schemas.openxmlformats.org/officeDocument/2006/relationships/image" Target="../media/image20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39.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24.xml"/><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slide" Target="slide38.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40.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image" Target="../media/image20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41.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42.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43.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slide" Target="slide348.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44.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slide" Target="slide349.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45.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slide" Target="slide35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46.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slide" Target="slide35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47.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5" Type="http://schemas.openxmlformats.org/officeDocument/2006/relationships/slide" Target="slide35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48.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9.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50.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1.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2.xml.rels><?xml version="1.0" encoding="UTF-8" standalone="yes"?>
<Relationships xmlns="http://schemas.openxmlformats.org/package/2006/relationships"><Relationship Id="rId3" Type="http://schemas.openxmlformats.org/officeDocument/2006/relationships/slide" Target="slide32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slide" Target="slide4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slide" Target="slide4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slide" Target="slide45.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5" Type="http://schemas.openxmlformats.org/officeDocument/2006/relationships/slide" Target="slide46.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7.xml.rels><?xml version="1.0" encoding="UTF-8" standalone="yes"?>
<Relationships xmlns="http://schemas.openxmlformats.org/package/2006/relationships"><Relationship Id="rId9" Type="http://schemas.microsoft.com/office/2007/relationships/hdphoto" Target="../media/hdphoto1.wdp"/><Relationship Id="rId20" Type="http://schemas.openxmlformats.org/officeDocument/2006/relationships/slide" Target="slide66.xml"/><Relationship Id="rId21" Type="http://schemas.openxmlformats.org/officeDocument/2006/relationships/slide" Target="slide67.xml"/><Relationship Id="rId22" Type="http://schemas.openxmlformats.org/officeDocument/2006/relationships/slide" Target="slide60.xml"/><Relationship Id="rId23" Type="http://schemas.openxmlformats.org/officeDocument/2006/relationships/image" Target="../media/image11.png"/><Relationship Id="rId24" Type="http://schemas.openxmlformats.org/officeDocument/2006/relationships/slide" Target="slide61.xml"/><Relationship Id="rId25" Type="http://schemas.openxmlformats.org/officeDocument/2006/relationships/slide" Target="slide62.xml"/><Relationship Id="rId26" Type="http://schemas.openxmlformats.org/officeDocument/2006/relationships/slide" Target="slide63.xml"/><Relationship Id="rId27" Type="http://schemas.openxmlformats.org/officeDocument/2006/relationships/slide" Target="slide2.xml"/><Relationship Id="rId28" Type="http://schemas.openxmlformats.org/officeDocument/2006/relationships/image" Target="../media/image12.png"/><Relationship Id="rId10" Type="http://schemas.openxmlformats.org/officeDocument/2006/relationships/slide" Target="slide53.xml"/><Relationship Id="rId11" Type="http://schemas.openxmlformats.org/officeDocument/2006/relationships/slide" Target="slide54.xml"/><Relationship Id="rId12" Type="http://schemas.openxmlformats.org/officeDocument/2006/relationships/slide" Target="slide55.xml"/><Relationship Id="rId13" Type="http://schemas.openxmlformats.org/officeDocument/2006/relationships/slide" Target="slide56.xml"/><Relationship Id="rId14" Type="http://schemas.openxmlformats.org/officeDocument/2006/relationships/image" Target="../media/image10.png"/><Relationship Id="rId15" Type="http://schemas.openxmlformats.org/officeDocument/2006/relationships/slide" Target="slide57.xml"/><Relationship Id="rId16" Type="http://schemas.openxmlformats.org/officeDocument/2006/relationships/slide" Target="slide58.xml"/><Relationship Id="rId17" Type="http://schemas.openxmlformats.org/officeDocument/2006/relationships/slide" Target="slide59.xml"/><Relationship Id="rId18" Type="http://schemas.openxmlformats.org/officeDocument/2006/relationships/slide" Target="slide64.xml"/><Relationship Id="rId19" Type="http://schemas.openxmlformats.org/officeDocument/2006/relationships/slide" Target="slide65.xml"/><Relationship Id="rId1" Type="http://schemas.openxmlformats.org/officeDocument/2006/relationships/slideLayout" Target="../slideLayouts/slideLayout2.xml"/><Relationship Id="rId2" Type="http://schemas.openxmlformats.org/officeDocument/2006/relationships/slide" Target="slide48.xml"/><Relationship Id="rId3" Type="http://schemas.openxmlformats.org/officeDocument/2006/relationships/image" Target="../media/image8.jpg"/><Relationship Id="rId4" Type="http://schemas.openxmlformats.org/officeDocument/2006/relationships/slide" Target="slide49.xml"/><Relationship Id="rId5" Type="http://schemas.openxmlformats.org/officeDocument/2006/relationships/slide" Target="slide50.xml"/><Relationship Id="rId6" Type="http://schemas.openxmlformats.org/officeDocument/2006/relationships/slide" Target="slide51.xml"/><Relationship Id="rId7" Type="http://schemas.openxmlformats.org/officeDocument/2006/relationships/slide" Target="slide52.xml"/><Relationship Id="rId8"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7.xml"/><Relationship Id="rId6" Type="http://schemas.openxmlformats.org/officeDocument/2006/relationships/diagramLayout" Target="../diagrams/layout7.xml"/><Relationship Id="rId7" Type="http://schemas.openxmlformats.org/officeDocument/2006/relationships/diagramQuickStyle" Target="../diagrams/quickStyle7.xml"/><Relationship Id="rId8" Type="http://schemas.openxmlformats.org/officeDocument/2006/relationships/diagramColors" Target="../diagrams/colors7.xml"/><Relationship Id="rId9"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slide" Target="slide47.xml"/></Relationships>
</file>

<file path=ppt/slides/_rels/slide49.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diagramData" Target="../diagrams/data8.xml"/><Relationship Id="rId6" Type="http://schemas.openxmlformats.org/officeDocument/2006/relationships/diagramLayout" Target="../diagrams/layout8.xml"/><Relationship Id="rId7" Type="http://schemas.openxmlformats.org/officeDocument/2006/relationships/diagramQuickStyle" Target="../diagrams/quickStyle8.xml"/><Relationship Id="rId8" Type="http://schemas.openxmlformats.org/officeDocument/2006/relationships/diagramColors" Target="../diagrams/colors8.xml"/><Relationship Id="rId9"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diagramData" Target="../diagrams/data9.xml"/><Relationship Id="rId6" Type="http://schemas.openxmlformats.org/officeDocument/2006/relationships/diagramLayout" Target="../diagrams/layout9.xml"/><Relationship Id="rId7" Type="http://schemas.openxmlformats.org/officeDocument/2006/relationships/diagramQuickStyle" Target="../diagrams/quickStyle9.xml"/><Relationship Id="rId8" Type="http://schemas.openxmlformats.org/officeDocument/2006/relationships/diagramColors" Target="../diagrams/colors9.xml"/><Relationship Id="rId9"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47.xml"/><Relationship Id="rId5" Type="http://schemas.openxmlformats.org/officeDocument/2006/relationships/image" Target="../media/image13.png"/><Relationship Id="rId6" Type="http://schemas.openxmlformats.org/officeDocument/2006/relationships/image" Target="../media/image39.png"/><Relationship Id="rId7" Type="http://schemas.openxmlformats.org/officeDocument/2006/relationships/slide" Target="slide56.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47.xml"/><Relationship Id="rId5" Type="http://schemas.openxmlformats.org/officeDocument/2006/relationships/image" Target="../media/image13.png"/><Relationship Id="rId6" Type="http://schemas.openxmlformats.org/officeDocument/2006/relationships/image" Target="../media/image40.png"/><Relationship Id="rId7" Type="http://schemas.openxmlformats.org/officeDocument/2006/relationships/slide" Target="slide57.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47.xml"/><Relationship Id="rId5" Type="http://schemas.openxmlformats.org/officeDocument/2006/relationships/image" Target="../media/image13.png"/><Relationship Id="rId6" Type="http://schemas.openxmlformats.org/officeDocument/2006/relationships/image" Target="../media/image41.png"/><Relationship Id="rId7" Type="http://schemas.openxmlformats.org/officeDocument/2006/relationships/slide" Target="slide58.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47.xml"/><Relationship Id="rId5" Type="http://schemas.openxmlformats.org/officeDocument/2006/relationships/image" Target="../media/image13.png"/><Relationship Id="rId6" Type="http://schemas.openxmlformats.org/officeDocument/2006/relationships/image" Target="../media/image42.png"/><Relationship Id="rId7" Type="http://schemas.openxmlformats.org/officeDocument/2006/relationships/slide" Target="slide59.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13.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slide" Target="slide64.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slide" Target="slide65.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slide" Target="slide66.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5" Type="http://schemas.openxmlformats.org/officeDocument/2006/relationships/slide" Target="slide67.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slide" Target="slide47.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slide" Target="slide2.xml"/><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69.xml.rels><?xml version="1.0" encoding="UTF-8" standalone="yes"?>
<Relationships xmlns="http://schemas.openxmlformats.org/package/2006/relationships"><Relationship Id="rId20" Type="http://schemas.openxmlformats.org/officeDocument/2006/relationships/slide" Target="slide79.xml"/><Relationship Id="rId21" Type="http://schemas.openxmlformats.org/officeDocument/2006/relationships/slide" Target="slide83.xml"/><Relationship Id="rId22" Type="http://schemas.openxmlformats.org/officeDocument/2006/relationships/slide" Target="slide84.xml"/><Relationship Id="rId23" Type="http://schemas.openxmlformats.org/officeDocument/2006/relationships/slide" Target="slide93.xml"/><Relationship Id="rId24" Type="http://schemas.openxmlformats.org/officeDocument/2006/relationships/slide" Target="slide88.xml"/><Relationship Id="rId25" Type="http://schemas.openxmlformats.org/officeDocument/2006/relationships/slide" Target="slide94.xml"/><Relationship Id="rId26" Type="http://schemas.openxmlformats.org/officeDocument/2006/relationships/slide" Target="slide89.xml"/><Relationship Id="rId27" Type="http://schemas.openxmlformats.org/officeDocument/2006/relationships/slide" Target="slide71.xml"/><Relationship Id="rId28" Type="http://schemas.openxmlformats.org/officeDocument/2006/relationships/image" Target="../media/image48.jpeg"/><Relationship Id="rId29" Type="http://schemas.openxmlformats.org/officeDocument/2006/relationships/slide" Target="slide76.xml"/><Relationship Id="rId1" Type="http://schemas.openxmlformats.org/officeDocument/2006/relationships/slideLayout" Target="../slideLayouts/slideLayout2.xml"/><Relationship Id="rId2" Type="http://schemas.openxmlformats.org/officeDocument/2006/relationships/slide" Target="slide70.xml"/><Relationship Id="rId3" Type="http://schemas.openxmlformats.org/officeDocument/2006/relationships/image" Target="../media/image8.jpg"/><Relationship Id="rId4" Type="http://schemas.openxmlformats.org/officeDocument/2006/relationships/slide" Target="slide75.xml"/><Relationship Id="rId5" Type="http://schemas.openxmlformats.org/officeDocument/2006/relationships/image" Target="../media/image9.png"/><Relationship Id="rId30" Type="http://schemas.openxmlformats.org/officeDocument/2006/relationships/image" Target="../media/image49.png"/><Relationship Id="rId31" Type="http://schemas.microsoft.com/office/2007/relationships/hdphoto" Target="../media/hdphoto2.wdp"/><Relationship Id="rId32" Type="http://schemas.openxmlformats.org/officeDocument/2006/relationships/slide" Target="slide81.xml"/><Relationship Id="rId9" Type="http://schemas.openxmlformats.org/officeDocument/2006/relationships/slide" Target="slide90.xml"/><Relationship Id="rId6" Type="http://schemas.microsoft.com/office/2007/relationships/hdphoto" Target="../media/hdphoto1.wdp"/><Relationship Id="rId7" Type="http://schemas.openxmlformats.org/officeDocument/2006/relationships/slide" Target="slide80.xml"/><Relationship Id="rId8" Type="http://schemas.openxmlformats.org/officeDocument/2006/relationships/image" Target="../media/image10.png"/><Relationship Id="rId33" Type="http://schemas.openxmlformats.org/officeDocument/2006/relationships/image" Target="../media/image50.png"/><Relationship Id="rId34" Type="http://schemas.openxmlformats.org/officeDocument/2006/relationships/slide" Target="slide91.xml"/><Relationship Id="rId35" Type="http://schemas.openxmlformats.org/officeDocument/2006/relationships/slide" Target="slide86.xml"/><Relationship Id="rId36" Type="http://schemas.openxmlformats.org/officeDocument/2006/relationships/image" Target="../media/image51.png"/><Relationship Id="rId10" Type="http://schemas.openxmlformats.org/officeDocument/2006/relationships/slide" Target="slide85.xml"/><Relationship Id="rId11" Type="http://schemas.openxmlformats.org/officeDocument/2006/relationships/image" Target="../media/image11.png"/><Relationship Id="rId12" Type="http://schemas.openxmlformats.org/officeDocument/2006/relationships/slide" Target="slide72.xml"/><Relationship Id="rId13" Type="http://schemas.openxmlformats.org/officeDocument/2006/relationships/slide" Target="slide77.xml"/><Relationship Id="rId14" Type="http://schemas.openxmlformats.org/officeDocument/2006/relationships/slide" Target="slide82.xml"/><Relationship Id="rId15" Type="http://schemas.openxmlformats.org/officeDocument/2006/relationships/slide" Target="slide92.xml"/><Relationship Id="rId16" Type="http://schemas.openxmlformats.org/officeDocument/2006/relationships/slide" Target="slide87.xml"/><Relationship Id="rId17" Type="http://schemas.openxmlformats.org/officeDocument/2006/relationships/slide" Target="slide73.xml"/><Relationship Id="rId18" Type="http://schemas.openxmlformats.org/officeDocument/2006/relationships/slide" Target="slide74.xml"/><Relationship Id="rId19" Type="http://schemas.openxmlformats.org/officeDocument/2006/relationships/slide" Target="slide78.xml"/><Relationship Id="rId37" Type="http://schemas.openxmlformats.org/officeDocument/2006/relationships/slide" Target="slide68.xml"/><Relationship Id="rId38"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13.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slide" Target="slide69.xml"/></Relationships>
</file>

<file path=ppt/slides/_rels/slide71.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2.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diagramData" Target="../diagrams/data11.xml"/><Relationship Id="rId6" Type="http://schemas.openxmlformats.org/officeDocument/2006/relationships/diagramLayout" Target="../diagrams/layout11.xml"/><Relationship Id="rId7" Type="http://schemas.openxmlformats.org/officeDocument/2006/relationships/diagramQuickStyle" Target="../diagrams/quickStyle11.xml"/><Relationship Id="rId8" Type="http://schemas.openxmlformats.org/officeDocument/2006/relationships/diagramColors" Target="../diagrams/colors11.xml"/><Relationship Id="rId9"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3.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diagramData" Target="../diagrams/data12.xml"/><Relationship Id="rId6" Type="http://schemas.openxmlformats.org/officeDocument/2006/relationships/diagramLayout" Target="../diagrams/layout12.xml"/><Relationship Id="rId7" Type="http://schemas.openxmlformats.org/officeDocument/2006/relationships/diagramQuickStyle" Target="../diagrams/quickStyle12.xml"/><Relationship Id="rId8" Type="http://schemas.openxmlformats.org/officeDocument/2006/relationships/diagramColors" Target="../diagrams/colors12.xml"/><Relationship Id="rId9"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4.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69.xml"/><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slide" Target="slide80.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69.xml"/><Relationship Id="rId5" Type="http://schemas.openxmlformats.org/officeDocument/2006/relationships/image" Target="../media/image13.png"/><Relationship Id="rId6" Type="http://schemas.openxmlformats.org/officeDocument/2006/relationships/image" Target="../media/image59.png"/><Relationship Id="rId7" Type="http://schemas.openxmlformats.org/officeDocument/2006/relationships/slide" Target="slide81.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slide" Target="slide69.xml"/><Relationship Id="rId6" Type="http://schemas.openxmlformats.org/officeDocument/2006/relationships/image" Target="../media/image13.png"/><Relationship Id="rId7" Type="http://schemas.openxmlformats.org/officeDocument/2006/relationships/slide" Target="slide8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69.xml"/><Relationship Id="rId5" Type="http://schemas.openxmlformats.org/officeDocument/2006/relationships/image" Target="../media/image13.png"/><Relationship Id="rId6" Type="http://schemas.openxmlformats.org/officeDocument/2006/relationships/slide" Target="slide83.xml"/><Relationship Id="rId7" Type="http://schemas.openxmlformats.org/officeDocument/2006/relationships/image" Target="../media/image21.png"/><Relationship Id="rId8"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slide" Target="slide69.xml"/><Relationship Id="rId5" Type="http://schemas.openxmlformats.org/officeDocument/2006/relationships/image" Target="../media/image13.png"/><Relationship Id="rId6" Type="http://schemas.openxmlformats.org/officeDocument/2006/relationships/slide" Target="slide84.xml"/><Relationship Id="rId7" Type="http://schemas.openxmlformats.org/officeDocument/2006/relationships/image" Target="../media/image2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20.png"/><Relationship Id="rId7" Type="http://schemas.openxmlformats.org/officeDocument/2006/relationships/slide" Target="slide12.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80.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5.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slide" Target="slide90.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slide" Target="slide91.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7.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slide" Target="slide92.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8.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slide" Target="slide93.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5" Type="http://schemas.openxmlformats.org/officeDocument/2006/relationships/slide" Target="slide94.xml"/><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22.png"/><Relationship Id="rId7" Type="http://schemas.openxmlformats.org/officeDocument/2006/relationships/slide" Target="slide1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slide" Target="slide3.xml"/></Relationships>
</file>

<file path=ppt/slides/_rels/slide90.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1.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2.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4.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5.xml.rels><?xml version="1.0" encoding="UTF-8" standalone="yes"?>
<Relationships xmlns="http://schemas.openxmlformats.org/package/2006/relationships"><Relationship Id="rId46" Type="http://schemas.openxmlformats.org/officeDocument/2006/relationships/slide" Target="slide118.xml"/><Relationship Id="rId47" Type="http://schemas.openxmlformats.org/officeDocument/2006/relationships/slide" Target="slide102.xml"/><Relationship Id="rId48" Type="http://schemas.openxmlformats.org/officeDocument/2006/relationships/slide" Target="slide109.xml"/><Relationship Id="rId49" Type="http://schemas.openxmlformats.org/officeDocument/2006/relationships/slide" Target="slide116.xml"/><Relationship Id="rId20" Type="http://schemas.openxmlformats.org/officeDocument/2006/relationships/slide" Target="slide119.xml"/><Relationship Id="rId21" Type="http://schemas.openxmlformats.org/officeDocument/2006/relationships/image" Target="../media/image51.png"/><Relationship Id="rId22" Type="http://schemas.openxmlformats.org/officeDocument/2006/relationships/slide" Target="slide68.xml"/><Relationship Id="rId23" Type="http://schemas.openxmlformats.org/officeDocument/2006/relationships/image" Target="../media/image52.png"/><Relationship Id="rId24" Type="http://schemas.openxmlformats.org/officeDocument/2006/relationships/slide" Target="slide99.xml"/><Relationship Id="rId25" Type="http://schemas.openxmlformats.org/officeDocument/2006/relationships/slide" Target="slide106.xml"/><Relationship Id="rId26" Type="http://schemas.openxmlformats.org/officeDocument/2006/relationships/slide" Target="slide113.xml"/><Relationship Id="rId27" Type="http://schemas.openxmlformats.org/officeDocument/2006/relationships/slide" Target="slide127.xml"/><Relationship Id="rId28" Type="http://schemas.openxmlformats.org/officeDocument/2006/relationships/slide" Target="slide120.xml"/><Relationship Id="rId29" Type="http://schemas.openxmlformats.org/officeDocument/2006/relationships/slide" Target="slide100.xml"/><Relationship Id="rId50" Type="http://schemas.openxmlformats.org/officeDocument/2006/relationships/slide" Target="slide130.xml"/><Relationship Id="rId51" Type="http://schemas.openxmlformats.org/officeDocument/2006/relationships/slide" Target="slide123.xml"/><Relationship Id="rId1" Type="http://schemas.openxmlformats.org/officeDocument/2006/relationships/slideLayout" Target="../slideLayouts/slideLayout2.xml"/><Relationship Id="rId2" Type="http://schemas.openxmlformats.org/officeDocument/2006/relationships/slide" Target="slide96.xml"/><Relationship Id="rId3" Type="http://schemas.openxmlformats.org/officeDocument/2006/relationships/image" Target="../media/image8.jpg"/><Relationship Id="rId4" Type="http://schemas.openxmlformats.org/officeDocument/2006/relationships/slide" Target="slide103.xml"/><Relationship Id="rId5" Type="http://schemas.openxmlformats.org/officeDocument/2006/relationships/image" Target="../media/image9.png"/><Relationship Id="rId30" Type="http://schemas.openxmlformats.org/officeDocument/2006/relationships/slide" Target="slide107.xml"/><Relationship Id="rId31" Type="http://schemas.openxmlformats.org/officeDocument/2006/relationships/slide" Target="slide114.xml"/><Relationship Id="rId32" Type="http://schemas.openxmlformats.org/officeDocument/2006/relationships/slide" Target="slide128.xml"/><Relationship Id="rId9" Type="http://schemas.openxmlformats.org/officeDocument/2006/relationships/slide" Target="slide124.xml"/><Relationship Id="rId6" Type="http://schemas.microsoft.com/office/2007/relationships/hdphoto" Target="../media/hdphoto1.wdp"/><Relationship Id="rId7" Type="http://schemas.openxmlformats.org/officeDocument/2006/relationships/slide" Target="slide110.xml"/><Relationship Id="rId8" Type="http://schemas.openxmlformats.org/officeDocument/2006/relationships/image" Target="../media/image10.png"/><Relationship Id="rId33" Type="http://schemas.openxmlformats.org/officeDocument/2006/relationships/slide" Target="slide121.xml"/><Relationship Id="rId34" Type="http://schemas.openxmlformats.org/officeDocument/2006/relationships/slide" Target="slide101.xml"/><Relationship Id="rId35" Type="http://schemas.openxmlformats.org/officeDocument/2006/relationships/slide" Target="slide108.xml"/><Relationship Id="rId36" Type="http://schemas.openxmlformats.org/officeDocument/2006/relationships/slide" Target="slide115.xml"/><Relationship Id="rId10" Type="http://schemas.openxmlformats.org/officeDocument/2006/relationships/slide" Target="slide117.xml"/><Relationship Id="rId11" Type="http://schemas.openxmlformats.org/officeDocument/2006/relationships/image" Target="../media/image11.png"/><Relationship Id="rId12" Type="http://schemas.openxmlformats.org/officeDocument/2006/relationships/slide" Target="slide98.xml"/><Relationship Id="rId13" Type="http://schemas.openxmlformats.org/officeDocument/2006/relationships/image" Target="../media/image48.jpeg"/><Relationship Id="rId14" Type="http://schemas.openxmlformats.org/officeDocument/2006/relationships/slide" Target="slide105.xml"/><Relationship Id="rId15" Type="http://schemas.openxmlformats.org/officeDocument/2006/relationships/image" Target="../media/image49.png"/><Relationship Id="rId16" Type="http://schemas.microsoft.com/office/2007/relationships/hdphoto" Target="../media/hdphoto2.wdp"/><Relationship Id="rId17" Type="http://schemas.openxmlformats.org/officeDocument/2006/relationships/slide" Target="slide112.xml"/><Relationship Id="rId18" Type="http://schemas.openxmlformats.org/officeDocument/2006/relationships/image" Target="../media/image50.png"/><Relationship Id="rId19" Type="http://schemas.openxmlformats.org/officeDocument/2006/relationships/slide" Target="slide126.xml"/><Relationship Id="rId37" Type="http://schemas.openxmlformats.org/officeDocument/2006/relationships/slide" Target="slide129.xml"/><Relationship Id="rId38" Type="http://schemas.openxmlformats.org/officeDocument/2006/relationships/slide" Target="slide122.xml"/><Relationship Id="rId39" Type="http://schemas.openxmlformats.org/officeDocument/2006/relationships/slide" Target="slide97.xml"/><Relationship Id="rId40" Type="http://schemas.openxmlformats.org/officeDocument/2006/relationships/slide" Target="slide104.xml"/><Relationship Id="rId41" Type="http://schemas.openxmlformats.org/officeDocument/2006/relationships/image" Target="../media/image68.png"/><Relationship Id="rId42" Type="http://schemas.microsoft.com/office/2007/relationships/hdphoto" Target="../media/hdphoto3.wdp"/><Relationship Id="rId43" Type="http://schemas.openxmlformats.org/officeDocument/2006/relationships/slide" Target="slide111.xml"/><Relationship Id="rId44" Type="http://schemas.openxmlformats.org/officeDocument/2006/relationships/image" Target="../media/image69.png"/><Relationship Id="rId45" Type="http://schemas.openxmlformats.org/officeDocument/2006/relationships/slide" Target="slide125.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diagramData" Target="../diagrams/data13.xml"/><Relationship Id="rId6" Type="http://schemas.openxmlformats.org/officeDocument/2006/relationships/diagramLayout" Target="../diagrams/layout13.xml"/><Relationship Id="rId7" Type="http://schemas.openxmlformats.org/officeDocument/2006/relationships/diagramQuickStyle" Target="../diagrams/quickStyle13.xml"/><Relationship Id="rId8" Type="http://schemas.openxmlformats.org/officeDocument/2006/relationships/diagramColors" Target="../diagrams/colors13.xml"/><Relationship Id="rId9"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slide" Target="slide95.xml"/></Relationships>
</file>

<file path=ppt/slides/_rels/slide97.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98.xml.rels><?xml version="1.0" encoding="UTF-8" standalone="yes"?>
<Relationships xmlns="http://schemas.openxmlformats.org/package/2006/relationships"><Relationship Id="rId11" Type="http://schemas.openxmlformats.org/officeDocument/2006/relationships/diagramLayout" Target="../diagrams/layout15.xml"/><Relationship Id="rId12" Type="http://schemas.openxmlformats.org/officeDocument/2006/relationships/diagramQuickStyle" Target="../diagrams/quickStyle15.xml"/><Relationship Id="rId13" Type="http://schemas.openxmlformats.org/officeDocument/2006/relationships/diagramColors" Target="../diagrams/colors15.xml"/><Relationship Id="rId14"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slide" Target="slide95.xml"/><Relationship Id="rId4" Type="http://schemas.openxmlformats.org/officeDocument/2006/relationships/image" Target="../media/image13.png"/><Relationship Id="rId5" Type="http://schemas.openxmlformats.org/officeDocument/2006/relationships/diagramData" Target="../diagrams/data14.xml"/><Relationship Id="rId6" Type="http://schemas.openxmlformats.org/officeDocument/2006/relationships/diagramLayout" Target="../diagrams/layout14.xml"/><Relationship Id="rId7" Type="http://schemas.openxmlformats.org/officeDocument/2006/relationships/diagramQuickStyle" Target="../diagrams/quickStyle14.xml"/><Relationship Id="rId8" Type="http://schemas.openxmlformats.org/officeDocument/2006/relationships/diagramColors" Target="../diagrams/colors14.xml"/><Relationship Id="rId9" Type="http://schemas.microsoft.com/office/2007/relationships/diagramDrawing" Target="../diagrams/drawing14.xml"/><Relationship Id="rId10" Type="http://schemas.openxmlformats.org/officeDocument/2006/relationships/diagramData" Target="../diagrams/data15.xml"/></Relationships>
</file>

<file path=ppt/slides/_rels/slide99.xml.rels><?xml version="1.0" encoding="UTF-8" standalone="yes"?>
<Relationships xmlns="http://schemas.openxmlformats.org/package/2006/relationships"><Relationship Id="rId11" Type="http://schemas.openxmlformats.org/officeDocument/2006/relationships/diagramLayout" Target="../diagrams/layout17.xml"/><Relationship Id="rId12" Type="http://schemas.openxmlformats.org/officeDocument/2006/relationships/diagramQuickStyle" Target="../diagrams/quickStyle17.xml"/><Relationship Id="rId13" Type="http://schemas.openxmlformats.org/officeDocument/2006/relationships/diagramColors" Target="../diagrams/colors17.xml"/><Relationship Id="rId14"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8" Type="http://schemas.openxmlformats.org/officeDocument/2006/relationships/slide" Target="slide95.xml"/><Relationship Id="rId9" Type="http://schemas.openxmlformats.org/officeDocument/2006/relationships/image" Target="../media/image13.png"/><Relationship Id="rId10" Type="http://schemas.openxmlformats.org/officeDocument/2006/relationships/diagramData" Target="../diagrams/data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7971" y="-2199525"/>
            <a:ext cx="8825658" cy="3329581"/>
          </a:xfrm>
        </p:spPr>
        <p:txBody>
          <a:bodyPr/>
          <a:lstStyle/>
          <a:p>
            <a:r>
              <a:rPr lang="en-GB" sz="4800" dirty="0" smtClean="0"/>
              <a:t>GCSE PE Interactive Revision </a:t>
            </a:r>
            <a:endParaRPr lang="en-GB" sz="4800" dirty="0"/>
          </a:p>
        </p:txBody>
      </p:sp>
      <p:sp>
        <p:nvSpPr>
          <p:cNvPr id="3" name="Subtitle 2"/>
          <p:cNvSpPr>
            <a:spLocks noGrp="1"/>
          </p:cNvSpPr>
          <p:nvPr>
            <p:ph type="subTitle" idx="1"/>
          </p:nvPr>
        </p:nvSpPr>
        <p:spPr>
          <a:xfrm>
            <a:off x="1267971" y="1130055"/>
            <a:ext cx="8825658" cy="861420"/>
          </a:xfrm>
        </p:spPr>
        <p:txBody>
          <a:bodyPr>
            <a:noAutofit/>
          </a:bodyPr>
          <a:lstStyle/>
          <a:p>
            <a:r>
              <a:rPr lang="en-GB" sz="1200" dirty="0" smtClean="0"/>
              <a:t>Mr Edwards </a:t>
            </a:r>
          </a:p>
          <a:p>
            <a:endParaRPr lang="en-GB" sz="1200" dirty="0" smtClean="0"/>
          </a:p>
          <a:p>
            <a:r>
              <a:rPr lang="en-GB" sz="1200" dirty="0" smtClean="0"/>
              <a:t>Any questions feel free to send me an email</a:t>
            </a:r>
          </a:p>
          <a:p>
            <a:r>
              <a:rPr lang="en-GB" sz="1200" dirty="0" smtClean="0"/>
              <a:t>d.edwards@preston-manor.coM</a:t>
            </a:r>
            <a:endParaRPr lang="en-GB" sz="1200" dirty="0"/>
          </a:p>
        </p:txBody>
      </p:sp>
      <p:graphicFrame>
        <p:nvGraphicFramePr>
          <p:cNvPr id="4" name="Table 3"/>
          <p:cNvGraphicFramePr>
            <a:graphicFrameLocks noGrp="1"/>
          </p:cNvGraphicFramePr>
          <p:nvPr>
            <p:extLst>
              <p:ext uri="{D42A27DB-BD31-4B8C-83A1-F6EECF244321}">
                <p14:modId xmlns:p14="http://schemas.microsoft.com/office/powerpoint/2010/main" val="3632702371"/>
              </p:ext>
            </p:extLst>
          </p:nvPr>
        </p:nvGraphicFramePr>
        <p:xfrm>
          <a:off x="1571945" y="2414902"/>
          <a:ext cx="8733034" cy="3420819"/>
        </p:xfrm>
        <a:graphic>
          <a:graphicData uri="http://schemas.openxmlformats.org/drawingml/2006/table">
            <a:tbl>
              <a:tblPr firstRow="1" bandRow="1">
                <a:tableStyleId>{5C22544A-7EE6-4342-B048-85BDC9FD1C3A}</a:tableStyleId>
              </a:tblPr>
              <a:tblGrid>
                <a:gridCol w="4366517"/>
                <a:gridCol w="4366517"/>
              </a:tblGrid>
              <a:tr h="1330742">
                <a:tc>
                  <a:txBody>
                    <a:bodyPr/>
                    <a:lstStyle/>
                    <a:p>
                      <a:pPr algn="ctr"/>
                      <a:r>
                        <a:rPr lang="en-GB" dirty="0" smtClean="0"/>
                        <a:t>Introduction Video </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smtClean="0"/>
                        <a:t>How to use the </a:t>
                      </a:r>
                    </a:p>
                    <a:p>
                      <a:pPr algn="ctr"/>
                      <a:r>
                        <a:rPr lang="en-GB" dirty="0" smtClean="0"/>
                        <a:t>Interactive Revision PowerPoint</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0077">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How to use the Powerpoi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54237" y="4028325"/>
            <a:ext cx="2617200" cy="1635750"/>
          </a:xfrm>
          <a:prstGeom prst="rect">
            <a:avLst/>
          </a:prstGeom>
        </p:spPr>
      </p:pic>
      <p:pic>
        <p:nvPicPr>
          <p:cNvPr id="7" name="Intro Video for powerpoin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63739" y="4028326"/>
            <a:ext cx="2616485" cy="1635303"/>
          </a:xfrm>
          <a:prstGeom prst="rect">
            <a:avLst/>
          </a:prstGeom>
        </p:spPr>
      </p:pic>
      <p:sp>
        <p:nvSpPr>
          <p:cNvPr id="8" name="Rectangle 7"/>
          <p:cNvSpPr/>
          <p:nvPr/>
        </p:nvSpPr>
        <p:spPr>
          <a:xfrm>
            <a:off x="2204942" y="5811157"/>
            <a:ext cx="7566495" cy="769441"/>
          </a:xfrm>
          <a:prstGeom prst="rect">
            <a:avLst/>
          </a:prstGeom>
          <a:noFill/>
        </p:spPr>
        <p:txBody>
          <a:bodyPr wrap="none" lIns="91440" tIns="45720" rIns="91440" bIns="45720">
            <a:spAutoFit/>
          </a:bodyPr>
          <a:lstStyle/>
          <a:p>
            <a:pPr algn="ctr"/>
            <a:r>
              <a:rPr lang="en-US" sz="4400" b="1" cap="none" spc="0" dirty="0" smtClean="0">
                <a:ln w="9525">
                  <a:solidFill>
                    <a:schemeClr val="tx1"/>
                  </a:solidFill>
                  <a:prstDash val="solid"/>
                </a:ln>
                <a:solidFill>
                  <a:schemeClr val="bg1"/>
                </a:solidFill>
                <a:effectLst>
                  <a:outerShdw blurRad="12700" dist="38100" dir="2700000" algn="tl" rotWithShape="0">
                    <a:schemeClr val="bg1">
                      <a:lumMod val="50000"/>
                    </a:schemeClr>
                  </a:outerShdw>
                </a:effectLst>
              </a:rPr>
              <a:t>Click videos for instructions</a:t>
            </a:r>
            <a:endParaRPr lang="en-US" sz="44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04767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fullScrn="1">
              <p:cMediaNode vol="80000">
                <p:cTn id="13" fill="remove"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Describe the 6 main benefits of physical activity.</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19387" y="2809875"/>
            <a:ext cx="6753225" cy="1238250"/>
          </a:xfrm>
          <a:prstGeom prst="rect">
            <a:avLst/>
          </a:prstGeom>
        </p:spPr>
      </p:pic>
      <p:pic>
        <p:nvPicPr>
          <p:cNvPr id="7" name="Picture 6">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9122774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which sports/activities each method is most suited to.</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312907041"/>
              </p:ext>
            </p:extLst>
          </p:nvPr>
        </p:nvGraphicFramePr>
        <p:xfrm>
          <a:off x="1103311" y="2052638"/>
          <a:ext cx="8947522" cy="3522015"/>
        </p:xfrm>
        <a:graphic>
          <a:graphicData uri="http://schemas.openxmlformats.org/drawingml/2006/table">
            <a:tbl>
              <a:tblPr firstRow="1" bandRow="1">
                <a:tableStyleId>{7DF18680-E054-41AD-8BC1-D1AEF772440D}</a:tableStyleId>
              </a:tblPr>
              <a:tblGrid>
                <a:gridCol w="4473761"/>
                <a:gridCol w="4473761"/>
              </a:tblGrid>
              <a:tr h="503145">
                <a:tc>
                  <a:txBody>
                    <a:bodyPr/>
                    <a:lstStyle/>
                    <a:p>
                      <a:pPr algn="ctr"/>
                      <a:r>
                        <a:rPr lang="en-GB" sz="1800" dirty="0" smtClean="0"/>
                        <a:t>Method</a:t>
                      </a:r>
                      <a:r>
                        <a:rPr lang="en-GB" sz="1800" baseline="0" dirty="0" smtClean="0"/>
                        <a:t> of training</a:t>
                      </a:r>
                      <a:endParaRPr lang="en-GB" sz="1800" dirty="0"/>
                    </a:p>
                  </a:txBody>
                  <a:tcPr/>
                </a:tc>
                <a:tc>
                  <a:txBody>
                    <a:bodyPr/>
                    <a:lstStyle/>
                    <a:p>
                      <a:pPr algn="ctr"/>
                      <a:r>
                        <a:rPr lang="en-GB" sz="1800" dirty="0" smtClean="0"/>
                        <a:t>Examples of sports that would</a:t>
                      </a:r>
                      <a:r>
                        <a:rPr lang="en-GB" sz="1800" baseline="0" dirty="0" smtClean="0"/>
                        <a:t> use it</a:t>
                      </a:r>
                      <a:endParaRPr lang="en-GB" sz="1800" dirty="0"/>
                    </a:p>
                  </a:txBody>
                  <a:tcPr/>
                </a:tc>
              </a:tr>
              <a:tr h="503145">
                <a:tc>
                  <a:txBody>
                    <a:bodyPr/>
                    <a:lstStyle/>
                    <a:p>
                      <a:pPr algn="ctr">
                        <a:lnSpc>
                          <a:spcPts val="1400"/>
                        </a:lnSpc>
                        <a:spcAft>
                          <a:spcPts val="0"/>
                        </a:spcAft>
                      </a:pPr>
                      <a:r>
                        <a:rPr lang="en-GB" sz="1400" dirty="0">
                          <a:effectLst/>
                        </a:rPr>
                        <a:t>Circuit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Develops general fitness - all sports can benefit </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Continuous training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Marathon Running, Long distance events</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Cross training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Sprinters, racket sports </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Fartlek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Invasion games – football, basketball, rugby</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Interval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Football, Hockey, Swimming, Athletics</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Weight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Rugby, Weight Lifting, </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bl>
          </a:graphicData>
        </a:graphic>
      </p:graphicFrame>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12220205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5" name="Up Ribbon 4"/>
          <p:cNvSpPr/>
          <p:nvPr/>
        </p:nvSpPr>
        <p:spPr>
          <a:xfrm>
            <a:off x="990600" y="1536700"/>
            <a:ext cx="9296400" cy="481330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Reversibility means gradually losing fitness instead of progressing or remaining at the current level.</a:t>
            </a:r>
            <a:endParaRPr lang="en-GB" sz="1600" dirty="0">
              <a:solidFill>
                <a:schemeClr val="bg1"/>
              </a:solidFill>
            </a:endParaRPr>
          </a:p>
          <a:p>
            <a:pPr algn="ctr"/>
            <a:r>
              <a:rPr lang="en-GB" sz="1600" b="1" dirty="0">
                <a:solidFill>
                  <a:schemeClr val="bg1"/>
                </a:solidFill>
              </a:rPr>
              <a:t> </a:t>
            </a:r>
            <a:endParaRPr lang="en-GB" sz="1600" dirty="0">
              <a:solidFill>
                <a:schemeClr val="bg1"/>
              </a:solidFill>
            </a:endParaRPr>
          </a:p>
          <a:p>
            <a:pPr algn="ctr"/>
            <a:r>
              <a:rPr lang="en-GB" sz="1600" b="1" dirty="0">
                <a:solidFill>
                  <a:schemeClr val="bg1"/>
                </a:solidFill>
              </a:rPr>
              <a:t>This happens when a person is ill or injured.</a:t>
            </a:r>
            <a:endParaRPr lang="en-GB" sz="1600" dirty="0">
              <a:solidFill>
                <a:schemeClr val="bg1"/>
              </a:solidFill>
            </a:endParaRPr>
          </a:p>
          <a:p>
            <a:pPr algn="ctr"/>
            <a:r>
              <a:rPr lang="en-GB" sz="1600" b="1" dirty="0">
                <a:solidFill>
                  <a:schemeClr val="bg1"/>
                </a:solidFill>
              </a:rPr>
              <a:t> </a:t>
            </a:r>
            <a:endParaRPr lang="en-GB" sz="1600" dirty="0">
              <a:solidFill>
                <a:schemeClr val="bg1"/>
              </a:solidFill>
            </a:endParaRPr>
          </a:p>
          <a:p>
            <a:pPr algn="ctr"/>
            <a:r>
              <a:rPr lang="en-GB" sz="1600" b="1" dirty="0">
                <a:solidFill>
                  <a:schemeClr val="bg1"/>
                </a:solidFill>
              </a:rPr>
              <a:t>Some people keep their fitness longer than others; this may be related to how long they have taken to build up their fitness or how serious their illness/injury was.</a:t>
            </a:r>
            <a:endParaRPr lang="en-GB" sz="1600" dirty="0">
              <a:solidFill>
                <a:schemeClr val="bg1"/>
              </a:solidFill>
            </a:endParaRPr>
          </a:p>
          <a:p>
            <a:pPr algn="ctr"/>
            <a:r>
              <a:rPr lang="en-GB" sz="1600" b="1" dirty="0">
                <a:solidFill>
                  <a:schemeClr val="bg1"/>
                </a:solidFill>
              </a:rPr>
              <a:t> </a:t>
            </a:r>
            <a:endParaRPr lang="en-GB" sz="1600" dirty="0">
              <a:solidFill>
                <a:schemeClr val="bg1"/>
              </a:solidFill>
            </a:endParaRPr>
          </a:p>
          <a:p>
            <a:pPr algn="ctr"/>
            <a:r>
              <a:rPr lang="en-GB" sz="1600" b="1" dirty="0">
                <a:solidFill>
                  <a:schemeClr val="bg1"/>
                </a:solidFill>
              </a:rPr>
              <a:t>However, anyone will lose fitness if they stop training.</a:t>
            </a:r>
            <a:endParaRPr lang="en-GB" sz="1600" dirty="0">
              <a:solidFill>
                <a:schemeClr val="bg1"/>
              </a:solidFill>
            </a:endParaRPr>
          </a:p>
          <a:p>
            <a:pPr algn="ctr"/>
            <a:r>
              <a:rPr lang="en-GB" sz="1600" b="1" dirty="0">
                <a:solidFill>
                  <a:schemeClr val="bg1"/>
                </a:solidFill>
              </a:rPr>
              <a:t> </a:t>
            </a:r>
            <a:endParaRPr lang="en-GB" sz="1600" dirty="0">
              <a:solidFill>
                <a:schemeClr val="bg1"/>
              </a:solidFill>
            </a:endParaRPr>
          </a:p>
          <a:p>
            <a:pPr algn="ctr"/>
            <a:r>
              <a:rPr lang="en-GB" sz="1600" b="1" dirty="0">
                <a:solidFill>
                  <a:schemeClr val="tx1"/>
                </a:solidFill>
              </a:rPr>
              <a:t>THIS IS A PRINCIPLE OF TRAINING YOU DO NOT WANT TO </a:t>
            </a:r>
            <a:r>
              <a:rPr lang="en-GB" sz="1600" b="1" dirty="0" smtClean="0">
                <a:solidFill>
                  <a:schemeClr val="tx1"/>
                </a:solidFill>
              </a:rPr>
              <a:t>USE</a:t>
            </a:r>
            <a:endParaRPr lang="en-GB" sz="1600" dirty="0">
              <a:solidFill>
                <a:schemeClr val="tx1"/>
              </a:solidFill>
            </a:endParaRPr>
          </a:p>
        </p:txBody>
      </p:sp>
    </p:spTree>
    <p:extLst>
      <p:ext uri="{BB962C8B-B14F-4D97-AF65-F5344CB8AC3E}">
        <p14:creationId xmlns:p14="http://schemas.microsoft.com/office/powerpoint/2010/main" val="27688228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11944939"/>
              </p:ext>
            </p:extLst>
          </p:nvPr>
        </p:nvGraphicFramePr>
        <p:xfrm>
          <a:off x="1408484" y="1843692"/>
          <a:ext cx="8947150" cy="2720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7" name="Flowchart: Process 6"/>
          <p:cNvSpPr/>
          <p:nvPr/>
        </p:nvSpPr>
        <p:spPr>
          <a:xfrm>
            <a:off x="723900" y="4882502"/>
            <a:ext cx="2819400" cy="13843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Goal setting increases motivation, therefore make you more likely to achieve. </a:t>
            </a:r>
            <a:endParaRPr lang="en-GB" dirty="0"/>
          </a:p>
        </p:txBody>
      </p:sp>
      <p:sp>
        <p:nvSpPr>
          <p:cNvPr id="8" name="Flowchart: Process 7">
            <a:hlinkClick r:id="rId10" action="ppaction://hlinksldjump"/>
          </p:cNvPr>
          <p:cNvSpPr/>
          <p:nvPr/>
        </p:nvSpPr>
        <p:spPr>
          <a:xfrm>
            <a:off x="6832600" y="4882502"/>
            <a:ext cx="2819400" cy="13843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Remember to look at SMART Targets</a:t>
            </a:r>
          </a:p>
          <a:p>
            <a:pPr algn="ctr"/>
            <a:r>
              <a:rPr lang="en-GB" sz="1200" dirty="0" smtClean="0"/>
              <a:t>(Click for SMART TARGETS)</a:t>
            </a:r>
            <a:endParaRPr lang="en-GB" sz="1200" dirty="0"/>
          </a:p>
        </p:txBody>
      </p:sp>
    </p:spTree>
    <p:extLst>
      <p:ext uri="{BB962C8B-B14F-4D97-AF65-F5344CB8AC3E}">
        <p14:creationId xmlns:p14="http://schemas.microsoft.com/office/powerpoint/2010/main" val="33825733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32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6">
            <a:clrChange>
              <a:clrFrom>
                <a:srgbClr val="284966"/>
              </a:clrFrom>
              <a:clrTo>
                <a:srgbClr val="284966">
                  <a:alpha val="0"/>
                </a:srgbClr>
              </a:clrTo>
            </a:clrChange>
          </a:blip>
          <a:stretch>
            <a:fillRect/>
          </a:stretch>
        </p:blipFill>
        <p:spPr>
          <a:xfrm>
            <a:off x="2728912" y="2857500"/>
            <a:ext cx="6734175" cy="11430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7214449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3" name="Picture 2"/>
          <p:cNvPicPr>
            <a:picLocks noChangeAspect="1"/>
          </p:cNvPicPr>
          <p:nvPr/>
        </p:nvPicPr>
        <p:blipFill>
          <a:blip r:embed="rId8">
            <a:clrChange>
              <a:clrFrom>
                <a:srgbClr val="284966"/>
              </a:clrFrom>
              <a:clrTo>
                <a:srgbClr val="284966">
                  <a:alpha val="0"/>
                </a:srgbClr>
              </a:clrTo>
            </a:clrChange>
          </a:blip>
          <a:stretch>
            <a:fillRect/>
          </a:stretch>
        </p:blipFill>
        <p:spPr>
          <a:xfrm>
            <a:off x="2700337" y="1790700"/>
            <a:ext cx="6791325" cy="3276600"/>
          </a:xfrm>
          <a:prstGeom prst="rect">
            <a:avLst/>
          </a:prstGeom>
        </p:spPr>
      </p:pic>
    </p:spTree>
    <p:extLst>
      <p:ext uri="{BB962C8B-B14F-4D97-AF65-F5344CB8AC3E}">
        <p14:creationId xmlns:p14="http://schemas.microsoft.com/office/powerpoint/2010/main" val="22312343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Describe, explain and apply the principle of setting SMART targets.</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33675" y="2828925"/>
            <a:ext cx="6724650" cy="12001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9970738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Describe the 6 main methods of training.</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5100" y="2824162"/>
            <a:ext cx="6781800" cy="12096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8126280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Explain which sports/activities each method is most suited to.</a:t>
            </a:r>
            <a:endParaRPr lang="en-GB" sz="28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806899" y="2804845"/>
            <a:ext cx="6578203" cy="1186611"/>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5872802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6">
            <a:clrChange>
              <a:clrFrom>
                <a:srgbClr val="284966"/>
              </a:clrFrom>
              <a:clrTo>
                <a:srgbClr val="284966">
                  <a:alpha val="0"/>
                </a:srgbClr>
              </a:clrTo>
            </a:clrChange>
          </a:blip>
          <a:stretch>
            <a:fillRect/>
          </a:stretch>
        </p:blipFill>
        <p:spPr>
          <a:xfrm>
            <a:off x="2728912" y="2857500"/>
            <a:ext cx="6734175" cy="1143000"/>
          </a:xfrm>
          <a:prstGeom prst="rect">
            <a:avLst/>
          </a:prstGeom>
        </p:spPr>
      </p:pic>
      <p:pic>
        <p:nvPicPr>
          <p:cNvPr id="9" name="Picture 8">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3286229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rotWithShape="1">
          <a:blip r:embed="rId6">
            <a:clrChange>
              <a:clrFrom>
                <a:srgbClr val="284966"/>
              </a:clrFrom>
              <a:clrTo>
                <a:srgbClr val="284966">
                  <a:alpha val="0"/>
                </a:srgbClr>
              </a:clrTo>
            </a:clrChange>
          </a:blip>
          <a:srcRect t="7658" b="-1"/>
          <a:stretch/>
        </p:blipFill>
        <p:spPr>
          <a:xfrm>
            <a:off x="3395662" y="2969231"/>
            <a:ext cx="5400675" cy="1002694"/>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109828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Explain the why people take part </a:t>
            </a:r>
            <a:r>
              <a:rPr lang="en-GB" sz="3600" dirty="0" smtClean="0">
                <a:solidFill>
                  <a:schemeClr val="tx1"/>
                </a:solidFill>
                <a:latin typeface="Cambria" panose="02040503050406030204" pitchFamily="18" charset="0"/>
                <a:ea typeface="Cambria" panose="02040503050406030204" pitchFamily="18" charset="0"/>
                <a:cs typeface="Arial" panose="020B0604020202020204" pitchFamily="34" charset="0"/>
              </a:rPr>
              <a:t>in </a:t>
            </a: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sport (5 main ones).</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0337" y="2686050"/>
            <a:ext cx="6791325" cy="1485900"/>
          </a:xfrm>
          <a:prstGeom prst="rect">
            <a:avLst/>
          </a:prstGeom>
        </p:spPr>
      </p:pic>
      <p:pic>
        <p:nvPicPr>
          <p:cNvPr id="7" name="Picture 6">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7200369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32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819400" y="2371725"/>
            <a:ext cx="6553200" cy="2114550"/>
          </a:xfrm>
          <a:prstGeom prst="rect">
            <a:avLst/>
          </a:prstGeom>
        </p:spPr>
      </p:pic>
    </p:spTree>
    <p:extLst>
      <p:ext uri="{BB962C8B-B14F-4D97-AF65-F5344CB8AC3E}">
        <p14:creationId xmlns:p14="http://schemas.microsoft.com/office/powerpoint/2010/main" val="35801612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clrChange>
              <a:clrFrom>
                <a:srgbClr val="284966"/>
              </a:clrFrom>
              <a:clrTo>
                <a:srgbClr val="284966">
                  <a:alpha val="0"/>
                </a:srgbClr>
              </a:clrTo>
            </a:clrChange>
          </a:blip>
          <a:stretch>
            <a:fillRect/>
          </a:stretch>
        </p:blipFill>
        <p:spPr>
          <a:xfrm>
            <a:off x="2724150" y="1857375"/>
            <a:ext cx="6743700" cy="3143250"/>
          </a:xfrm>
          <a:prstGeom prst="rect">
            <a:avLst/>
          </a:prstGeom>
        </p:spPr>
      </p:pic>
    </p:spTree>
    <p:extLst>
      <p:ext uri="{BB962C8B-B14F-4D97-AF65-F5344CB8AC3E}">
        <p14:creationId xmlns:p14="http://schemas.microsoft.com/office/powerpoint/2010/main" val="40639834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Describe, explain and apply the principle of setting SMART targets.</a:t>
            </a:r>
            <a:endParaRPr lang="en-GB" sz="32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76537" y="2319337"/>
            <a:ext cx="6638925" cy="2219325"/>
          </a:xfrm>
          <a:prstGeom prst="rect">
            <a:avLst/>
          </a:prstGeom>
        </p:spPr>
      </p:pic>
    </p:spTree>
    <p:extLst>
      <p:ext uri="{BB962C8B-B14F-4D97-AF65-F5344CB8AC3E}">
        <p14:creationId xmlns:p14="http://schemas.microsoft.com/office/powerpoint/2010/main" val="23697067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Describe the 6 main methods of training.</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3382354" y="1718965"/>
            <a:ext cx="5419725" cy="4972050"/>
          </a:xfrm>
          <a:prstGeom prst="rect">
            <a:avLst/>
          </a:prstGeom>
        </p:spPr>
      </p:pic>
    </p:spTree>
    <p:extLst>
      <p:ext uri="{BB962C8B-B14F-4D97-AF65-F5344CB8AC3E}">
        <p14:creationId xmlns:p14="http://schemas.microsoft.com/office/powerpoint/2010/main" val="23577916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Explain which sports/activities each method is most suited to.</a:t>
            </a:r>
            <a:endParaRPr lang="en-GB" sz="28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905245" y="2909887"/>
            <a:ext cx="6381511" cy="1220324"/>
          </a:xfrm>
          <a:prstGeom prst="rect">
            <a:avLst/>
          </a:prstGeom>
        </p:spPr>
      </p:pic>
    </p:spTree>
    <p:extLst>
      <p:ext uri="{BB962C8B-B14F-4D97-AF65-F5344CB8AC3E}">
        <p14:creationId xmlns:p14="http://schemas.microsoft.com/office/powerpoint/2010/main" val="11220851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819400" y="2371725"/>
            <a:ext cx="6553200" cy="2114550"/>
          </a:xfrm>
          <a:prstGeom prst="rect">
            <a:avLst/>
          </a:prstGeom>
        </p:spPr>
      </p:pic>
    </p:spTree>
    <p:extLst>
      <p:ext uri="{BB962C8B-B14F-4D97-AF65-F5344CB8AC3E}">
        <p14:creationId xmlns:p14="http://schemas.microsoft.com/office/powerpoint/2010/main" val="11317324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3362325" y="2847975"/>
            <a:ext cx="5467350" cy="1162050"/>
          </a:xfrm>
          <a:prstGeom prst="rect">
            <a:avLst/>
          </a:prstGeom>
        </p:spPr>
      </p:pic>
    </p:spTree>
    <p:extLst>
      <p:ext uri="{BB962C8B-B14F-4D97-AF65-F5344CB8AC3E}">
        <p14:creationId xmlns:p14="http://schemas.microsoft.com/office/powerpoint/2010/main" val="417112211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32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2014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Jared uses the FITT principle of training to make sure he is fit for his activity. </a:t>
            </a:r>
          </a:p>
          <a:p>
            <a:pPr algn="ctr"/>
            <a:endParaRPr lang="en-GB" sz="1600" dirty="0">
              <a:solidFill>
                <a:schemeClr val="tx1"/>
              </a:solidFill>
            </a:endParaRPr>
          </a:p>
          <a:p>
            <a:pPr algn="ctr"/>
            <a:r>
              <a:rPr lang="en-GB" sz="1600" dirty="0" smtClean="0">
                <a:solidFill>
                  <a:schemeClr val="tx1"/>
                </a:solidFill>
              </a:rPr>
              <a:t>Complete the table below </a:t>
            </a:r>
          </a:p>
          <a:p>
            <a:pPr algn="ctr"/>
            <a:endParaRPr lang="en-GB" sz="1600" dirty="0">
              <a:solidFill>
                <a:schemeClr val="tx1"/>
              </a:solidFill>
            </a:endParaRPr>
          </a:p>
          <a:p>
            <a:pPr marL="457200" indent="-457200" algn="ctr">
              <a:buAutoNum type="arabicParenR"/>
            </a:pPr>
            <a:r>
              <a:rPr lang="en-GB" sz="1600" dirty="0" smtClean="0">
                <a:solidFill>
                  <a:schemeClr val="tx1"/>
                </a:solidFill>
              </a:rPr>
              <a:t>Explaining each component of the FITT principle. </a:t>
            </a:r>
          </a:p>
          <a:p>
            <a:pPr marL="457200" indent="-457200" algn="ctr">
              <a:buAutoNum type="arabicParenR"/>
            </a:pPr>
            <a:r>
              <a:rPr lang="en-GB" sz="1600" dirty="0" smtClean="0">
                <a:solidFill>
                  <a:schemeClr val="tx1"/>
                </a:solidFill>
              </a:rPr>
              <a:t>Giving specific examples of its application to bring about overload in a personal exercise programme(PEP) </a:t>
            </a:r>
            <a:endParaRPr lang="en-GB" sz="16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938244878"/>
              </p:ext>
            </p:extLst>
          </p:nvPr>
        </p:nvGraphicFramePr>
        <p:xfrm>
          <a:off x="1874606" y="3945751"/>
          <a:ext cx="8127999" cy="239776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a:r>
                        <a:rPr lang="en-GB" dirty="0" smtClean="0"/>
                        <a:t>Component</a:t>
                      </a:r>
                      <a:r>
                        <a:rPr lang="en-GB" baseline="0" dirty="0" smtClean="0"/>
                        <a:t> for principle</a:t>
                      </a:r>
                      <a:endParaRPr lang="en-GB" dirty="0"/>
                    </a:p>
                  </a:txBody>
                  <a:tcPr/>
                </a:tc>
                <a:tc>
                  <a:txBody>
                    <a:bodyPr/>
                    <a:lstStyle/>
                    <a:p>
                      <a:pPr algn="ctr"/>
                      <a:r>
                        <a:rPr lang="en-GB" dirty="0" smtClean="0"/>
                        <a:t>Explanation of component</a:t>
                      </a:r>
                      <a:r>
                        <a:rPr lang="en-GB" baseline="0" dirty="0" smtClean="0"/>
                        <a:t> </a:t>
                      </a:r>
                      <a:endParaRPr lang="en-GB" dirty="0"/>
                    </a:p>
                  </a:txBody>
                  <a:tcPr/>
                </a:tc>
                <a:tc>
                  <a:txBody>
                    <a:bodyPr/>
                    <a:lstStyle/>
                    <a:p>
                      <a:pPr algn="ctr"/>
                      <a:r>
                        <a:rPr lang="en-GB" dirty="0" smtClean="0"/>
                        <a:t>Example of application to</a:t>
                      </a:r>
                      <a:r>
                        <a:rPr lang="en-GB" baseline="0" dirty="0" smtClean="0"/>
                        <a:t> create overload</a:t>
                      </a:r>
                      <a:endParaRPr lang="en-GB" dirty="0"/>
                    </a:p>
                  </a:txBody>
                  <a:tcPr/>
                </a:tc>
              </a:tr>
              <a:tr h="370840">
                <a:tc>
                  <a:txBody>
                    <a:bodyPr/>
                    <a:lstStyle/>
                    <a:p>
                      <a:pPr algn="ctr"/>
                      <a:r>
                        <a:rPr lang="en-GB" dirty="0" smtClean="0"/>
                        <a:t>F</a:t>
                      </a:r>
                      <a:endParaRPr lang="en-GB" dirty="0"/>
                    </a:p>
                  </a:txBody>
                  <a:tcPr/>
                </a:tc>
                <a:tc>
                  <a:txBody>
                    <a:bodyPr/>
                    <a:lstStyle/>
                    <a:p>
                      <a:pPr algn="ctr"/>
                      <a:endParaRPr lang="en-GB" dirty="0"/>
                    </a:p>
                  </a:txBody>
                  <a:tcPr/>
                </a:tc>
                <a:tc>
                  <a:txBody>
                    <a:bodyPr/>
                    <a:lstStyle/>
                    <a:p>
                      <a:pPr algn="ctr"/>
                      <a:endParaRPr lang="en-GB" dirty="0"/>
                    </a:p>
                  </a:txBody>
                  <a:tcPr/>
                </a:tc>
              </a:tr>
              <a:tr h="370840">
                <a:tc>
                  <a:txBody>
                    <a:bodyPr/>
                    <a:lstStyle/>
                    <a:p>
                      <a:pPr algn="ctr"/>
                      <a:r>
                        <a:rPr lang="en-GB" dirty="0" smtClean="0"/>
                        <a:t>I</a:t>
                      </a:r>
                      <a:endParaRPr lang="en-GB" dirty="0"/>
                    </a:p>
                  </a:txBody>
                  <a:tcPr/>
                </a:tc>
                <a:tc>
                  <a:txBody>
                    <a:bodyPr/>
                    <a:lstStyle/>
                    <a:p>
                      <a:pPr algn="ctr"/>
                      <a:endParaRPr lang="en-GB" dirty="0"/>
                    </a:p>
                  </a:txBody>
                  <a:tcPr/>
                </a:tc>
                <a:tc>
                  <a:txBody>
                    <a:bodyPr/>
                    <a:lstStyle/>
                    <a:p>
                      <a:pPr algn="ctr"/>
                      <a:endParaRPr lang="en-GB" dirty="0"/>
                    </a:p>
                  </a:txBody>
                  <a:tcPr/>
                </a:tc>
              </a:tr>
              <a:tr h="370840">
                <a:tc>
                  <a:txBody>
                    <a:bodyPr/>
                    <a:lstStyle/>
                    <a:p>
                      <a:pPr algn="ctr"/>
                      <a:r>
                        <a:rPr lang="en-GB" dirty="0" smtClean="0"/>
                        <a:t>T</a:t>
                      </a:r>
                      <a:endParaRPr lang="en-GB" dirty="0"/>
                    </a:p>
                  </a:txBody>
                  <a:tcPr/>
                </a:tc>
                <a:tc>
                  <a:txBody>
                    <a:bodyPr/>
                    <a:lstStyle/>
                    <a:p>
                      <a:pPr algn="ctr"/>
                      <a:endParaRPr lang="en-GB" dirty="0"/>
                    </a:p>
                  </a:txBody>
                  <a:tcPr/>
                </a:tc>
                <a:tc>
                  <a:txBody>
                    <a:bodyPr/>
                    <a:lstStyle/>
                    <a:p>
                      <a:pPr algn="ctr"/>
                      <a:endParaRPr lang="en-GB" dirty="0"/>
                    </a:p>
                  </a:txBody>
                  <a:tcPr/>
                </a:tc>
              </a:tr>
              <a:tr h="370840">
                <a:tc>
                  <a:txBody>
                    <a:bodyPr/>
                    <a:lstStyle/>
                    <a:p>
                      <a:pPr algn="ctr"/>
                      <a:r>
                        <a:rPr lang="en-GB" dirty="0" smtClean="0"/>
                        <a:t>T</a:t>
                      </a:r>
                      <a:endParaRPr lang="en-GB" dirty="0"/>
                    </a:p>
                  </a:txBody>
                  <a:tcPr/>
                </a:tc>
                <a:tc>
                  <a:txBody>
                    <a:bodyPr/>
                    <a:lstStyle/>
                    <a:p>
                      <a:pPr algn="ctr"/>
                      <a:endParaRPr lang="en-GB" dirty="0"/>
                    </a:p>
                  </a:txBody>
                  <a:tcPr/>
                </a:tc>
                <a:tc>
                  <a:txBody>
                    <a:bodyPr/>
                    <a:lstStyle/>
                    <a:p>
                      <a:pPr algn="ctr"/>
                      <a:r>
                        <a:rPr lang="en-GB" dirty="0" smtClean="0"/>
                        <a:t>N/A</a:t>
                      </a:r>
                      <a:endParaRPr lang="en-GB" dirty="0"/>
                    </a:p>
                  </a:txBody>
                  <a:tcPr/>
                </a:tc>
              </a:tr>
            </a:tbl>
          </a:graphicData>
        </a:graphic>
      </p:graphicFrame>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8305299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t>Define Progressive </a:t>
            </a:r>
            <a:r>
              <a:rPr lang="en-GB" sz="2000" dirty="0"/>
              <a:t>Overload </a:t>
            </a:r>
            <a:r>
              <a:rPr lang="en-GB" sz="2000" dirty="0" smtClean="0"/>
              <a:t>and suggest how it helps and individual improve.</a:t>
            </a:r>
            <a:endParaRPr lang="en-GB" sz="2000" dirty="0">
              <a:solidFill>
                <a:schemeClr val="bg1"/>
              </a:solidFill>
            </a:endParaRPr>
          </a:p>
        </p:txBody>
      </p:sp>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3101987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Describe, explain and apply the principle of setting SMART targets.</a:t>
            </a:r>
            <a:endParaRPr lang="en-GB" sz="32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dirty="0"/>
          </a:p>
        </p:txBody>
      </p:sp>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smtClean="0"/>
              <a:t>SMART </a:t>
            </a:r>
            <a:r>
              <a:rPr lang="en-GB" sz="2000" dirty="0"/>
              <a:t>stands for: </a:t>
            </a:r>
            <a:r>
              <a:rPr lang="en-GB" sz="2000" dirty="0" smtClean="0"/>
              <a:t>(5)</a:t>
            </a:r>
            <a:endParaRPr lang="en-GB" sz="2000" dirty="0"/>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343949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Explain what makes up a </a:t>
            </a:r>
            <a:r>
              <a:rPr lang="en-GB" sz="4400" dirty="0" smtClean="0">
                <a:solidFill>
                  <a:schemeClr val="tx1"/>
                </a:solidFill>
                <a:latin typeface="Cambria" panose="02040503050406030204" pitchFamily="18" charset="0"/>
                <a:ea typeface="Cambria" panose="02040503050406030204" pitchFamily="18" charset="0"/>
                <a:cs typeface="Arial" panose="020B0604020202020204" pitchFamily="34" charset="0"/>
              </a:rPr>
              <a:t>HAL</a:t>
            </a:r>
            <a:endParaRPr lang="en-GB" dirty="0">
              <a:solidFill>
                <a:schemeClr val="tx1"/>
              </a:solidFill>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3" name="Picture 2"/>
          <p:cNvPicPr>
            <a:picLocks noChangeAspect="1"/>
          </p:cNvPicPr>
          <p:nvPr/>
        </p:nvPicPr>
        <p:blipFill>
          <a:blip r:embed="rId5">
            <a:clrChange>
              <a:clrFrom>
                <a:srgbClr val="284966"/>
              </a:clrFrom>
              <a:clrTo>
                <a:srgbClr val="284966">
                  <a:alpha val="0"/>
                </a:srgbClr>
              </a:clrTo>
            </a:clrChange>
          </a:blip>
          <a:stretch>
            <a:fillRect/>
          </a:stretch>
        </p:blipFill>
        <p:spPr>
          <a:xfrm>
            <a:off x="2719387" y="2671762"/>
            <a:ext cx="6753225" cy="1514475"/>
          </a:xfrm>
          <a:prstGeom prst="rect">
            <a:avLst/>
          </a:prstGeom>
        </p:spPr>
      </p:pic>
    </p:spTree>
    <p:extLst>
      <p:ext uri="{BB962C8B-B14F-4D97-AF65-F5344CB8AC3E}">
        <p14:creationId xmlns:p14="http://schemas.microsoft.com/office/powerpoint/2010/main" val="36073052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Describe the 6 main methods of training.</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352782" y="1694396"/>
            <a:ext cx="7765123" cy="313445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smtClean="0">
                <a:solidFill>
                  <a:schemeClr val="tx1"/>
                </a:solidFill>
              </a:rPr>
              <a:t>Define the following methods of training. </a:t>
            </a:r>
          </a:p>
          <a:p>
            <a:pPr algn="ctr"/>
            <a:endParaRPr lang="en-GB" sz="2000" dirty="0" smtClean="0">
              <a:solidFill>
                <a:schemeClr val="tx1"/>
              </a:solidFill>
            </a:endParaRPr>
          </a:p>
          <a:p>
            <a:pPr algn="ctr"/>
            <a:r>
              <a:rPr lang="en-GB" sz="2000" dirty="0" smtClean="0">
                <a:solidFill>
                  <a:schemeClr val="tx1"/>
                </a:solidFill>
              </a:rPr>
              <a:t>Circuit training </a:t>
            </a:r>
          </a:p>
          <a:p>
            <a:pPr algn="ctr"/>
            <a:r>
              <a:rPr lang="en-GB" sz="2000" dirty="0" smtClean="0">
                <a:solidFill>
                  <a:schemeClr val="tx1"/>
                </a:solidFill>
              </a:rPr>
              <a:t>Continuous Training </a:t>
            </a:r>
          </a:p>
          <a:p>
            <a:pPr algn="ctr"/>
            <a:r>
              <a:rPr lang="en-GB" sz="2000" dirty="0" smtClean="0">
                <a:solidFill>
                  <a:schemeClr val="tx1"/>
                </a:solidFill>
              </a:rPr>
              <a:t>Cross training </a:t>
            </a:r>
          </a:p>
          <a:p>
            <a:pPr algn="ctr"/>
            <a:r>
              <a:rPr lang="en-GB" sz="2000" dirty="0" smtClean="0">
                <a:solidFill>
                  <a:schemeClr val="tx1"/>
                </a:solidFill>
              </a:rPr>
              <a:t>Fartlek Training </a:t>
            </a:r>
          </a:p>
          <a:p>
            <a:pPr algn="ctr"/>
            <a:r>
              <a:rPr lang="en-GB" sz="2000" dirty="0" smtClean="0">
                <a:solidFill>
                  <a:schemeClr val="tx1"/>
                </a:solidFill>
              </a:rPr>
              <a:t>Interval training </a:t>
            </a:r>
          </a:p>
          <a:p>
            <a:pPr algn="ctr"/>
            <a:r>
              <a:rPr lang="en-GB" sz="2000" dirty="0" smtClean="0">
                <a:solidFill>
                  <a:schemeClr val="tx1"/>
                </a:solidFill>
              </a:rPr>
              <a:t>Weight training </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1142905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Explain which sports/activities each method is most suited to.</a:t>
            </a:r>
            <a:endParaRPr lang="en-GB" sz="24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56115" y="1334801"/>
            <a:ext cx="8243299" cy="16447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smtClean="0">
                <a:solidFill>
                  <a:schemeClr val="bg1"/>
                </a:solidFill>
              </a:rPr>
              <a:t>Fill in the below table with reference to which sports each method of training would be suited to developing. </a:t>
            </a:r>
          </a:p>
        </p:txBody>
      </p:sp>
      <p:graphicFrame>
        <p:nvGraphicFramePr>
          <p:cNvPr id="10" name="Content Placeholder 4"/>
          <p:cNvGraphicFramePr>
            <a:graphicFrameLocks noGrp="1"/>
          </p:cNvGraphicFramePr>
          <p:nvPr>
            <p:ph idx="1"/>
            <p:extLst>
              <p:ext uri="{D42A27DB-BD31-4B8C-83A1-F6EECF244321}">
                <p14:modId xmlns:p14="http://schemas.microsoft.com/office/powerpoint/2010/main" val="4262541525"/>
              </p:ext>
            </p:extLst>
          </p:nvPr>
        </p:nvGraphicFramePr>
        <p:xfrm>
          <a:off x="1504003" y="3080054"/>
          <a:ext cx="8947522" cy="3522015"/>
        </p:xfrm>
        <a:graphic>
          <a:graphicData uri="http://schemas.openxmlformats.org/drawingml/2006/table">
            <a:tbl>
              <a:tblPr firstRow="1" bandRow="1">
                <a:tableStyleId>{7DF18680-E054-41AD-8BC1-D1AEF772440D}</a:tableStyleId>
              </a:tblPr>
              <a:tblGrid>
                <a:gridCol w="4473761"/>
                <a:gridCol w="4473761"/>
              </a:tblGrid>
              <a:tr h="503145">
                <a:tc>
                  <a:txBody>
                    <a:bodyPr/>
                    <a:lstStyle/>
                    <a:p>
                      <a:pPr algn="ctr"/>
                      <a:r>
                        <a:rPr lang="en-GB" sz="1800" dirty="0" smtClean="0"/>
                        <a:t>Method</a:t>
                      </a:r>
                      <a:r>
                        <a:rPr lang="en-GB" sz="1800" baseline="0" dirty="0" smtClean="0"/>
                        <a:t> of training</a:t>
                      </a:r>
                      <a:endParaRPr lang="en-GB" sz="1800" dirty="0"/>
                    </a:p>
                  </a:txBody>
                  <a:tcPr anchor="ctr"/>
                </a:tc>
                <a:tc>
                  <a:txBody>
                    <a:bodyPr/>
                    <a:lstStyle/>
                    <a:p>
                      <a:pPr algn="ctr"/>
                      <a:r>
                        <a:rPr lang="en-GB" sz="1800" dirty="0" smtClean="0"/>
                        <a:t>Examples of sports that would</a:t>
                      </a:r>
                      <a:r>
                        <a:rPr lang="en-GB" sz="1800" baseline="0" dirty="0" smtClean="0"/>
                        <a:t> use it</a:t>
                      </a:r>
                      <a:endParaRPr lang="en-GB" sz="1800" dirty="0"/>
                    </a:p>
                  </a:txBody>
                  <a:tcPr anchor="ctr"/>
                </a:tc>
              </a:tr>
              <a:tr h="503145">
                <a:tc>
                  <a:txBody>
                    <a:bodyPr/>
                    <a:lstStyle/>
                    <a:p>
                      <a:pPr algn="ctr">
                        <a:lnSpc>
                          <a:spcPts val="1400"/>
                        </a:lnSpc>
                        <a:spcAft>
                          <a:spcPts val="0"/>
                        </a:spcAft>
                      </a:pPr>
                      <a:r>
                        <a:rPr lang="en-GB" sz="1400" dirty="0">
                          <a:effectLst/>
                        </a:rPr>
                        <a:t>Circuit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tc>
              </a:tr>
              <a:tr h="503145">
                <a:tc>
                  <a:txBody>
                    <a:bodyPr/>
                    <a:lstStyle/>
                    <a:p>
                      <a:pPr algn="ctr">
                        <a:lnSpc>
                          <a:spcPts val="1400"/>
                        </a:lnSpc>
                        <a:spcAft>
                          <a:spcPts val="0"/>
                        </a:spcAft>
                      </a:pPr>
                      <a:r>
                        <a:rPr lang="en-GB" sz="1400" dirty="0">
                          <a:effectLst/>
                        </a:rPr>
                        <a:t>Continuous training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tc>
              </a:tr>
              <a:tr h="503145">
                <a:tc>
                  <a:txBody>
                    <a:bodyPr/>
                    <a:lstStyle/>
                    <a:p>
                      <a:pPr algn="ctr">
                        <a:lnSpc>
                          <a:spcPts val="1400"/>
                        </a:lnSpc>
                        <a:spcAft>
                          <a:spcPts val="0"/>
                        </a:spcAft>
                      </a:pPr>
                      <a:r>
                        <a:rPr lang="en-GB" sz="1400" dirty="0">
                          <a:effectLst/>
                        </a:rPr>
                        <a:t>Cross training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tc>
              </a:tr>
              <a:tr h="503145">
                <a:tc>
                  <a:txBody>
                    <a:bodyPr/>
                    <a:lstStyle/>
                    <a:p>
                      <a:pPr algn="ctr">
                        <a:lnSpc>
                          <a:spcPts val="1400"/>
                        </a:lnSpc>
                        <a:spcAft>
                          <a:spcPts val="0"/>
                        </a:spcAft>
                      </a:pPr>
                      <a:r>
                        <a:rPr lang="en-GB" sz="1400" dirty="0">
                          <a:effectLst/>
                        </a:rPr>
                        <a:t>Fartlek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tc>
              </a:tr>
              <a:tr h="503145">
                <a:tc>
                  <a:txBody>
                    <a:bodyPr/>
                    <a:lstStyle/>
                    <a:p>
                      <a:pPr algn="ctr">
                        <a:lnSpc>
                          <a:spcPts val="1400"/>
                        </a:lnSpc>
                        <a:spcAft>
                          <a:spcPts val="0"/>
                        </a:spcAft>
                      </a:pPr>
                      <a:r>
                        <a:rPr lang="en-GB" sz="1400" dirty="0">
                          <a:effectLst/>
                        </a:rPr>
                        <a:t>Interval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tc>
              </a:tr>
              <a:tr h="503145">
                <a:tc>
                  <a:txBody>
                    <a:bodyPr/>
                    <a:lstStyle/>
                    <a:p>
                      <a:pPr algn="ctr">
                        <a:lnSpc>
                          <a:spcPts val="1400"/>
                        </a:lnSpc>
                        <a:spcAft>
                          <a:spcPts val="0"/>
                        </a:spcAft>
                      </a:pPr>
                      <a:r>
                        <a:rPr lang="en-GB" sz="1400" dirty="0">
                          <a:effectLst/>
                        </a:rPr>
                        <a:t>Weight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nchor="ctr"/>
                </a:tc>
              </a:tr>
            </a:tbl>
          </a:graphicData>
        </a:graphic>
      </p:graphicFrame>
      <p:pic>
        <p:nvPicPr>
          <p:cNvPr id="12" name="Picture 11">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7" name="Content Placeholder 4">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373196295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65402" y="2658439"/>
            <a:ext cx="8461196" cy="154112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b="1" dirty="0" smtClean="0">
                <a:solidFill>
                  <a:schemeClr val="tx1"/>
                </a:solidFill>
              </a:rPr>
              <a:t>Define the term Reversibility and suggest when this would happen to an athlete.</a:t>
            </a: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0430532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t>Eshan is inspired by performers in the run up to the London 2012 Olympic and Paralympic Games, and is determined to  improve his performance. He decides to set SMART targets as a first step to achieving his long-term goal</a:t>
            </a:r>
            <a:r>
              <a:rPr lang="en-GB" sz="2000" dirty="0" smtClean="0"/>
              <a:t>. (6)</a:t>
            </a:r>
            <a:endParaRPr lang="en-GB" sz="2000" dirty="0"/>
          </a:p>
          <a:p>
            <a:pPr algn="ctr"/>
            <a:r>
              <a:rPr lang="en-GB" sz="2000" dirty="0"/>
              <a:t> </a:t>
            </a:r>
          </a:p>
          <a:p>
            <a:pPr algn="ctr"/>
            <a:r>
              <a:rPr lang="en-GB" sz="2000" dirty="0"/>
              <a:t>Discuss the use of target setting to improve performance.  You must make reference to examples in your answer.</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0366836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16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133600" y="845961"/>
            <a:ext cx="8243299" cy="2014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Jared uses the FITT principle of training to make sure he is fit for his activity. </a:t>
            </a:r>
          </a:p>
          <a:p>
            <a:pPr algn="ctr"/>
            <a:endParaRPr lang="en-GB" sz="1600" dirty="0">
              <a:solidFill>
                <a:schemeClr val="tx1"/>
              </a:solidFill>
            </a:endParaRPr>
          </a:p>
          <a:p>
            <a:pPr algn="ctr"/>
            <a:r>
              <a:rPr lang="en-GB" sz="1600" dirty="0" smtClean="0">
                <a:solidFill>
                  <a:schemeClr val="tx1"/>
                </a:solidFill>
              </a:rPr>
              <a:t>Complete the table below </a:t>
            </a:r>
          </a:p>
          <a:p>
            <a:pPr algn="ctr"/>
            <a:endParaRPr lang="en-GB" sz="1600" dirty="0">
              <a:solidFill>
                <a:schemeClr val="tx1"/>
              </a:solidFill>
            </a:endParaRPr>
          </a:p>
          <a:p>
            <a:pPr marL="457200" indent="-457200" algn="ctr">
              <a:buAutoNum type="arabicParenR"/>
            </a:pPr>
            <a:r>
              <a:rPr lang="en-GB" sz="1600" dirty="0" smtClean="0">
                <a:solidFill>
                  <a:schemeClr val="tx1"/>
                </a:solidFill>
              </a:rPr>
              <a:t>Explaining each component of the FITT principle. </a:t>
            </a:r>
          </a:p>
          <a:p>
            <a:pPr marL="457200" indent="-457200" algn="ctr">
              <a:buAutoNum type="arabicParenR"/>
            </a:pPr>
            <a:r>
              <a:rPr lang="en-GB" sz="1600" dirty="0" smtClean="0">
                <a:solidFill>
                  <a:schemeClr val="tx1"/>
                </a:solidFill>
              </a:rPr>
              <a:t>Giving specific examples of its application to bring about overload in a personal exercise programme(PEP) </a:t>
            </a:r>
            <a:endParaRPr lang="en-GB" sz="1600" dirty="0">
              <a:solidFill>
                <a:schemeClr val="tx1"/>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144218594"/>
              </p:ext>
            </p:extLst>
          </p:nvPr>
        </p:nvGraphicFramePr>
        <p:xfrm>
          <a:off x="1037687" y="2990255"/>
          <a:ext cx="10479642" cy="3352800"/>
        </p:xfrm>
        <a:graphic>
          <a:graphicData uri="http://schemas.openxmlformats.org/drawingml/2006/table">
            <a:tbl>
              <a:tblPr firstRow="1" bandRow="1">
                <a:tableStyleId>{5C22544A-7EE6-4342-B048-85BDC9FD1C3A}</a:tableStyleId>
              </a:tblPr>
              <a:tblGrid>
                <a:gridCol w="3493214"/>
                <a:gridCol w="3493214"/>
                <a:gridCol w="3493214"/>
              </a:tblGrid>
              <a:tr h="370840">
                <a:tc>
                  <a:txBody>
                    <a:bodyPr/>
                    <a:lstStyle/>
                    <a:p>
                      <a:pPr algn="ctr"/>
                      <a:r>
                        <a:rPr lang="en-GB" dirty="0" smtClean="0"/>
                        <a:t>Component</a:t>
                      </a:r>
                      <a:r>
                        <a:rPr lang="en-GB" baseline="0" dirty="0" smtClean="0"/>
                        <a:t> for principle</a:t>
                      </a:r>
                      <a:endParaRPr lang="en-GB" dirty="0"/>
                    </a:p>
                  </a:txBody>
                  <a:tcPr/>
                </a:tc>
                <a:tc>
                  <a:txBody>
                    <a:bodyPr/>
                    <a:lstStyle/>
                    <a:p>
                      <a:pPr algn="ctr"/>
                      <a:r>
                        <a:rPr lang="en-GB" dirty="0" smtClean="0"/>
                        <a:t>Explanation of component</a:t>
                      </a:r>
                      <a:r>
                        <a:rPr lang="en-GB" baseline="0" dirty="0" smtClean="0"/>
                        <a:t> </a:t>
                      </a:r>
                      <a:endParaRPr lang="en-GB" dirty="0"/>
                    </a:p>
                  </a:txBody>
                  <a:tcPr/>
                </a:tc>
                <a:tc>
                  <a:txBody>
                    <a:bodyPr/>
                    <a:lstStyle/>
                    <a:p>
                      <a:pPr algn="ctr"/>
                      <a:r>
                        <a:rPr lang="en-GB" dirty="0" smtClean="0"/>
                        <a:t>Example of application to</a:t>
                      </a:r>
                      <a:r>
                        <a:rPr lang="en-GB" baseline="0" dirty="0" smtClean="0"/>
                        <a:t> create overload</a:t>
                      </a:r>
                      <a:endParaRPr lang="en-GB" dirty="0"/>
                    </a:p>
                  </a:txBody>
                  <a:tcPr/>
                </a:tc>
              </a:tr>
              <a:tr h="370840">
                <a:tc>
                  <a:txBody>
                    <a:bodyPr/>
                    <a:lstStyle/>
                    <a:p>
                      <a:pPr algn="ctr"/>
                      <a:r>
                        <a:rPr lang="en-GB" sz="1400" b="1" dirty="0" smtClean="0"/>
                        <a:t>F</a:t>
                      </a:r>
                      <a:endParaRPr lang="en-GB" sz="1400" b="1" dirty="0"/>
                    </a:p>
                  </a:txBody>
                  <a:tcPr/>
                </a:tc>
                <a:tc>
                  <a:txBody>
                    <a:bodyPr/>
                    <a:lstStyle/>
                    <a:p>
                      <a:pPr algn="ctr"/>
                      <a:r>
                        <a:rPr lang="en-GB" sz="1400" dirty="0" smtClean="0"/>
                        <a:t>Frequency – how often you train </a:t>
                      </a:r>
                    </a:p>
                    <a:p>
                      <a:pPr algn="ctr"/>
                      <a:r>
                        <a:rPr lang="en-GB" sz="1400" b="1" dirty="0" smtClean="0"/>
                        <a:t>(Do not accept frequency on its own) </a:t>
                      </a:r>
                      <a:endParaRPr lang="en-GB" sz="1400" b="1" dirty="0"/>
                    </a:p>
                  </a:txBody>
                  <a:tcPr/>
                </a:tc>
                <a:tc>
                  <a:txBody>
                    <a:bodyPr/>
                    <a:lstStyle/>
                    <a:p>
                      <a:pPr algn="ctr"/>
                      <a:r>
                        <a:rPr lang="en-GB" sz="1400" dirty="0" smtClean="0"/>
                        <a:t>Training once a week and then increasing to train</a:t>
                      </a:r>
                      <a:r>
                        <a:rPr lang="en-GB" sz="1400" baseline="0" dirty="0" smtClean="0"/>
                        <a:t> twice a week</a:t>
                      </a:r>
                      <a:endParaRPr lang="en-GB" sz="1400" dirty="0"/>
                    </a:p>
                  </a:txBody>
                  <a:tcPr/>
                </a:tc>
              </a:tr>
              <a:tr h="370840">
                <a:tc>
                  <a:txBody>
                    <a:bodyPr/>
                    <a:lstStyle/>
                    <a:p>
                      <a:pPr algn="ctr"/>
                      <a:r>
                        <a:rPr lang="en-GB" sz="1400" b="1" dirty="0" smtClean="0"/>
                        <a:t>I</a:t>
                      </a:r>
                      <a:endParaRPr lang="en-GB" sz="1400" b="1" dirty="0"/>
                    </a:p>
                  </a:txBody>
                  <a:tcPr/>
                </a:tc>
                <a:tc>
                  <a:txBody>
                    <a:bodyPr/>
                    <a:lstStyle/>
                    <a:p>
                      <a:pPr algn="ctr"/>
                      <a:r>
                        <a:rPr lang="en-GB" sz="1400" dirty="0" smtClean="0"/>
                        <a:t>Intensity – How hard</a:t>
                      </a:r>
                      <a:r>
                        <a:rPr lang="en-GB" sz="1400" baseline="0" dirty="0" smtClean="0"/>
                        <a:t> the person is working</a:t>
                      </a:r>
                    </a:p>
                    <a:p>
                      <a:pPr marL="0" marR="0" indent="0" algn="ctr" defTabSz="457200" rtl="0" eaLnBrk="1" fontAlgn="auto" latinLnBrk="0" hangingPunct="1">
                        <a:lnSpc>
                          <a:spcPct val="100000"/>
                        </a:lnSpc>
                        <a:spcBef>
                          <a:spcPts val="0"/>
                        </a:spcBef>
                        <a:spcAft>
                          <a:spcPts val="0"/>
                        </a:spcAft>
                        <a:buClrTx/>
                        <a:buSzTx/>
                        <a:buFontTx/>
                        <a:buNone/>
                        <a:tabLst/>
                        <a:defRPr/>
                      </a:pPr>
                      <a:r>
                        <a:rPr lang="en-GB" sz="1400" b="1" dirty="0" smtClean="0"/>
                        <a:t>(Do not accept Intensity on its own) </a:t>
                      </a:r>
                      <a:endParaRPr lang="en-GB" sz="1400" b="1" dirty="0"/>
                    </a:p>
                  </a:txBody>
                  <a:tcPr/>
                </a:tc>
                <a:tc>
                  <a:txBody>
                    <a:bodyPr/>
                    <a:lstStyle/>
                    <a:p>
                      <a:pPr algn="ctr"/>
                      <a:r>
                        <a:rPr lang="en-GB" sz="1400" baseline="0" dirty="0" smtClean="0"/>
                        <a:t> Sprinting 20 shuttles rather than 18 </a:t>
                      </a:r>
                    </a:p>
                    <a:p>
                      <a:pPr marL="0" marR="0" indent="0" algn="ctr" defTabSz="457200" rtl="0" eaLnBrk="1" fontAlgn="auto" latinLnBrk="0" hangingPunct="1">
                        <a:lnSpc>
                          <a:spcPct val="100000"/>
                        </a:lnSpc>
                        <a:spcBef>
                          <a:spcPts val="0"/>
                        </a:spcBef>
                        <a:spcAft>
                          <a:spcPts val="0"/>
                        </a:spcAft>
                        <a:buClrTx/>
                        <a:buSzTx/>
                        <a:buFontTx/>
                        <a:buNone/>
                        <a:tabLst/>
                        <a:defRPr/>
                      </a:pPr>
                      <a:r>
                        <a:rPr lang="en-GB" sz="1400" b="1" dirty="0" smtClean="0"/>
                        <a:t>(Do not accept training harder) </a:t>
                      </a:r>
                    </a:p>
                  </a:txBody>
                  <a:tcPr/>
                </a:tc>
              </a:tr>
              <a:tr h="370840">
                <a:tc>
                  <a:txBody>
                    <a:bodyPr/>
                    <a:lstStyle/>
                    <a:p>
                      <a:pPr algn="ctr"/>
                      <a:r>
                        <a:rPr lang="en-GB" sz="1400" b="1" dirty="0" smtClean="0"/>
                        <a:t>T</a:t>
                      </a:r>
                      <a:endParaRPr lang="en-GB" sz="1400" b="1" dirty="0"/>
                    </a:p>
                  </a:txBody>
                  <a:tcPr/>
                </a:tc>
                <a:tc>
                  <a:txBody>
                    <a:bodyPr/>
                    <a:lstStyle/>
                    <a:p>
                      <a:pPr algn="ctr"/>
                      <a:r>
                        <a:rPr lang="en-GB" sz="1400" dirty="0" smtClean="0"/>
                        <a:t>Time – How long a person trains for</a:t>
                      </a:r>
                    </a:p>
                    <a:p>
                      <a:pPr marL="0" marR="0" indent="0" algn="ctr" defTabSz="457200" rtl="0" eaLnBrk="1" fontAlgn="auto" latinLnBrk="0" hangingPunct="1">
                        <a:lnSpc>
                          <a:spcPct val="100000"/>
                        </a:lnSpc>
                        <a:spcBef>
                          <a:spcPts val="0"/>
                        </a:spcBef>
                        <a:spcAft>
                          <a:spcPts val="0"/>
                        </a:spcAft>
                        <a:buClrTx/>
                        <a:buSzTx/>
                        <a:buFontTx/>
                        <a:buNone/>
                        <a:tabLst/>
                        <a:defRPr/>
                      </a:pPr>
                      <a:r>
                        <a:rPr lang="en-GB" sz="1400" b="1" dirty="0" smtClean="0"/>
                        <a:t>(Do not accept Time on its own) </a:t>
                      </a:r>
                      <a:endParaRPr lang="en-GB" sz="1400" dirty="0"/>
                    </a:p>
                  </a:txBody>
                  <a:tcPr/>
                </a:tc>
                <a:tc>
                  <a:txBody>
                    <a:bodyPr/>
                    <a:lstStyle/>
                    <a:p>
                      <a:pPr algn="ctr"/>
                      <a:r>
                        <a:rPr lang="en-GB" sz="1400" dirty="0" smtClean="0"/>
                        <a:t>First session was 20mins but by</a:t>
                      </a:r>
                      <a:r>
                        <a:rPr lang="en-GB" sz="1400" baseline="0" dirty="0" smtClean="0"/>
                        <a:t> the 5</a:t>
                      </a:r>
                      <a:r>
                        <a:rPr lang="en-GB" sz="1400" baseline="30000" dirty="0" smtClean="0"/>
                        <a:t>th</a:t>
                      </a:r>
                      <a:r>
                        <a:rPr lang="en-GB" sz="1400" baseline="0" dirty="0" smtClean="0"/>
                        <a:t> session it was 30 mins/equivalent</a:t>
                      </a:r>
                    </a:p>
                    <a:p>
                      <a:pPr marL="0" marR="0" indent="0" algn="ctr" defTabSz="457200" rtl="0" eaLnBrk="1" fontAlgn="auto" latinLnBrk="0" hangingPunct="1">
                        <a:lnSpc>
                          <a:spcPct val="100000"/>
                        </a:lnSpc>
                        <a:spcBef>
                          <a:spcPts val="0"/>
                        </a:spcBef>
                        <a:spcAft>
                          <a:spcPts val="0"/>
                        </a:spcAft>
                        <a:buClrTx/>
                        <a:buSzTx/>
                        <a:buFontTx/>
                        <a:buNone/>
                        <a:tabLst/>
                        <a:defRPr/>
                      </a:pPr>
                      <a:r>
                        <a:rPr lang="en-GB" sz="1400" b="1" dirty="0" smtClean="0"/>
                        <a:t>(Do not accept training longer) </a:t>
                      </a:r>
                    </a:p>
                  </a:txBody>
                  <a:tcPr/>
                </a:tc>
              </a:tr>
              <a:tr h="370840">
                <a:tc>
                  <a:txBody>
                    <a:bodyPr/>
                    <a:lstStyle/>
                    <a:p>
                      <a:pPr algn="ctr"/>
                      <a:r>
                        <a:rPr lang="en-GB" sz="1400" b="1" dirty="0" smtClean="0"/>
                        <a:t>T</a:t>
                      </a:r>
                      <a:endParaRPr lang="en-GB" sz="1400" b="1" dirty="0"/>
                    </a:p>
                  </a:txBody>
                  <a:tcPr/>
                </a:tc>
                <a:tc>
                  <a:txBody>
                    <a:bodyPr/>
                    <a:lstStyle/>
                    <a:p>
                      <a:pPr algn="ctr"/>
                      <a:r>
                        <a:rPr lang="en-GB" sz="1400" dirty="0" smtClean="0"/>
                        <a:t>Type – the training must match</a:t>
                      </a:r>
                      <a:r>
                        <a:rPr lang="en-GB" sz="1400" baseline="0" dirty="0" smtClean="0"/>
                        <a:t> the needs of the activity </a:t>
                      </a:r>
                    </a:p>
                    <a:p>
                      <a:pPr marL="0" marR="0" indent="0" algn="ctr" defTabSz="457200" rtl="0" eaLnBrk="1" fontAlgn="auto" latinLnBrk="0" hangingPunct="1">
                        <a:lnSpc>
                          <a:spcPct val="100000"/>
                        </a:lnSpc>
                        <a:spcBef>
                          <a:spcPts val="0"/>
                        </a:spcBef>
                        <a:spcAft>
                          <a:spcPts val="0"/>
                        </a:spcAft>
                        <a:buClrTx/>
                        <a:buSzTx/>
                        <a:buFontTx/>
                        <a:buNone/>
                        <a:tabLst/>
                        <a:defRPr/>
                      </a:pPr>
                      <a:r>
                        <a:rPr lang="en-GB" sz="1400" b="1" dirty="0" smtClean="0"/>
                        <a:t>(Do not accept type</a:t>
                      </a:r>
                      <a:r>
                        <a:rPr lang="en-GB" sz="1400" b="1" baseline="0" dirty="0" smtClean="0"/>
                        <a:t> </a:t>
                      </a:r>
                      <a:r>
                        <a:rPr lang="en-GB" sz="1400" b="1" dirty="0" smtClean="0"/>
                        <a:t>on its own) </a:t>
                      </a:r>
                    </a:p>
                  </a:txBody>
                  <a:tcPr/>
                </a:tc>
                <a:tc>
                  <a:txBody>
                    <a:bodyPr/>
                    <a:lstStyle/>
                    <a:p>
                      <a:pPr algn="ctr"/>
                      <a:r>
                        <a:rPr lang="en-GB" sz="1400" dirty="0" smtClean="0"/>
                        <a:t>N/A</a:t>
                      </a:r>
                      <a:endParaRPr lang="en-GB" sz="1400" dirty="0"/>
                    </a:p>
                  </a:txBody>
                  <a:tcPr anchor="ctr"/>
                </a:tc>
              </a:tr>
            </a:tbl>
          </a:graphicData>
        </a:graphic>
      </p:graphicFrame>
    </p:spTree>
    <p:extLst>
      <p:ext uri="{BB962C8B-B14F-4D97-AF65-F5344CB8AC3E}">
        <p14:creationId xmlns:p14="http://schemas.microsoft.com/office/powerpoint/2010/main" val="29141474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Progressive Overload is defined as which of the following? (1)</a:t>
            </a:r>
          </a:p>
          <a:p>
            <a:pPr algn="ctr"/>
            <a:r>
              <a:rPr lang="en-GB" sz="2000" dirty="0"/>
              <a:t> </a:t>
            </a:r>
          </a:p>
          <a:p>
            <a:pPr algn="ctr"/>
            <a:r>
              <a:rPr lang="en-GB" sz="2000" dirty="0">
                <a:solidFill>
                  <a:schemeClr val="bg1"/>
                </a:solidFill>
              </a:rPr>
              <a:t>Working the body harder than normal and then increasing the intensity gradually.</a:t>
            </a:r>
          </a:p>
          <a:p>
            <a:pPr algn="ctr"/>
            <a:endParaRPr lang="en-GB" sz="2000" dirty="0">
              <a:solidFill>
                <a:schemeClr val="bg1"/>
              </a:solidFill>
            </a:endParaRPr>
          </a:p>
          <a:p>
            <a:pPr algn="ctr"/>
            <a:r>
              <a:rPr lang="en-GB" sz="2000" dirty="0">
                <a:solidFill>
                  <a:schemeClr val="bg1"/>
                </a:solidFill>
              </a:rPr>
              <a:t>By progressively increasing the weight it an individuals strength will increase as it allows for rest and recovery to take place. It also increase motivation as the individual will have progressive success.</a:t>
            </a:r>
          </a:p>
          <a:p>
            <a:pPr algn="ctr"/>
            <a:endParaRPr lang="en-GB" sz="2000" dirty="0">
              <a:solidFill>
                <a:schemeClr val="bg1"/>
              </a:solidFill>
            </a:endParaRPr>
          </a:p>
          <a:p>
            <a:pPr algn="ctr"/>
            <a:endParaRPr lang="en-GB" sz="2000" dirty="0">
              <a:solidFill>
                <a:schemeClr val="bg1"/>
              </a:solidFill>
            </a:endParaRPr>
          </a:p>
        </p:txBody>
      </p:sp>
    </p:spTree>
    <p:extLst>
      <p:ext uri="{BB962C8B-B14F-4D97-AF65-F5344CB8AC3E}">
        <p14:creationId xmlns:p14="http://schemas.microsoft.com/office/powerpoint/2010/main" val="27923819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Describe, explain and apply the principle of setting SMART targets.</a:t>
            </a:r>
            <a:endParaRPr lang="en-GB" sz="28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7" name="Content Placeholder 6"/>
          <p:cNvSpPr>
            <a:spLocks noGrp="1"/>
          </p:cNvSpPr>
          <p:nvPr>
            <p:ph idx="1"/>
          </p:nvPr>
        </p:nvSpPr>
        <p:spPr/>
        <p:txBody>
          <a:bodyPr/>
          <a:lstStyle/>
          <a:p>
            <a:endParaRPr lang="en-GB" dirty="0"/>
          </a:p>
        </p:txBody>
      </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74606" y="1694397"/>
            <a:ext cx="8243299" cy="4438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000" dirty="0"/>
              <a:t>5. SMART stands for: (1)</a:t>
            </a:r>
          </a:p>
          <a:p>
            <a:r>
              <a:rPr lang="en-GB" sz="2000" dirty="0"/>
              <a:t> </a:t>
            </a:r>
          </a:p>
          <a:p>
            <a:pPr lvl="0"/>
            <a:r>
              <a:rPr lang="en-GB" sz="2000" dirty="0" smtClean="0"/>
              <a:t>Specific,</a:t>
            </a:r>
          </a:p>
          <a:p>
            <a:pPr lvl="0"/>
            <a:r>
              <a:rPr lang="en-GB" sz="2000" dirty="0" smtClean="0"/>
              <a:t>Measurable</a:t>
            </a:r>
          </a:p>
          <a:p>
            <a:pPr lvl="0"/>
            <a:r>
              <a:rPr lang="en-GB" sz="2000" dirty="0" smtClean="0"/>
              <a:t>Achievable</a:t>
            </a:r>
          </a:p>
          <a:p>
            <a:pPr lvl="0"/>
            <a:r>
              <a:rPr lang="en-GB" sz="2000" dirty="0" smtClean="0"/>
              <a:t>Realistic</a:t>
            </a:r>
          </a:p>
          <a:p>
            <a:pPr lvl="0"/>
            <a:r>
              <a:rPr lang="en-GB" sz="2000" dirty="0" smtClean="0"/>
              <a:t>Time </a:t>
            </a:r>
            <a:r>
              <a:rPr lang="en-GB" sz="2000" dirty="0"/>
              <a:t>bound</a:t>
            </a:r>
          </a:p>
          <a:p>
            <a:pPr algn="ctr"/>
            <a:endParaRPr lang="en-GB" sz="2000" dirty="0">
              <a:solidFill>
                <a:schemeClr val="bg1"/>
              </a:solidFill>
            </a:endParaRPr>
          </a:p>
        </p:txBody>
      </p:sp>
    </p:spTree>
    <p:extLst>
      <p:ext uri="{BB962C8B-B14F-4D97-AF65-F5344CB8AC3E}">
        <p14:creationId xmlns:p14="http://schemas.microsoft.com/office/powerpoint/2010/main" val="202376462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Describe the 6 main methods of training.</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schemeClr val="tx1"/>
                </a:solidFill>
              </a:rPr>
              <a:t>Define the following methods of training. </a:t>
            </a:r>
          </a:p>
          <a:p>
            <a:pPr algn="ctr"/>
            <a:endParaRPr lang="en-GB" sz="2000" dirty="0">
              <a:solidFill>
                <a:schemeClr val="tx1"/>
              </a:solidFill>
            </a:endParaRPr>
          </a:p>
          <a:p>
            <a:pPr marL="228600" lvl="0" indent="-228600" algn="ctr">
              <a:buFont typeface="+mj-lt"/>
              <a:buAutoNum type="arabicPeriod"/>
            </a:pPr>
            <a:r>
              <a:rPr lang="en-GB" sz="1100" dirty="0">
                <a:solidFill>
                  <a:schemeClr val="bg1"/>
                </a:solidFill>
              </a:rPr>
              <a:t>Circuit training - involves performing a series of exercises in a special order called a circuit. Each activity takes place at a 'station'. It can be designed to improve speed, agility, coordination, balance and muscular endurance.</a:t>
            </a:r>
          </a:p>
          <a:p>
            <a:pPr marL="228600" indent="-228600" algn="ctr">
              <a:buFont typeface="+mj-lt"/>
              <a:buAutoNum type="arabicPeriod"/>
            </a:pPr>
            <a:endParaRPr lang="en-GB" sz="1100" dirty="0">
              <a:solidFill>
                <a:schemeClr val="bg1"/>
              </a:solidFill>
            </a:endParaRPr>
          </a:p>
          <a:p>
            <a:pPr marL="228600" lvl="0" indent="-228600" algn="ctr">
              <a:buFont typeface="+mj-lt"/>
              <a:buAutoNum type="arabicPeriod"/>
            </a:pPr>
            <a:r>
              <a:rPr lang="en-GB" sz="1100" dirty="0">
                <a:solidFill>
                  <a:schemeClr val="bg1"/>
                </a:solidFill>
              </a:rPr>
              <a:t>Continuous Training - involves working for a sustained period of time without rest. It improves cardio-vascular fitness.</a:t>
            </a:r>
          </a:p>
          <a:p>
            <a:pPr marL="228600" indent="-228600" algn="ctr">
              <a:buFont typeface="+mj-lt"/>
              <a:buAutoNum type="arabicPeriod"/>
            </a:pPr>
            <a:endParaRPr lang="en-GB" sz="1100" dirty="0">
              <a:solidFill>
                <a:schemeClr val="bg1"/>
              </a:solidFill>
            </a:endParaRPr>
          </a:p>
          <a:p>
            <a:pPr marL="228600" lvl="0" indent="-228600" algn="ctr">
              <a:buFont typeface="+mj-lt"/>
              <a:buAutoNum type="arabicPeriod"/>
            </a:pPr>
            <a:r>
              <a:rPr lang="en-GB" sz="1100" dirty="0">
                <a:solidFill>
                  <a:schemeClr val="bg1"/>
                </a:solidFill>
              </a:rPr>
              <a:t>Cross training - involves using another sport or activity to improve your fitness. It happens when an athlete trains in a different environment. For example a volleyball player uses the power training for that sport to help with fitness for long jump.</a:t>
            </a:r>
          </a:p>
          <a:p>
            <a:pPr marL="228600" indent="-228600" algn="ctr">
              <a:buFont typeface="+mj-lt"/>
              <a:buAutoNum type="arabicPeriod"/>
            </a:pPr>
            <a:endParaRPr lang="en-GB" sz="1100" dirty="0">
              <a:solidFill>
                <a:schemeClr val="bg1"/>
              </a:solidFill>
            </a:endParaRPr>
          </a:p>
          <a:p>
            <a:pPr marL="228600" lvl="0" indent="-228600" algn="ctr">
              <a:buFont typeface="+mj-lt"/>
              <a:buAutoNum type="arabicPeriod"/>
            </a:pPr>
            <a:r>
              <a:rPr lang="en-GB" sz="1100" dirty="0">
                <a:solidFill>
                  <a:schemeClr val="bg1"/>
                </a:solidFill>
              </a:rPr>
              <a:t>Fartlek Training - involves varying your speed and the type of terrain over which you run, walk, cycle or ski. It improves aerobic and anaerobic fitness.</a:t>
            </a:r>
          </a:p>
          <a:p>
            <a:pPr marL="228600" indent="-228600" algn="ctr">
              <a:buFont typeface="+mj-lt"/>
              <a:buAutoNum type="arabicPeriod"/>
            </a:pPr>
            <a:endParaRPr lang="en-GB" sz="1100" dirty="0">
              <a:solidFill>
                <a:schemeClr val="bg1"/>
              </a:solidFill>
            </a:endParaRPr>
          </a:p>
          <a:p>
            <a:pPr marL="228600" lvl="0" indent="-228600" algn="ctr">
              <a:buFont typeface="+mj-lt"/>
              <a:buAutoNum type="arabicPeriod"/>
            </a:pPr>
            <a:r>
              <a:rPr lang="en-GB" sz="1100" dirty="0">
                <a:solidFill>
                  <a:schemeClr val="bg1"/>
                </a:solidFill>
              </a:rPr>
              <a:t>Interval training  - involves alternating between periods of hard exercise and rest. It improves speed and muscular endurance.</a:t>
            </a:r>
          </a:p>
          <a:p>
            <a:pPr marL="228600" indent="-228600" algn="ctr">
              <a:buFont typeface="+mj-lt"/>
              <a:buAutoNum type="arabicPeriod"/>
            </a:pPr>
            <a:endParaRPr lang="en-GB" sz="1100" dirty="0">
              <a:solidFill>
                <a:schemeClr val="bg1"/>
              </a:solidFill>
            </a:endParaRPr>
          </a:p>
          <a:p>
            <a:pPr marL="228600" lvl="0" indent="-228600" algn="ctr">
              <a:buFont typeface="+mj-lt"/>
              <a:buAutoNum type="arabicPeriod"/>
            </a:pPr>
            <a:r>
              <a:rPr lang="en-GB" sz="1100" dirty="0">
                <a:solidFill>
                  <a:schemeClr val="bg1"/>
                </a:solidFill>
              </a:rPr>
              <a:t>Weight training - uses weights to provide resistance to the muscles. It improves muscular strength (high weight, low reps), muscular endurance (low weight, high reps, many sets) and power (medium weight and reps performed quickly).</a:t>
            </a:r>
          </a:p>
          <a:p>
            <a:pPr algn="ctr"/>
            <a:endParaRPr lang="en-GB" sz="1100" dirty="0">
              <a:solidFill>
                <a:schemeClr val="bg1"/>
              </a:solidFill>
            </a:endParaRPr>
          </a:p>
        </p:txBody>
      </p:sp>
    </p:spTree>
    <p:extLst>
      <p:ext uri="{BB962C8B-B14F-4D97-AF65-F5344CB8AC3E}">
        <p14:creationId xmlns:p14="http://schemas.microsoft.com/office/powerpoint/2010/main" val="101861083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Explain which sports/activities each method is most suited to.</a:t>
            </a:r>
            <a:endParaRPr lang="en-GB" sz="28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56115" y="1334801"/>
            <a:ext cx="8243299" cy="16447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smtClean="0">
                <a:solidFill>
                  <a:schemeClr val="bg1"/>
                </a:solidFill>
              </a:rPr>
              <a:t>Fill in the below table with reference to which sports each method of training would be suited to developing. </a:t>
            </a:r>
          </a:p>
        </p:txBody>
      </p:sp>
      <p:graphicFrame>
        <p:nvGraphicFramePr>
          <p:cNvPr id="12" name="Content Placeholder 4"/>
          <p:cNvGraphicFramePr>
            <a:graphicFrameLocks/>
          </p:cNvGraphicFramePr>
          <p:nvPr>
            <p:extLst>
              <p:ext uri="{D42A27DB-BD31-4B8C-83A1-F6EECF244321}">
                <p14:modId xmlns:p14="http://schemas.microsoft.com/office/powerpoint/2010/main" val="3442172444"/>
              </p:ext>
            </p:extLst>
          </p:nvPr>
        </p:nvGraphicFramePr>
        <p:xfrm>
          <a:off x="1514277" y="3080054"/>
          <a:ext cx="8947522" cy="3522015"/>
        </p:xfrm>
        <a:graphic>
          <a:graphicData uri="http://schemas.openxmlformats.org/drawingml/2006/table">
            <a:tbl>
              <a:tblPr firstRow="1" bandRow="1">
                <a:tableStyleId>{7DF18680-E054-41AD-8BC1-D1AEF772440D}</a:tableStyleId>
              </a:tblPr>
              <a:tblGrid>
                <a:gridCol w="4473761"/>
                <a:gridCol w="4473761"/>
              </a:tblGrid>
              <a:tr h="503145">
                <a:tc>
                  <a:txBody>
                    <a:bodyPr/>
                    <a:lstStyle/>
                    <a:p>
                      <a:pPr algn="ctr"/>
                      <a:r>
                        <a:rPr lang="en-GB" sz="1800" dirty="0" smtClean="0"/>
                        <a:t>Method</a:t>
                      </a:r>
                      <a:r>
                        <a:rPr lang="en-GB" sz="1800" baseline="0" dirty="0" smtClean="0"/>
                        <a:t> of training</a:t>
                      </a:r>
                      <a:endParaRPr lang="en-GB" sz="1800" dirty="0"/>
                    </a:p>
                  </a:txBody>
                  <a:tcPr/>
                </a:tc>
                <a:tc>
                  <a:txBody>
                    <a:bodyPr/>
                    <a:lstStyle/>
                    <a:p>
                      <a:pPr algn="ctr"/>
                      <a:r>
                        <a:rPr lang="en-GB" sz="1800" dirty="0" smtClean="0"/>
                        <a:t>Examples of sports that would</a:t>
                      </a:r>
                      <a:r>
                        <a:rPr lang="en-GB" sz="1800" baseline="0" dirty="0" smtClean="0"/>
                        <a:t> use it</a:t>
                      </a:r>
                      <a:endParaRPr lang="en-GB" sz="1800" dirty="0"/>
                    </a:p>
                  </a:txBody>
                  <a:tcPr/>
                </a:tc>
              </a:tr>
              <a:tr h="503145">
                <a:tc>
                  <a:txBody>
                    <a:bodyPr/>
                    <a:lstStyle/>
                    <a:p>
                      <a:pPr algn="ctr">
                        <a:lnSpc>
                          <a:spcPts val="1400"/>
                        </a:lnSpc>
                        <a:spcAft>
                          <a:spcPts val="0"/>
                        </a:spcAft>
                      </a:pPr>
                      <a:r>
                        <a:rPr lang="en-GB" sz="1400" dirty="0">
                          <a:effectLst/>
                        </a:rPr>
                        <a:t>Circuit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Develops general fitness - all sports can benefit </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Continuous training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Marathon Running, Long distance events</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Cross training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Sprinters, racket sports </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Fartlek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Invasion games – football, basketball, rugby</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Interval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Football, Hockey, Swimming, Athletics</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r h="503145">
                <a:tc>
                  <a:txBody>
                    <a:bodyPr/>
                    <a:lstStyle/>
                    <a:p>
                      <a:pPr algn="ctr">
                        <a:lnSpc>
                          <a:spcPts val="1400"/>
                        </a:lnSpc>
                        <a:spcAft>
                          <a:spcPts val="0"/>
                        </a:spcAft>
                      </a:pPr>
                      <a:r>
                        <a:rPr lang="en-GB" sz="1400" dirty="0">
                          <a:effectLst/>
                        </a:rPr>
                        <a:t>Weight training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400" kern="1200" dirty="0" smtClean="0">
                          <a:effectLst/>
                        </a:rPr>
                        <a:t>Rugby, Weight Lifting, </a:t>
                      </a:r>
                      <a:endParaRPr lang="en-GB" sz="1400" b="1" kern="12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8454299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dirty="0">
                <a:solidFill>
                  <a:schemeClr val="tx1"/>
                </a:solidFill>
              </a:rPr>
              <a:t>Define the term Reversibility and suggest when this would happen to an athlete.</a:t>
            </a:r>
          </a:p>
          <a:p>
            <a:pPr algn="ctr"/>
            <a:endParaRPr lang="en-GB" sz="1400" b="1" dirty="0">
              <a:solidFill>
                <a:schemeClr val="bg1"/>
              </a:solidFill>
            </a:endParaRPr>
          </a:p>
          <a:p>
            <a:pPr algn="ctr"/>
            <a:endParaRPr lang="en-GB" sz="1400" b="1" dirty="0">
              <a:solidFill>
                <a:schemeClr val="bg1"/>
              </a:solidFill>
            </a:endParaRPr>
          </a:p>
          <a:p>
            <a:pPr algn="ctr"/>
            <a:r>
              <a:rPr lang="en-GB" sz="1400" b="1" dirty="0">
                <a:solidFill>
                  <a:schemeClr val="bg1"/>
                </a:solidFill>
              </a:rPr>
              <a:t>Reversibility means gradually losing fitness instead of progressing or remaining at the current level.</a:t>
            </a:r>
            <a:endParaRPr lang="en-GB" sz="1400" dirty="0">
              <a:solidFill>
                <a:schemeClr val="bg1"/>
              </a:solidFill>
            </a:endParaRPr>
          </a:p>
          <a:p>
            <a:pPr algn="ctr"/>
            <a:r>
              <a:rPr lang="en-GB" sz="1400" b="1" dirty="0">
                <a:solidFill>
                  <a:schemeClr val="bg1"/>
                </a:solidFill>
              </a:rPr>
              <a:t> </a:t>
            </a:r>
            <a:endParaRPr lang="en-GB" sz="1400" dirty="0">
              <a:solidFill>
                <a:schemeClr val="bg1"/>
              </a:solidFill>
            </a:endParaRPr>
          </a:p>
          <a:p>
            <a:pPr algn="ctr"/>
            <a:r>
              <a:rPr lang="en-GB" sz="1400" b="1" dirty="0">
                <a:solidFill>
                  <a:schemeClr val="bg1"/>
                </a:solidFill>
              </a:rPr>
              <a:t>This happens when a person is ill or injured.</a:t>
            </a:r>
            <a:endParaRPr lang="en-GB" sz="1400" dirty="0">
              <a:solidFill>
                <a:schemeClr val="bg1"/>
              </a:solidFill>
            </a:endParaRPr>
          </a:p>
          <a:p>
            <a:pPr algn="ctr"/>
            <a:r>
              <a:rPr lang="en-GB" sz="1400" b="1" dirty="0">
                <a:solidFill>
                  <a:schemeClr val="bg1"/>
                </a:solidFill>
              </a:rPr>
              <a:t> </a:t>
            </a:r>
            <a:endParaRPr lang="en-GB" sz="1400" dirty="0">
              <a:solidFill>
                <a:schemeClr val="bg1"/>
              </a:solidFill>
            </a:endParaRPr>
          </a:p>
          <a:p>
            <a:pPr algn="ctr"/>
            <a:r>
              <a:rPr lang="en-GB" sz="1400" b="1" dirty="0">
                <a:solidFill>
                  <a:schemeClr val="bg1"/>
                </a:solidFill>
              </a:rPr>
              <a:t>Some people keep their fitness longer than others; this may be related to how long they have taken to build up their fitness or how serious their illness/injury was.</a:t>
            </a:r>
            <a:endParaRPr lang="en-GB" sz="1400" dirty="0">
              <a:solidFill>
                <a:schemeClr val="bg1"/>
              </a:solidFill>
            </a:endParaRPr>
          </a:p>
          <a:p>
            <a:pPr algn="ctr"/>
            <a:r>
              <a:rPr lang="en-GB" sz="1400" b="1" dirty="0">
                <a:solidFill>
                  <a:schemeClr val="bg1"/>
                </a:solidFill>
              </a:rPr>
              <a:t> </a:t>
            </a:r>
            <a:endParaRPr lang="en-GB" sz="1400" dirty="0">
              <a:solidFill>
                <a:schemeClr val="bg1"/>
              </a:solidFill>
            </a:endParaRPr>
          </a:p>
          <a:p>
            <a:pPr algn="ctr"/>
            <a:r>
              <a:rPr lang="en-GB" sz="1400" b="1" dirty="0">
                <a:solidFill>
                  <a:schemeClr val="bg1"/>
                </a:solidFill>
              </a:rPr>
              <a:t>However, anyone will lose fitness if they stop training.</a:t>
            </a:r>
            <a:endParaRPr lang="en-GB" sz="1400" dirty="0">
              <a:solidFill>
                <a:schemeClr val="bg1"/>
              </a:solidFill>
            </a:endParaRPr>
          </a:p>
          <a:p>
            <a:pPr algn="ctr"/>
            <a:r>
              <a:rPr lang="en-GB" sz="1400" b="1" dirty="0">
                <a:solidFill>
                  <a:schemeClr val="bg1"/>
                </a:solidFill>
              </a:rPr>
              <a:t> </a:t>
            </a:r>
            <a:endParaRPr lang="en-GB" sz="1400" dirty="0">
              <a:solidFill>
                <a:schemeClr val="bg1"/>
              </a:solidFill>
            </a:endParaRPr>
          </a:p>
          <a:p>
            <a:pPr algn="ctr"/>
            <a:r>
              <a:rPr lang="en-GB" sz="1400" b="1" dirty="0">
                <a:solidFill>
                  <a:schemeClr val="tx1"/>
                </a:solidFill>
              </a:rPr>
              <a:t>THIS IS A PRINCIPLE OF TRAINING YOU DO NOT WANT TO USE</a:t>
            </a:r>
            <a:endParaRPr lang="en-GB" sz="1400" dirty="0">
              <a:solidFill>
                <a:schemeClr val="tx1"/>
              </a:solidFill>
            </a:endParaRPr>
          </a:p>
          <a:p>
            <a:pPr algn="ctr"/>
            <a:endParaRPr lang="en-GB" sz="1400" dirty="0">
              <a:solidFill>
                <a:schemeClr val="bg1"/>
              </a:solidFill>
            </a:endParaRPr>
          </a:p>
          <a:p>
            <a:pPr algn="ctr"/>
            <a:endParaRPr lang="en-GB" sz="1400" dirty="0">
              <a:solidFill>
                <a:schemeClr val="bg1"/>
              </a:solidFill>
            </a:endParaRPr>
          </a:p>
        </p:txBody>
      </p:sp>
    </p:spTree>
    <p:extLst>
      <p:ext uri="{BB962C8B-B14F-4D97-AF65-F5344CB8AC3E}">
        <p14:creationId xmlns:p14="http://schemas.microsoft.com/office/powerpoint/2010/main" val="3813822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Classify the benefits of a HAL into 3 categories (mental, social &amp; physical).</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95575" y="2643187"/>
            <a:ext cx="6800850" cy="1571625"/>
          </a:xfrm>
          <a:prstGeom prst="rect">
            <a:avLst/>
          </a:prstGeom>
        </p:spPr>
      </p:pic>
    </p:spTree>
    <p:extLst>
      <p:ext uri="{BB962C8B-B14F-4D97-AF65-F5344CB8AC3E}">
        <p14:creationId xmlns:p14="http://schemas.microsoft.com/office/powerpoint/2010/main" val="9789671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2585412" y="1232900"/>
            <a:ext cx="6851112" cy="5117925"/>
          </a:xfrm>
          <a:prstGeom prst="rect">
            <a:avLst/>
          </a:prstGeom>
          <a:noFill/>
          <a:ln>
            <a:noFill/>
          </a:ln>
        </p:spPr>
      </p:pic>
      <p:sp>
        <p:nvSpPr>
          <p:cNvPr id="4" name="Rectangle 3"/>
          <p:cNvSpPr/>
          <p:nvPr/>
        </p:nvSpPr>
        <p:spPr>
          <a:xfrm>
            <a:off x="4213337" y="6211669"/>
            <a:ext cx="3757759" cy="646331"/>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To Enlarge</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973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6697773"/>
              </p:ext>
            </p:extLst>
          </p:nvPr>
        </p:nvGraphicFramePr>
        <p:xfrm>
          <a:off x="0" y="646213"/>
          <a:ext cx="12192000" cy="6211788"/>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932838">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600" dirty="0" smtClean="0"/>
                        <a:t>6 </a:t>
                      </a:r>
                      <a:r>
                        <a:rPr lang="en-GB" sz="1600" baseline="0" dirty="0" smtClean="0"/>
                        <a:t>Mark Questions – on </a:t>
                      </a:r>
                      <a:r>
                        <a:rPr lang="en-GB" sz="1600" b="1" dirty="0" smtClean="0"/>
                        <a:t>Your personal health and well-being</a:t>
                      </a:r>
                      <a:endParaRPr lang="en-GB" sz="1600"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101226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Know the links between exercise, diet, work and rest and explain how these factors influence your personal health and well-being</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49772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Recall the 7 factors of a balanced diet.</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8710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how each of these factors fits into a balanced, healthy lifestyle (i.e. give examples of foods which contain each nutrient; state their function; give examples of an athlete who would need to consume each nutrient).</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80974">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Understand the importance of the right timing of dietary intake for optimum performance (pre, post and during exercise; carbo-loading)</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0088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how blood flow (blood shunting) changes during exercise.</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3181350" y="0"/>
            <a:ext cx="6096000" cy="400110"/>
          </a:xfrm>
          <a:prstGeom prst="rect">
            <a:avLst/>
          </a:prstGeom>
        </p:spPr>
        <p:txBody>
          <a:bodyPr>
            <a:spAutoFit/>
          </a:bodyPr>
          <a:lstStyle/>
          <a:p>
            <a:r>
              <a:rPr lang="en-GB" sz="2000" b="1" dirty="0"/>
              <a:t>Topic 1.1.5: Your personal health and well-being</a:t>
            </a:r>
            <a:endParaRPr lang="en-GB" sz="2000"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543" y="6113689"/>
            <a:ext cx="1577295" cy="705822"/>
          </a:xfrm>
          <a:prstGeom prst="rect">
            <a:avLst/>
          </a:prstGeom>
        </p:spPr>
      </p:pic>
      <p:pic>
        <p:nvPicPr>
          <p:cNvPr id="38" name="Picture 37">
            <a:hlinkClick r:id="rId1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0" name="Picture 39">
            <a:hlinkClick r:id="rId20"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5995975"/>
            <a:ext cx="1321147" cy="823536"/>
          </a:xfrm>
          <a:prstGeom prst="rect">
            <a:avLst/>
          </a:prstGeom>
        </p:spPr>
      </p:pic>
      <p:pic>
        <p:nvPicPr>
          <p:cNvPr id="41" name="Picture 40">
            <a:hlinkClick r:id="rId2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2" name="Picture 41">
            <a:hlinkClick r:id="rId22"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69" y="5935196"/>
            <a:ext cx="1074405" cy="969696"/>
          </a:xfrm>
          <a:prstGeom prst="rect">
            <a:avLst/>
          </a:prstGeom>
        </p:spPr>
      </p:pic>
      <p:pic>
        <p:nvPicPr>
          <p:cNvPr id="43" name="Picture 42">
            <a:hlinkClick r:id="rId23"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4"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2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7237" y="5849815"/>
            <a:ext cx="1074405" cy="969696"/>
          </a:xfrm>
          <a:prstGeom prst="rect">
            <a:avLst/>
          </a:prstGeom>
        </p:spPr>
      </p:pic>
      <p:pic>
        <p:nvPicPr>
          <p:cNvPr id="46" name="Picture 2" descr="http://saphanatutorial.com/wp-content/uploads/2013/12/SAP-HANA-Questions.jpg">
            <a:hlinkClick r:id="rId2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606614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34"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5" action="ppaction://hlinksldjump"/>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hlinkClick r:id="rId37" action="ppaction://hlinksldjump"/>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089" y="0"/>
            <a:ext cx="1739699" cy="678344"/>
          </a:xfrm>
          <a:prstGeom prst="rect">
            <a:avLst/>
          </a:prstGeom>
        </p:spPr>
      </p:pic>
    </p:spTree>
    <p:extLst>
      <p:ext uri="{BB962C8B-B14F-4D97-AF65-F5344CB8AC3E}">
        <p14:creationId xmlns:p14="http://schemas.microsoft.com/office/powerpoint/2010/main" val="64536887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Know the links between exercise, diet, work and rest and explain how these factors influence your personal health and well-being</a:t>
            </a:r>
            <a:endParaRPr lang="en-GB" sz="18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6" name="Diagram 5"/>
          <p:cNvGraphicFramePr/>
          <p:nvPr>
            <p:extLst>
              <p:ext uri="{D42A27DB-BD31-4B8C-83A1-F6EECF244321}">
                <p14:modId xmlns:p14="http://schemas.microsoft.com/office/powerpoint/2010/main" val="2056026810"/>
              </p:ext>
            </p:extLst>
          </p:nvPr>
        </p:nvGraphicFramePr>
        <p:xfrm>
          <a:off x="2133600" y="1438382"/>
          <a:ext cx="7725025" cy="4975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369884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smtClean="0">
                <a:latin typeface="Cambria" panose="02040503050406030204" pitchFamily="18" charset="0"/>
                <a:ea typeface="Cambria" panose="02040503050406030204" pitchFamily="18" charset="0"/>
                <a:cs typeface="Arial" panose="020B0604020202020204" pitchFamily="34" charset="0"/>
              </a:rPr>
              <a:t>The </a:t>
            </a:r>
            <a:r>
              <a:rPr lang="en-GB" sz="3600" dirty="0">
                <a:latin typeface="Cambria" panose="02040503050406030204" pitchFamily="18" charset="0"/>
                <a:ea typeface="Cambria" panose="02040503050406030204" pitchFamily="18" charset="0"/>
                <a:cs typeface="Arial" panose="020B0604020202020204" pitchFamily="34" charset="0"/>
              </a:rPr>
              <a:t>7 factors of a balanced diet.</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304998429"/>
              </p:ext>
            </p:extLst>
          </p:nvPr>
        </p:nvGraphicFramePr>
        <p:xfrm>
          <a:off x="1590211" y="115854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638248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33369" y="5767040"/>
            <a:ext cx="554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to enlarge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Explain how each of these factors fits into a balanced, healthy </a:t>
            </a:r>
            <a:r>
              <a:rPr lang="en-GB" sz="1800" dirty="0" smtClean="0">
                <a:latin typeface="Cambria" panose="02040503050406030204" pitchFamily="18" charset="0"/>
                <a:ea typeface="Cambria" panose="02040503050406030204" pitchFamily="18" charset="0"/>
                <a:cs typeface="Arial" panose="020B0604020202020204" pitchFamily="34" charset="0"/>
              </a:rPr>
              <a:t>lifestyle.</a:t>
            </a:r>
            <a:endParaRPr lang="en-GB" sz="1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stretch>
            <a:fillRect/>
          </a:stretch>
        </p:blipFill>
        <p:spPr>
          <a:xfrm>
            <a:off x="2004560" y="1245876"/>
            <a:ext cx="2949190" cy="4521164"/>
          </a:xfrm>
          <a:prstGeom prst="rect">
            <a:avLst/>
          </a:prstGeom>
        </p:spPr>
      </p:pic>
      <p:pic>
        <p:nvPicPr>
          <p:cNvPr id="7" name="Picture 6"/>
          <p:cNvPicPr>
            <a:picLocks noChangeAspect="1"/>
          </p:cNvPicPr>
          <p:nvPr/>
        </p:nvPicPr>
        <p:blipFill>
          <a:blip r:embed="rId6"/>
          <a:stretch>
            <a:fillRect/>
          </a:stretch>
        </p:blipFill>
        <p:spPr>
          <a:xfrm>
            <a:off x="7231474" y="1853248"/>
            <a:ext cx="2948400" cy="3306420"/>
          </a:xfrm>
          <a:prstGeom prst="rect">
            <a:avLst/>
          </a:prstGeom>
        </p:spPr>
      </p:pic>
    </p:spTree>
    <p:extLst>
      <p:ext uri="{BB962C8B-B14F-4D97-AF65-F5344CB8AC3E}">
        <p14:creationId xmlns:p14="http://schemas.microsoft.com/office/powerpoint/2010/main" val="26127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952" y="497714"/>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Understand the importance of the right timing of dietary intake for optimum performance (pre, post and during exercise; carbo-loading)</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15" name="Diagram 14"/>
          <p:cNvGraphicFramePr/>
          <p:nvPr>
            <p:extLst>
              <p:ext uri="{D42A27DB-BD31-4B8C-83A1-F6EECF244321}">
                <p14:modId xmlns:p14="http://schemas.microsoft.com/office/powerpoint/2010/main" val="2148100403"/>
              </p:ext>
            </p:extLst>
          </p:nvPr>
        </p:nvGraphicFramePr>
        <p:xfrm>
          <a:off x="5810705" y="1541908"/>
          <a:ext cx="6185043" cy="4438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6" name="Diagram 15"/>
          <p:cNvGraphicFramePr/>
          <p:nvPr>
            <p:extLst>
              <p:ext uri="{D42A27DB-BD31-4B8C-83A1-F6EECF244321}">
                <p14:modId xmlns:p14="http://schemas.microsoft.com/office/powerpoint/2010/main" val="918028248"/>
              </p:ext>
            </p:extLst>
          </p:nvPr>
        </p:nvGraphicFramePr>
        <p:xfrm>
          <a:off x="162674" y="1541908"/>
          <a:ext cx="6184800" cy="45909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0270516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how blood flow (blood shunting) changes during exercise.</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pSp>
        <p:nvGrpSpPr>
          <p:cNvPr id="10" name="Group 9"/>
          <p:cNvGrpSpPr/>
          <p:nvPr/>
        </p:nvGrpSpPr>
        <p:grpSpPr>
          <a:xfrm>
            <a:off x="1682679" y="1152983"/>
            <a:ext cx="8128000" cy="5418667"/>
            <a:chOff x="1559389" y="1518790"/>
            <a:chExt cx="8128000" cy="5418667"/>
          </a:xfrm>
        </p:grpSpPr>
        <p:graphicFrame>
          <p:nvGraphicFramePr>
            <p:cNvPr id="8" name="Diagram 7"/>
            <p:cNvGraphicFramePr/>
            <p:nvPr>
              <p:extLst>
                <p:ext uri="{D42A27DB-BD31-4B8C-83A1-F6EECF244321}">
                  <p14:modId xmlns:p14="http://schemas.microsoft.com/office/powerpoint/2010/main" val="3023167488"/>
                </p:ext>
              </p:extLst>
            </p:nvPr>
          </p:nvGraphicFramePr>
          <p:xfrm>
            <a:off x="1559389" y="151879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3895914" y="2566643"/>
              <a:ext cx="3126177" cy="584775"/>
            </a:xfrm>
            <a:prstGeom prst="rect">
              <a:avLst/>
            </a:prstGeom>
            <a:noFill/>
          </p:spPr>
          <p:txBody>
            <a:bodyPr wrap="none" lIns="91440" tIns="45720" rIns="91440" bIns="45720">
              <a:spAutoFit/>
            </a:bodyPr>
            <a:lstStyle/>
            <a:p>
              <a:pPr algn="ctr"/>
              <a:r>
                <a:rPr lang="en-US" sz="3200" b="1" cap="none" spc="0" dirty="0" smtClean="0">
                  <a:ln w="9525">
                    <a:solidFill>
                      <a:schemeClr val="tx1"/>
                    </a:solidFill>
                    <a:prstDash val="solid"/>
                  </a:ln>
                  <a:solidFill>
                    <a:schemeClr val="bg1"/>
                  </a:solidFill>
                  <a:effectLst>
                    <a:outerShdw blurRad="12700" dist="38100" dir="2700000" algn="tl" rotWithShape="0">
                      <a:schemeClr val="bg1">
                        <a:lumMod val="50000"/>
                      </a:schemeClr>
                    </a:outerShdw>
                  </a:effectLst>
                </a:rPr>
                <a:t>Blood Shunting</a:t>
              </a:r>
              <a:endParaRPr lang="en-US" sz="3200" b="1" cap="none" spc="0" dirty="0">
                <a:ln w="9525">
                  <a:solidFill>
                    <a:schemeClr val="tx1"/>
                  </a:solidFill>
                  <a:prstDash val="solid"/>
                </a:ln>
                <a:solidFill>
                  <a:schemeClr val="bg1"/>
                </a:solidFill>
                <a:effectLst>
                  <a:outerShdw blurRad="12700" dist="38100" dir="2700000" algn="tl" rotWithShape="0">
                    <a:schemeClr val="bg1">
                      <a:lumMod val="50000"/>
                    </a:schemeClr>
                  </a:outerShdw>
                </a:effectLst>
              </a:endParaRPr>
            </a:p>
          </p:txBody>
        </p:sp>
      </p:grpSp>
    </p:spTree>
    <p:extLst>
      <p:ext uri="{BB962C8B-B14F-4D97-AF65-F5344CB8AC3E}">
        <p14:creationId xmlns:p14="http://schemas.microsoft.com/office/powerpoint/2010/main" val="230068455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latin typeface="Cambria" panose="02040503050406030204" pitchFamily="18" charset="0"/>
                <a:ea typeface="Cambria" panose="02040503050406030204" pitchFamily="18" charset="0"/>
                <a:cs typeface="Arial" panose="020B0604020202020204" pitchFamily="34" charset="0"/>
              </a:rPr>
              <a:t>Know the links between exercise, diet, work and rest and explain how these factors influence your personal health and well-being</a:t>
            </a:r>
            <a:endParaRPr lang="en-GB" sz="20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3" name="Picture 2"/>
          <p:cNvPicPr>
            <a:picLocks noChangeAspect="1"/>
          </p:cNvPicPr>
          <p:nvPr/>
        </p:nvPicPr>
        <p:blipFill rotWithShape="1">
          <a:blip r:embed="rId8">
            <a:clrChange>
              <a:clrFrom>
                <a:srgbClr val="284966"/>
              </a:clrFrom>
              <a:clrTo>
                <a:srgbClr val="284966">
                  <a:alpha val="0"/>
                </a:srgbClr>
              </a:clrTo>
            </a:clrChange>
          </a:blip>
          <a:srcRect r="672"/>
          <a:stretch/>
        </p:blipFill>
        <p:spPr>
          <a:xfrm>
            <a:off x="2600325" y="1966912"/>
            <a:ext cx="6944367" cy="2924175"/>
          </a:xfrm>
          <a:prstGeom prst="rect">
            <a:avLst/>
          </a:prstGeom>
        </p:spPr>
      </p:pic>
    </p:spTree>
    <p:extLst>
      <p:ext uri="{BB962C8B-B14F-4D97-AF65-F5344CB8AC3E}">
        <p14:creationId xmlns:p14="http://schemas.microsoft.com/office/powerpoint/2010/main" val="6502970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Recall the 7 factors of a balanced diet.</a:t>
            </a:r>
            <a:endParaRPr lang="en-GB" sz="40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3" name="Picture 2"/>
          <p:cNvPicPr>
            <a:picLocks noChangeAspect="1"/>
          </p:cNvPicPr>
          <p:nvPr/>
        </p:nvPicPr>
        <p:blipFill>
          <a:blip r:embed="rId8">
            <a:clrChange>
              <a:clrFrom>
                <a:srgbClr val="284966"/>
              </a:clrFrom>
              <a:clrTo>
                <a:srgbClr val="284966">
                  <a:alpha val="0"/>
                </a:srgbClr>
              </a:clrTo>
            </a:clrChange>
          </a:blip>
          <a:stretch>
            <a:fillRect/>
          </a:stretch>
        </p:blipFill>
        <p:spPr>
          <a:xfrm>
            <a:off x="2677504" y="2164055"/>
            <a:ext cx="6829425" cy="2667000"/>
          </a:xfrm>
          <a:prstGeom prst="rect">
            <a:avLst/>
          </a:prstGeom>
        </p:spPr>
      </p:pic>
    </p:spTree>
    <p:extLst>
      <p:ext uri="{BB962C8B-B14F-4D97-AF65-F5344CB8AC3E}">
        <p14:creationId xmlns:p14="http://schemas.microsoft.com/office/powerpoint/2010/main" val="15334688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each of these factors fits into a balanced, healthy lifestyle (i.e. give examples of foods which contain each nutrient; state their function; give examples of an athlete who would need to consume each nutrient).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4" name="Picture 3"/>
          <p:cNvPicPr>
            <a:picLocks noChangeAspect="1"/>
          </p:cNvPicPr>
          <p:nvPr/>
        </p:nvPicPr>
        <p:blipFill>
          <a:blip r:embed="rId8">
            <a:clrChange>
              <a:clrFrom>
                <a:srgbClr val="284966"/>
              </a:clrFrom>
              <a:clrTo>
                <a:srgbClr val="284966">
                  <a:alpha val="0"/>
                </a:srgbClr>
              </a:clrTo>
            </a:clrChange>
          </a:blip>
          <a:stretch>
            <a:fillRect/>
          </a:stretch>
        </p:blipFill>
        <p:spPr>
          <a:xfrm>
            <a:off x="2681287" y="2790825"/>
            <a:ext cx="6829425" cy="1276350"/>
          </a:xfrm>
          <a:prstGeom prst="rect">
            <a:avLst/>
          </a:prstGeom>
        </p:spPr>
      </p:pic>
    </p:spTree>
    <p:extLst>
      <p:ext uri="{BB962C8B-B14F-4D97-AF65-F5344CB8AC3E}">
        <p14:creationId xmlns:p14="http://schemas.microsoft.com/office/powerpoint/2010/main" val="153938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Describe the 6 main benefits of physical activity.</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44167" y="2550885"/>
            <a:ext cx="6896100" cy="2743200"/>
          </a:xfrm>
          <a:prstGeom prst="rect">
            <a:avLst/>
          </a:prstGeom>
        </p:spPr>
      </p:pic>
    </p:spTree>
    <p:extLst>
      <p:ext uri="{BB962C8B-B14F-4D97-AF65-F5344CB8AC3E}">
        <p14:creationId xmlns:p14="http://schemas.microsoft.com/office/powerpoint/2010/main" val="162501437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importance of the right timing of dietary intake for optimum performance (pre, post and during exercise; carbo-loading)</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4" name="Picture 3"/>
          <p:cNvPicPr>
            <a:picLocks noChangeAspect="1"/>
          </p:cNvPicPr>
          <p:nvPr/>
        </p:nvPicPr>
        <p:blipFill>
          <a:blip r:embed="rId8">
            <a:clrChange>
              <a:clrFrom>
                <a:srgbClr val="284966"/>
              </a:clrFrom>
              <a:clrTo>
                <a:srgbClr val="284966">
                  <a:alpha val="0"/>
                </a:srgbClr>
              </a:clrTo>
            </a:clrChange>
          </a:blip>
          <a:stretch>
            <a:fillRect/>
          </a:stretch>
        </p:blipFill>
        <p:spPr>
          <a:xfrm>
            <a:off x="2695575" y="1885950"/>
            <a:ext cx="6800850" cy="3086100"/>
          </a:xfrm>
          <a:prstGeom prst="rect">
            <a:avLst/>
          </a:prstGeom>
        </p:spPr>
      </p:pic>
    </p:spTree>
    <p:extLst>
      <p:ext uri="{BB962C8B-B14F-4D97-AF65-F5344CB8AC3E}">
        <p14:creationId xmlns:p14="http://schemas.microsoft.com/office/powerpoint/2010/main" val="55317019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blood flow (blood shunting) changes during exercise.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9" name="Picture 8"/>
          <p:cNvPicPr>
            <a:picLocks noChangeAspect="1"/>
          </p:cNvPicPr>
          <p:nvPr/>
        </p:nvPicPr>
        <p:blipFill>
          <a:blip r:embed="rId8">
            <a:clrChange>
              <a:clrFrom>
                <a:srgbClr val="284966"/>
              </a:clrFrom>
              <a:clrTo>
                <a:srgbClr val="284966">
                  <a:alpha val="0"/>
                </a:srgbClr>
              </a:clrTo>
            </a:clrChange>
          </a:blip>
          <a:stretch>
            <a:fillRect/>
          </a:stretch>
        </p:blipFill>
        <p:spPr>
          <a:xfrm>
            <a:off x="2657475" y="2752725"/>
            <a:ext cx="6877050" cy="1352550"/>
          </a:xfrm>
          <a:prstGeom prst="rect">
            <a:avLst/>
          </a:prstGeom>
        </p:spPr>
      </p:pic>
    </p:spTree>
    <p:extLst>
      <p:ext uri="{BB962C8B-B14F-4D97-AF65-F5344CB8AC3E}">
        <p14:creationId xmlns:p14="http://schemas.microsoft.com/office/powerpoint/2010/main" val="41086508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Know the links between exercise, diet, work and rest and explain how these factors influence your personal health and well-being</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81287" y="2128837"/>
            <a:ext cx="6829425" cy="2600325"/>
          </a:xfrm>
          <a:prstGeom prst="rect">
            <a:avLst/>
          </a:prstGeom>
        </p:spPr>
      </p:pic>
    </p:spTree>
    <p:extLst>
      <p:ext uri="{BB962C8B-B14F-4D97-AF65-F5344CB8AC3E}">
        <p14:creationId xmlns:p14="http://schemas.microsoft.com/office/powerpoint/2010/main" val="9555280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Recall the 7 factors of a balanced diet.</a:t>
            </a:r>
            <a:endParaRPr lang="en-GB" sz="4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14612" y="1947862"/>
            <a:ext cx="6962775" cy="2962275"/>
          </a:xfrm>
          <a:prstGeom prst="rect">
            <a:avLst/>
          </a:prstGeom>
        </p:spPr>
      </p:pic>
    </p:spTree>
    <p:extLst>
      <p:ext uri="{BB962C8B-B14F-4D97-AF65-F5344CB8AC3E}">
        <p14:creationId xmlns:p14="http://schemas.microsoft.com/office/powerpoint/2010/main" val="5038918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each of these factors fits into a balanced, healthy lifestyle (i.e. give examples of foods which contain each nutrient; state their function; give examples of an athlete who would need to consume each nutrient).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705100" y="2790825"/>
            <a:ext cx="6781800" cy="1276350"/>
          </a:xfrm>
          <a:prstGeom prst="rect">
            <a:avLst/>
          </a:prstGeom>
        </p:spPr>
      </p:pic>
    </p:spTree>
    <p:extLst>
      <p:ext uri="{BB962C8B-B14F-4D97-AF65-F5344CB8AC3E}">
        <p14:creationId xmlns:p14="http://schemas.microsoft.com/office/powerpoint/2010/main" val="202852156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importance of the right timing of dietary intake for optimum performance (pre, post and during exercise; carbo-loading)</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76525" y="1871662"/>
            <a:ext cx="6838950" cy="3114675"/>
          </a:xfrm>
          <a:prstGeom prst="rect">
            <a:avLst/>
          </a:prstGeom>
        </p:spPr>
      </p:pic>
    </p:spTree>
    <p:extLst>
      <p:ext uri="{BB962C8B-B14F-4D97-AF65-F5344CB8AC3E}">
        <p14:creationId xmlns:p14="http://schemas.microsoft.com/office/powerpoint/2010/main" val="32693298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blood flow (blood shunting) changes during exercise.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0337" y="2514600"/>
            <a:ext cx="6791325" cy="1828800"/>
          </a:xfrm>
          <a:prstGeom prst="rect">
            <a:avLst/>
          </a:prstGeom>
        </p:spPr>
      </p:pic>
    </p:spTree>
    <p:extLst>
      <p:ext uri="{BB962C8B-B14F-4D97-AF65-F5344CB8AC3E}">
        <p14:creationId xmlns:p14="http://schemas.microsoft.com/office/powerpoint/2010/main" val="2732041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latin typeface="Cambria" panose="02040503050406030204" pitchFamily="18" charset="0"/>
                <a:ea typeface="Cambria" panose="02040503050406030204" pitchFamily="18" charset="0"/>
                <a:cs typeface="Arial" panose="020B0604020202020204" pitchFamily="34" charset="0"/>
              </a:rPr>
              <a:t>Know the links between exercise, diet, work and rest and explain how these factors influence your personal health and well-being</a:t>
            </a:r>
            <a:endParaRPr lang="en-GB" sz="20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GB" sz="2000" dirty="0"/>
              <a:t>A balanced diet has many beneficial effects on the body. These benefits can include a reduced chance of health problems, name 5 health problems which a balanced diet can help to avoid.(5)</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388217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Recall the 7 factors of a balanced diet.</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Describe carbo-loading and the benefits it has on performance? (3)</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42189101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each of these factors fits into a balanced, healthy lifestyle (i.e. give examples of foods which contain each nutrient; state their function; give examples of an athlete who would need to consume each nutrient).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Name 4 sports which require a higher level of calorie intake (4)</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802927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Explain the why people take part </a:t>
            </a:r>
            <a:r>
              <a:rPr lang="en-GB" sz="3600" dirty="0" smtClean="0">
                <a:solidFill>
                  <a:schemeClr val="tx1"/>
                </a:solidFill>
                <a:latin typeface="Cambria" panose="02040503050406030204" pitchFamily="18" charset="0"/>
                <a:ea typeface="Cambria" panose="02040503050406030204" pitchFamily="18" charset="0"/>
                <a:cs typeface="Arial" panose="020B0604020202020204" pitchFamily="34" charset="0"/>
              </a:rPr>
              <a:t>in </a:t>
            </a: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sport (5 main ones).</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81287" y="2166937"/>
            <a:ext cx="6829425" cy="2524125"/>
          </a:xfrm>
          <a:prstGeom prst="rect">
            <a:avLst/>
          </a:prstGeom>
        </p:spPr>
      </p:pic>
    </p:spTree>
    <p:extLst>
      <p:ext uri="{BB962C8B-B14F-4D97-AF65-F5344CB8AC3E}">
        <p14:creationId xmlns:p14="http://schemas.microsoft.com/office/powerpoint/2010/main" val="210549785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importance of the right timing of dietary intake for optimum performance (pre, post and during exercise; carbo-loading)</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smtClean="0">
                <a:solidFill>
                  <a:schemeClr val="bg1"/>
                </a:solidFill>
              </a:rPr>
              <a:t>Discuss </a:t>
            </a:r>
            <a:r>
              <a:rPr lang="en-GB" sz="2000" dirty="0">
                <a:solidFill>
                  <a:schemeClr val="bg1"/>
                </a:solidFill>
              </a:rPr>
              <a:t>factors which can affect energy requirements for an individual (6)</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6259671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blood flow (blood shunting) changes during exercise.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smtClean="0"/>
              <a:t>Describe </a:t>
            </a:r>
            <a:r>
              <a:rPr lang="en-GB" sz="2000" dirty="0"/>
              <a:t>two possible effects of dehydration on an </a:t>
            </a:r>
            <a:r>
              <a:rPr lang="en-GB" sz="2000" dirty="0" smtClean="0"/>
              <a:t>athlete </a:t>
            </a:r>
            <a:r>
              <a:rPr lang="en-GB" sz="2000" dirty="0"/>
              <a:t>(2)</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5519296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Know the links between exercise, diet, work and rest and explain how these factors influence your personal health and well-being</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74606" y="1694397"/>
            <a:ext cx="8243299" cy="44384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GB" sz="2000" dirty="0"/>
              <a:t>A balanced diet has many beneficial effects on the body. </a:t>
            </a:r>
            <a:endParaRPr lang="en-GB" sz="2000" dirty="0" smtClean="0"/>
          </a:p>
          <a:p>
            <a:pPr lvl="0" algn="ctr"/>
            <a:endParaRPr lang="en-GB" sz="2000" dirty="0"/>
          </a:p>
          <a:p>
            <a:pPr lvl="0" algn="ctr"/>
            <a:r>
              <a:rPr lang="en-GB" sz="2000" dirty="0" smtClean="0"/>
              <a:t>These </a:t>
            </a:r>
            <a:r>
              <a:rPr lang="en-GB" sz="2000" dirty="0"/>
              <a:t>benefits can include a reduced chance of health problems, name 5 health problems which a balanced diet can help to avoid.(5)</a:t>
            </a:r>
          </a:p>
          <a:p>
            <a:pPr algn="ctr"/>
            <a:r>
              <a:rPr lang="en-GB" sz="2000" dirty="0"/>
              <a:t> </a:t>
            </a:r>
          </a:p>
          <a:p>
            <a:pPr algn="ctr"/>
            <a:r>
              <a:rPr lang="en-GB" sz="2000" dirty="0" smtClean="0">
                <a:solidFill>
                  <a:srgbClr val="FF0000"/>
                </a:solidFill>
              </a:rPr>
              <a:t>Heart disease</a:t>
            </a:r>
          </a:p>
          <a:p>
            <a:pPr algn="ctr"/>
            <a:r>
              <a:rPr lang="en-GB" sz="2000" dirty="0" smtClean="0">
                <a:solidFill>
                  <a:srgbClr val="FF0000"/>
                </a:solidFill>
              </a:rPr>
              <a:t>High Blood Pressure</a:t>
            </a:r>
          </a:p>
          <a:p>
            <a:pPr algn="ctr"/>
            <a:r>
              <a:rPr lang="en-GB" sz="2000" dirty="0" smtClean="0">
                <a:solidFill>
                  <a:srgbClr val="FF0000"/>
                </a:solidFill>
              </a:rPr>
              <a:t>Stress</a:t>
            </a:r>
          </a:p>
          <a:p>
            <a:pPr algn="ctr"/>
            <a:r>
              <a:rPr lang="en-GB" sz="2000" dirty="0" smtClean="0">
                <a:solidFill>
                  <a:srgbClr val="FF0000"/>
                </a:solidFill>
              </a:rPr>
              <a:t>Stroke</a:t>
            </a:r>
          </a:p>
          <a:p>
            <a:pPr algn="ctr"/>
            <a:r>
              <a:rPr lang="en-GB" sz="2000" dirty="0" smtClean="0">
                <a:solidFill>
                  <a:srgbClr val="FF0000"/>
                </a:solidFill>
              </a:rPr>
              <a:t>High Cholesterol</a:t>
            </a:r>
          </a:p>
          <a:p>
            <a:pPr algn="ctr"/>
            <a:endParaRPr lang="en-GB" sz="2000" dirty="0">
              <a:solidFill>
                <a:schemeClr val="bg1"/>
              </a:solidFill>
            </a:endParaRPr>
          </a:p>
        </p:txBody>
      </p:sp>
    </p:spTree>
    <p:extLst>
      <p:ext uri="{BB962C8B-B14F-4D97-AF65-F5344CB8AC3E}">
        <p14:creationId xmlns:p14="http://schemas.microsoft.com/office/powerpoint/2010/main" val="4045141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Recall the 7 factors of a balanced diet.</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74606" y="1694397"/>
            <a:ext cx="8243299" cy="4438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Describe carbo-loading and the benefits it has on performance? (3)</a:t>
            </a:r>
          </a:p>
          <a:p>
            <a:pPr algn="ctr"/>
            <a:r>
              <a:rPr lang="en-GB" sz="2000" dirty="0" smtClean="0">
                <a:solidFill>
                  <a:schemeClr val="bg1"/>
                </a:solidFill>
              </a:rPr>
              <a:t> </a:t>
            </a:r>
          </a:p>
          <a:p>
            <a:pPr algn="ctr"/>
            <a:r>
              <a:rPr lang="en-GB" sz="2000" dirty="0" smtClean="0">
                <a:solidFill>
                  <a:schemeClr val="bg1"/>
                </a:solidFill>
              </a:rPr>
              <a:t>Diet is adapted in the week leading up to the competition, allows a build up of glycogen in the body ready to be used when needed.</a:t>
            </a:r>
          </a:p>
          <a:p>
            <a:pPr algn="ctr"/>
            <a:endParaRPr lang="en-GB" sz="2000" dirty="0" smtClean="0">
              <a:solidFill>
                <a:schemeClr val="bg1"/>
              </a:solidFill>
            </a:endParaRPr>
          </a:p>
          <a:p>
            <a:pPr algn="ctr"/>
            <a:r>
              <a:rPr lang="en-GB" sz="2000" dirty="0" smtClean="0">
                <a:solidFill>
                  <a:schemeClr val="bg1"/>
                </a:solidFill>
              </a:rPr>
              <a:t>It will reduce levels of fatigue and so help to maintain a high standard of performance</a:t>
            </a:r>
          </a:p>
          <a:p>
            <a:pPr algn="ctr"/>
            <a:r>
              <a:rPr lang="en-GB" sz="2000" dirty="0" smtClean="0">
                <a:solidFill>
                  <a:schemeClr val="bg1"/>
                </a:solidFill>
              </a:rPr>
              <a:t> </a:t>
            </a:r>
          </a:p>
          <a:p>
            <a:pPr algn="ctr"/>
            <a:endParaRPr lang="en-GB" sz="2000" dirty="0">
              <a:solidFill>
                <a:schemeClr val="bg1"/>
              </a:solidFill>
            </a:endParaRPr>
          </a:p>
        </p:txBody>
      </p:sp>
    </p:spTree>
    <p:extLst>
      <p:ext uri="{BB962C8B-B14F-4D97-AF65-F5344CB8AC3E}">
        <p14:creationId xmlns:p14="http://schemas.microsoft.com/office/powerpoint/2010/main" val="347155996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each of these factors fits into a balanced, healthy lifestyle (i.e. give examples of foods which contain each nutrient; state their function; give examples of an athlete who would need to consume each nutrient).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Name 4 sports which require a higher level of calorie intake (4)</a:t>
            </a:r>
          </a:p>
          <a:p>
            <a:pPr algn="ctr"/>
            <a:r>
              <a:rPr lang="en-GB" sz="2000" dirty="0"/>
              <a:t> </a:t>
            </a:r>
          </a:p>
          <a:p>
            <a:pPr algn="ctr"/>
            <a:r>
              <a:rPr lang="en-GB" sz="2000" dirty="0" smtClean="0">
                <a:solidFill>
                  <a:schemeClr val="bg1"/>
                </a:solidFill>
              </a:rPr>
              <a:t>Rugby, Marathon running, Tennis, Football etc.</a:t>
            </a:r>
          </a:p>
          <a:p>
            <a:pPr algn="ctr"/>
            <a:endParaRPr lang="en-GB" sz="2000" dirty="0">
              <a:solidFill>
                <a:schemeClr val="bg1"/>
              </a:solidFill>
            </a:endParaRPr>
          </a:p>
        </p:txBody>
      </p:sp>
    </p:spTree>
    <p:extLst>
      <p:ext uri="{BB962C8B-B14F-4D97-AF65-F5344CB8AC3E}">
        <p14:creationId xmlns:p14="http://schemas.microsoft.com/office/powerpoint/2010/main" val="56637295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importance of the right timing of dietary intake for optimum performance (pre, post and during exercise; carbo-loading)</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t>Discuss factors which can affect energy requirements for an individual (6)</a:t>
            </a:r>
          </a:p>
          <a:p>
            <a:pPr algn="ctr"/>
            <a:r>
              <a:rPr lang="en-GB" sz="2000" dirty="0"/>
              <a:t> </a:t>
            </a:r>
          </a:p>
          <a:p>
            <a:pPr algn="ctr"/>
            <a:r>
              <a:rPr lang="en-GB" sz="2000" dirty="0" smtClean="0">
                <a:solidFill>
                  <a:schemeClr val="bg1"/>
                </a:solidFill>
              </a:rPr>
              <a:t>Amount of Exercise, Age, Sex, Size, Pace of Life, Level of Exercise Undertaken, Metabolism, Lifestyle</a:t>
            </a:r>
          </a:p>
          <a:p>
            <a:pPr algn="ctr"/>
            <a:endParaRPr lang="en-GB" sz="2000" dirty="0">
              <a:solidFill>
                <a:schemeClr val="bg1"/>
              </a:solidFill>
            </a:endParaRPr>
          </a:p>
        </p:txBody>
      </p:sp>
    </p:spTree>
    <p:extLst>
      <p:ext uri="{BB962C8B-B14F-4D97-AF65-F5344CB8AC3E}">
        <p14:creationId xmlns:p14="http://schemas.microsoft.com/office/powerpoint/2010/main" val="204830626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blood flow (blood shunting) changes during exercise.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t>Describe two possible effects of dehydration on an </a:t>
            </a:r>
            <a:r>
              <a:rPr lang="en-GB" sz="2000" dirty="0" smtClean="0"/>
              <a:t>athlete </a:t>
            </a:r>
            <a:r>
              <a:rPr lang="en-GB" sz="2000" dirty="0"/>
              <a:t>(2)</a:t>
            </a:r>
          </a:p>
          <a:p>
            <a:pPr algn="ctr"/>
            <a:r>
              <a:rPr lang="en-GB" sz="2000" dirty="0"/>
              <a:t> </a:t>
            </a:r>
          </a:p>
          <a:p>
            <a:pPr algn="ctr"/>
            <a:r>
              <a:rPr lang="en-GB" sz="2000" dirty="0" smtClean="0">
                <a:solidFill>
                  <a:schemeClr val="bg1"/>
                </a:solidFill>
              </a:rPr>
              <a:t>Make them weak or disorientated</a:t>
            </a:r>
          </a:p>
          <a:p>
            <a:pPr algn="ctr"/>
            <a:endParaRPr lang="en-GB" sz="2000" dirty="0">
              <a:solidFill>
                <a:schemeClr val="bg1"/>
              </a:solidFill>
            </a:endParaRPr>
          </a:p>
        </p:txBody>
      </p:sp>
    </p:spTree>
    <p:extLst>
      <p:ext uri="{BB962C8B-B14F-4D97-AF65-F5344CB8AC3E}">
        <p14:creationId xmlns:p14="http://schemas.microsoft.com/office/powerpoint/2010/main" val="67421927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1350" y="0"/>
            <a:ext cx="6096000" cy="707886"/>
          </a:xfrm>
          <a:prstGeom prst="rect">
            <a:avLst/>
          </a:prstGeom>
        </p:spPr>
        <p:txBody>
          <a:bodyPr>
            <a:spAutoFit/>
          </a:bodyPr>
          <a:lstStyle/>
          <a:p>
            <a:pPr algn="ctr"/>
            <a:r>
              <a:rPr lang="en-GB" sz="2000" b="1" dirty="0"/>
              <a:t>Topic 1.2.1: Physical activity and your healthy mind and body – Part 1</a:t>
            </a:r>
            <a:endParaRPr lang="en-GB" sz="2000" dirty="0"/>
          </a:p>
        </p:txBody>
      </p:sp>
      <p:graphicFrame>
        <p:nvGraphicFramePr>
          <p:cNvPr id="2" name="Diagram 1"/>
          <p:cNvGraphicFramePr/>
          <p:nvPr>
            <p:extLst>
              <p:ext uri="{D42A27DB-BD31-4B8C-83A1-F6EECF244321}">
                <p14:modId xmlns:p14="http://schemas.microsoft.com/office/powerpoint/2010/main" val="627668005"/>
              </p:ext>
            </p:extLst>
          </p:nvPr>
        </p:nvGraphicFramePr>
        <p:xfrm>
          <a:off x="2046514" y="140699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29">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47" y="136671"/>
            <a:ext cx="2929903" cy="1142429"/>
          </a:xfrm>
          <a:prstGeom prst="rect">
            <a:avLst/>
          </a:prstGeom>
        </p:spPr>
      </p:pic>
    </p:spTree>
    <p:extLst>
      <p:ext uri="{BB962C8B-B14F-4D97-AF65-F5344CB8AC3E}">
        <p14:creationId xmlns:p14="http://schemas.microsoft.com/office/powerpoint/2010/main" val="15315371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15149913"/>
              </p:ext>
            </p:extLst>
          </p:nvPr>
        </p:nvGraphicFramePr>
        <p:xfrm>
          <a:off x="0" y="646213"/>
          <a:ext cx="12192000" cy="6396667"/>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932838">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600" dirty="0" smtClean="0"/>
                        <a:t>6 </a:t>
                      </a:r>
                      <a:r>
                        <a:rPr lang="en-GB" sz="1600" baseline="0" dirty="0" smtClean="0"/>
                        <a:t>Mark Questions – on </a:t>
                      </a:r>
                      <a:r>
                        <a:rPr lang="en-GB" sz="1600" b="1" dirty="0" smtClean="0"/>
                        <a:t>Physical activity and your healthy mind and body </a:t>
                      </a:r>
                      <a:r>
                        <a:rPr lang="en-GB" sz="1600" baseline="0" dirty="0" smtClean="0"/>
                        <a:t> </a:t>
                      </a:r>
                      <a:endParaRPr lang="en-GB" sz="1600"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101226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Know the characteristics of different body types (somatotypes): endomorph, mesomorph, ectomorph.</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49772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effect each somatotype can have on participation and performance.</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8710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activities where different somatotypes are an advantage.</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80974">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Understand optimum weight, and explain why it varies according to height, gender, bone structure and muscle girth and how it can affect performance and participation in physical activity.</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0088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Define the terms anorexic, obese, overfat, overweight and underweight.</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344733" y="-29781"/>
            <a:ext cx="6096000" cy="707886"/>
          </a:xfrm>
          <a:prstGeom prst="rect">
            <a:avLst/>
          </a:prstGeom>
        </p:spPr>
        <p:txBody>
          <a:bodyPr>
            <a:spAutoFit/>
          </a:bodyPr>
          <a:lstStyle/>
          <a:p>
            <a:pPr algn="ctr"/>
            <a:r>
              <a:rPr lang="en-GB" sz="2000" b="1" dirty="0"/>
              <a:t>Topic 1.2.1: Physical activity and your healthy mind and body – Part 1</a:t>
            </a:r>
            <a:endParaRPr lang="en-GB" sz="2000"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543" y="6113689"/>
            <a:ext cx="1577295" cy="705822"/>
          </a:xfrm>
          <a:prstGeom prst="rect">
            <a:avLst/>
          </a:prstGeom>
        </p:spPr>
      </p:pic>
      <p:pic>
        <p:nvPicPr>
          <p:cNvPr id="38" name="Picture 37">
            <a:hlinkClick r:id="rId1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0" name="Picture 39">
            <a:hlinkClick r:id="rId20"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5995975"/>
            <a:ext cx="1321147" cy="823536"/>
          </a:xfrm>
          <a:prstGeom prst="rect">
            <a:avLst/>
          </a:prstGeom>
        </p:spPr>
      </p:pic>
      <p:pic>
        <p:nvPicPr>
          <p:cNvPr id="41" name="Picture 40">
            <a:hlinkClick r:id="rId2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2" name="Picture 41">
            <a:hlinkClick r:id="rId22"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69" y="5935196"/>
            <a:ext cx="1074405" cy="969696"/>
          </a:xfrm>
          <a:prstGeom prst="rect">
            <a:avLst/>
          </a:prstGeom>
        </p:spPr>
      </p:pic>
      <p:pic>
        <p:nvPicPr>
          <p:cNvPr id="43" name="Picture 42">
            <a:hlinkClick r:id="rId23"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4"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2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7237" y="5849815"/>
            <a:ext cx="1074405" cy="969696"/>
          </a:xfrm>
          <a:prstGeom prst="rect">
            <a:avLst/>
          </a:prstGeom>
        </p:spPr>
      </p:pic>
      <p:pic>
        <p:nvPicPr>
          <p:cNvPr id="46" name="Picture 2" descr="http://saphanatutorial.com/wp-content/uploads/2013/12/SAP-HANA-Questions.jpg">
            <a:hlinkClick r:id="rId2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606614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34"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5" action="ppaction://hlinksldjump"/>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37" action="ppaction://hlinksldjump"/>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spTree>
    <p:extLst>
      <p:ext uri="{BB962C8B-B14F-4D97-AF65-F5344CB8AC3E}">
        <p14:creationId xmlns:p14="http://schemas.microsoft.com/office/powerpoint/2010/main" val="377863193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2553636" y="4526670"/>
            <a:ext cx="6096000" cy="461665"/>
          </a:xfrm>
          <a:prstGeom prst="rect">
            <a:avLst/>
          </a:prstGeom>
        </p:spPr>
        <p:txBody>
          <a:bodyPr>
            <a:spAutoFit/>
          </a:bodyPr>
          <a:lstStyle/>
          <a:p>
            <a:pPr lvl="0" algn="ctr"/>
            <a:r>
              <a:rPr lang="en-GB" sz="2400" b="1" dirty="0" smtClean="0">
                <a:solidFill>
                  <a:schemeClr val="bg1"/>
                </a:solidFill>
              </a:rPr>
              <a:t>Click the somatotype for a definition</a:t>
            </a:r>
            <a:endParaRPr lang="en-GB" sz="2400" b="1" dirty="0">
              <a:solidFill>
                <a:schemeClr val="bg1"/>
              </a:solidFill>
            </a:endParaRPr>
          </a:p>
        </p:txBody>
      </p:sp>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Know the characteristics of different body types (somatotypes): endomorph, mesomorph, ectomorph.</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sp>
        <p:nvSpPr>
          <p:cNvPr id="6" name="Rectangle 5"/>
          <p:cNvSpPr/>
          <p:nvPr/>
        </p:nvSpPr>
        <p:spPr>
          <a:xfrm>
            <a:off x="816864" y="1652010"/>
            <a:ext cx="6096000" cy="646331"/>
          </a:xfrm>
          <a:prstGeom prst="rect">
            <a:avLst/>
          </a:prstGeom>
        </p:spPr>
        <p:txBody>
          <a:bodyPr>
            <a:spAutoFit/>
          </a:bodyPr>
          <a:lstStyle/>
          <a:p>
            <a:pPr lvl="0" algn="ctr"/>
            <a:r>
              <a:rPr lang="en-GB" dirty="0"/>
              <a:t>Somatotypes – bodies come in all shapes and sizes but can be grounded into three basic types.</a:t>
            </a:r>
          </a:p>
        </p:txBody>
      </p:sp>
      <p:sp>
        <p:nvSpPr>
          <p:cNvPr id="7" name="Hexagon 6"/>
          <p:cNvSpPr/>
          <p:nvPr/>
        </p:nvSpPr>
        <p:spPr>
          <a:xfrm>
            <a:off x="15278100" y="2429235"/>
            <a:ext cx="2880000" cy="2880000"/>
          </a:xfrm>
          <a:prstGeom prst="hexagon">
            <a:avLst/>
          </a:prstGeom>
          <a:solidFill>
            <a:srgbClr val="E6B7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ysClr val="windowText" lastClr="000000"/>
                </a:solidFill>
              </a:rPr>
              <a:t>Ectomorphs</a:t>
            </a:r>
            <a:r>
              <a:rPr lang="en-GB" sz="1600" dirty="0">
                <a:solidFill>
                  <a:sysClr val="windowText" lastClr="000000"/>
                </a:solidFill>
              </a:rPr>
              <a:t> - narrow-shaped body, are thin faced, with little fat or muscle. This is the ideal body type for long-distance runners</a:t>
            </a:r>
            <a:r>
              <a:rPr lang="en-GB" sz="1600" dirty="0" smtClean="0">
                <a:solidFill>
                  <a:sysClr val="windowText" lastClr="000000"/>
                </a:solidFill>
              </a:rPr>
              <a:t>.</a:t>
            </a:r>
            <a:endParaRPr lang="en-GB" sz="1600" dirty="0">
              <a:solidFill>
                <a:sysClr val="windowText" lastClr="000000"/>
              </a:solidFill>
            </a:endParaRPr>
          </a:p>
        </p:txBody>
      </p:sp>
      <p:sp>
        <p:nvSpPr>
          <p:cNvPr id="8" name="Hexagon 7"/>
          <p:cNvSpPr/>
          <p:nvPr/>
        </p:nvSpPr>
        <p:spPr>
          <a:xfrm>
            <a:off x="-4757970" y="1652010"/>
            <a:ext cx="2880000" cy="2880000"/>
          </a:xfrm>
          <a:prstGeom prst="hexagon">
            <a:avLst/>
          </a:prstGeom>
          <a:solidFill>
            <a:srgbClr val="EA63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ysClr val="windowText" lastClr="000000"/>
                </a:solidFill>
              </a:rPr>
              <a:t>Endomorphs</a:t>
            </a:r>
            <a:r>
              <a:rPr lang="en-GB" sz="1600" dirty="0">
                <a:solidFill>
                  <a:sysClr val="windowText" lastClr="000000"/>
                </a:solidFill>
              </a:rPr>
              <a:t> - pear-shaped body, wide hips, wide shoulders, can have a lot fat on body, arms and thighs. When fit, ideal body type for weightlifting, wrestling.</a:t>
            </a:r>
          </a:p>
        </p:txBody>
      </p:sp>
      <p:grpSp>
        <p:nvGrpSpPr>
          <p:cNvPr id="59" name="Group 58"/>
          <p:cNvGrpSpPr/>
          <p:nvPr/>
        </p:nvGrpSpPr>
        <p:grpSpPr>
          <a:xfrm>
            <a:off x="556305" y="2429237"/>
            <a:ext cx="3600727" cy="1068396"/>
            <a:chOff x="5126064" y="2791811"/>
            <a:chExt cx="3600727" cy="1068396"/>
          </a:xfrm>
        </p:grpSpPr>
        <p:sp>
          <p:nvSpPr>
            <p:cNvPr id="53" name="Rectangle 52"/>
            <p:cNvSpPr/>
            <p:nvPr/>
          </p:nvSpPr>
          <p:spPr>
            <a:xfrm>
              <a:off x="6132208" y="2801050"/>
              <a:ext cx="2594583" cy="1059157"/>
            </a:xfrm>
            <a:prstGeom prst="rect">
              <a:avLst/>
            </a:prstGeom>
            <a:solidFill>
              <a:srgbClr val="EA63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Endomorph</a:t>
              </a:r>
              <a:endParaRPr lang="en-GB" dirty="0"/>
            </a:p>
          </p:txBody>
        </p:sp>
        <p:sp>
          <p:nvSpPr>
            <p:cNvPr id="56" name="Rectangle 55"/>
            <p:cNvSpPr/>
            <p:nvPr/>
          </p:nvSpPr>
          <p:spPr>
            <a:xfrm>
              <a:off x="5126064" y="2791811"/>
              <a:ext cx="966152" cy="1068396"/>
            </a:xfrm>
            <a:prstGeom prst="rect">
              <a:avLst/>
            </a:prstGeom>
            <a:blipFill>
              <a:blip r:embed="rId5">
                <a:extLst>
                  <a:ext uri="{28A0092B-C50C-407E-A947-70E740481C1C}">
                    <a14:useLocalDpi xmlns:a14="http://schemas.microsoft.com/office/drawing/2010/main" val="0"/>
                  </a:ext>
                </a:extLst>
              </a:blip>
              <a:srcRect/>
              <a:stretch>
                <a:fillRect t="-7000" b="-7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grpSp>
        <p:nvGrpSpPr>
          <p:cNvPr id="60" name="Group 59"/>
          <p:cNvGrpSpPr/>
          <p:nvPr/>
        </p:nvGrpSpPr>
        <p:grpSpPr>
          <a:xfrm>
            <a:off x="4381428" y="2438476"/>
            <a:ext cx="3560735" cy="1059157"/>
            <a:chOff x="5166056" y="4278430"/>
            <a:chExt cx="3560735" cy="1059157"/>
          </a:xfrm>
        </p:grpSpPr>
        <p:sp>
          <p:nvSpPr>
            <p:cNvPr id="54" name="Rectangle 53"/>
            <p:cNvSpPr/>
            <p:nvPr/>
          </p:nvSpPr>
          <p:spPr>
            <a:xfrm>
              <a:off x="6132208" y="4278430"/>
              <a:ext cx="2594583" cy="1059157"/>
            </a:xfrm>
            <a:prstGeom prst="rect">
              <a:avLst/>
            </a:prstGeom>
            <a:solidFill>
              <a:srgbClr val="E6B7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Ectomorph</a:t>
              </a:r>
              <a:endParaRPr lang="en-GB" dirty="0"/>
            </a:p>
          </p:txBody>
        </p:sp>
        <p:sp>
          <p:nvSpPr>
            <p:cNvPr id="57" name="Rectangle 56"/>
            <p:cNvSpPr/>
            <p:nvPr/>
          </p:nvSpPr>
          <p:spPr>
            <a:xfrm>
              <a:off x="5166056" y="4278430"/>
              <a:ext cx="966152" cy="1059157"/>
            </a:xfrm>
            <a:prstGeom prst="rect">
              <a:avLst/>
            </a:prstGeom>
            <a:blipFill>
              <a:blip r:embed="rId6"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nvGrpSpPr>
          <p:cNvPr id="61" name="Group 60"/>
          <p:cNvGrpSpPr/>
          <p:nvPr/>
        </p:nvGrpSpPr>
        <p:grpSpPr>
          <a:xfrm>
            <a:off x="8166560" y="2438476"/>
            <a:ext cx="3548709" cy="1059158"/>
            <a:chOff x="8643291" y="2424479"/>
            <a:chExt cx="3548709" cy="1059158"/>
          </a:xfrm>
        </p:grpSpPr>
        <p:sp>
          <p:nvSpPr>
            <p:cNvPr id="55" name="Rectangle 54"/>
            <p:cNvSpPr/>
            <p:nvPr/>
          </p:nvSpPr>
          <p:spPr>
            <a:xfrm>
              <a:off x="9597417" y="2424480"/>
              <a:ext cx="2594583" cy="1059157"/>
            </a:xfrm>
            <a:prstGeom prst="rect">
              <a:avLst/>
            </a:prstGeom>
            <a:solidFill>
              <a:srgbClr val="6AAC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Mesomorph</a:t>
              </a:r>
              <a:endParaRPr lang="en-GB" dirty="0"/>
            </a:p>
          </p:txBody>
        </p:sp>
        <p:sp>
          <p:nvSpPr>
            <p:cNvPr id="58" name="Rectangle 57"/>
            <p:cNvSpPr/>
            <p:nvPr/>
          </p:nvSpPr>
          <p:spPr>
            <a:xfrm>
              <a:off x="8643291" y="2424479"/>
              <a:ext cx="966152" cy="1059157"/>
            </a:xfrm>
            <a:prstGeom prst="rect">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grpSp>
      <p:sp>
        <p:nvSpPr>
          <p:cNvPr id="9" name="Hexagon 8"/>
          <p:cNvSpPr/>
          <p:nvPr/>
        </p:nvSpPr>
        <p:spPr>
          <a:xfrm>
            <a:off x="4472217" y="-4329690"/>
            <a:ext cx="2880000" cy="2880000"/>
          </a:xfrm>
          <a:prstGeom prst="hexagon">
            <a:avLst/>
          </a:prstGeom>
          <a:solidFill>
            <a:srgbClr val="6AAC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ysClr val="windowText" lastClr="000000"/>
                </a:solidFill>
              </a:rPr>
              <a:t>Mesomorphs</a:t>
            </a:r>
            <a:r>
              <a:rPr lang="en-GB" dirty="0">
                <a:solidFill>
                  <a:sysClr val="windowText" lastClr="000000"/>
                </a:solidFill>
              </a:rPr>
              <a:t> - wedge-shaped body, wide shoulders, narrow hips, muscular. Ideal body type for sprinters.</a:t>
            </a:r>
          </a:p>
        </p:txBody>
      </p:sp>
    </p:spTree>
    <p:extLst>
      <p:ext uri="{BB962C8B-B14F-4D97-AF65-F5344CB8AC3E}">
        <p14:creationId xmlns:p14="http://schemas.microsoft.com/office/powerpoint/2010/main" val="1314339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4.07407E-6 L 0.5017 0.29699 " pathEditMode="relative" rAng="0" ptsTypes="AA">
                                      <p:cBhvr>
                                        <p:cTn id="6" dur="2000" fill="hold"/>
                                        <p:tgtEl>
                                          <p:spTgt spid="8"/>
                                        </p:tgtEl>
                                        <p:attrNameLst>
                                          <p:attrName>ppt_x</p:attrName>
                                          <p:attrName>ppt_y</p:attrName>
                                        </p:attrNameLst>
                                      </p:cBhvr>
                                      <p:rCtr x="25091" y="14838"/>
                                    </p:animMotion>
                                  </p:childTnLst>
                                </p:cTn>
                              </p:par>
                            </p:childTnLst>
                          </p:cTn>
                        </p:par>
                      </p:childTnLst>
                    </p:cTn>
                  </p:par>
                </p:childTnLst>
              </p:cTn>
              <p:nextCondLst>
                <p:cond evt="onClick" delay="0">
                  <p:tgtEl>
                    <p:spTgt spid="59"/>
                  </p:tgtEl>
                </p:cond>
              </p:nextCondLst>
            </p:seq>
            <p:seq concurrent="1" nextAc="seek">
              <p:cTn id="7" restart="whenNotActive" fill="hold" evtFilter="cancelBubble" nodeType="interactiveSeq">
                <p:stCondLst>
                  <p:cond evt="onClick" delay="0">
                    <p:tgtEl>
                      <p:spTgt spid="6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3.7037E-6 L 0.36015 1.19537 " pathEditMode="relative" rAng="0" ptsTypes="AA">
                                      <p:cBhvr>
                                        <p:cTn id="11" dur="2000" fill="hold"/>
                                        <p:tgtEl>
                                          <p:spTgt spid="9"/>
                                        </p:tgtEl>
                                        <p:attrNameLst>
                                          <p:attrName>ppt_x</p:attrName>
                                          <p:attrName>ppt_y</p:attrName>
                                        </p:attrNameLst>
                                      </p:cBhvr>
                                      <p:rCtr x="18008" y="59769"/>
                                    </p:animMotion>
                                  </p:childTnLst>
                                </p:cTn>
                              </p:par>
                            </p:childTnLst>
                          </p:cTn>
                        </p:par>
                      </p:childTnLst>
                    </p:cTn>
                  </p:par>
                </p:childTnLst>
              </p:cTn>
              <p:nextCondLst>
                <p:cond evt="onClick" delay="0">
                  <p:tgtEl>
                    <p:spTgt spid="61"/>
                  </p:tgtEl>
                </p:cond>
              </p:nextCondLst>
            </p:seq>
            <p:seq concurrent="1" nextAc="seek">
              <p:cTn id="12" restart="whenNotActive" fill="hold" evtFilter="cancelBubble" nodeType="interactiveSeq">
                <p:stCondLst>
                  <p:cond evt="onClick" delay="0">
                    <p:tgtEl>
                      <p:spTgt spid="6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95833E-6 -3.7037E-7 L -0.8414 0.18866 " pathEditMode="relative" rAng="0" ptsTypes="AA">
                                      <p:cBhvr>
                                        <p:cTn id="16" dur="2000" fill="hold"/>
                                        <p:tgtEl>
                                          <p:spTgt spid="7"/>
                                        </p:tgtEl>
                                        <p:attrNameLst>
                                          <p:attrName>ppt_x</p:attrName>
                                          <p:attrName>ppt_y</p:attrName>
                                        </p:attrNameLst>
                                      </p:cBhvr>
                                      <p:rCtr x="-42070" y="9421"/>
                                    </p:animMotion>
                                  </p:childTnLst>
                                </p:cTn>
                              </p:par>
                            </p:childTnLst>
                          </p:cTn>
                        </p:par>
                      </p:childTnLst>
                    </p:cTn>
                  </p:par>
                </p:childTnLst>
              </p:cTn>
              <p:nextCondLst>
                <p:cond evt="onClick" delay="0">
                  <p:tgtEl>
                    <p:spTgt spid="60"/>
                  </p:tgtEl>
                </p:cond>
              </p:nextCondLst>
            </p:seq>
          </p:childTnLst>
        </p:cTn>
      </p:par>
    </p:tnLst>
    <p:bldLst>
      <p:bldP spid="7" grpId="1"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Explain what makes up a </a:t>
            </a:r>
            <a:r>
              <a:rPr lang="en-GB" sz="4400" dirty="0" smtClean="0">
                <a:solidFill>
                  <a:schemeClr val="tx1"/>
                </a:solidFill>
                <a:latin typeface="Cambria" panose="02040503050406030204" pitchFamily="18" charset="0"/>
                <a:ea typeface="Cambria" panose="02040503050406030204" pitchFamily="18" charset="0"/>
                <a:cs typeface="Arial" panose="020B0604020202020204" pitchFamily="34" charset="0"/>
              </a:rPr>
              <a:t>HAL</a:t>
            </a:r>
            <a:endParaRPr lang="en-GB" dirty="0">
              <a:solidFill>
                <a:schemeClr val="tx1"/>
              </a:solidFill>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6" name="Picture 2" descr="http://saphanatutorial.com/wp-content/uploads/2013/12/SAP-HANA-Ques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051407" y="2054673"/>
            <a:ext cx="7493285" cy="331855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sz="2000" dirty="0" smtClean="0">
                <a:solidFill>
                  <a:schemeClr val="bg1"/>
                </a:solidFill>
              </a:rPr>
              <a:t>Physical activity can stimulate an individual. These stimulants are Cooperation, Competition, Physical Challenge, Aesthetic Appreciation and the development of friendships and social mixing.</a:t>
            </a:r>
          </a:p>
          <a:p>
            <a:pPr algn="ctr"/>
            <a:r>
              <a:rPr lang="en-GB" sz="2000" dirty="0" smtClean="0">
                <a:solidFill>
                  <a:schemeClr val="bg1"/>
                </a:solidFill>
              </a:rPr>
              <a:t> </a:t>
            </a:r>
          </a:p>
          <a:p>
            <a:pPr algn="ctr"/>
            <a:r>
              <a:rPr lang="en-GB" sz="2000" dirty="0" smtClean="0">
                <a:solidFill>
                  <a:schemeClr val="bg1"/>
                </a:solidFill>
              </a:rPr>
              <a:t>Describe 4 of these factors (4)</a:t>
            </a:r>
            <a:endParaRPr lang="en-GB" sz="2000" dirty="0">
              <a:solidFill>
                <a:schemeClr val="bg1"/>
              </a:solidFill>
            </a:endParaRPr>
          </a:p>
        </p:txBody>
      </p:sp>
      <p:pic>
        <p:nvPicPr>
          <p:cNvPr id="7" name="Picture 6">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7253867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effect each somatotype can have on participation and performance.</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51954315"/>
              </p:ext>
            </p:extLst>
          </p:nvPr>
        </p:nvGraphicFramePr>
        <p:xfrm>
          <a:off x="556305" y="3147506"/>
          <a:ext cx="8587695" cy="3543508"/>
        </p:xfrm>
        <a:graphic>
          <a:graphicData uri="http://schemas.openxmlformats.org/drawingml/2006/table">
            <a:tbl>
              <a:tblPr firstRow="1" bandRow="1">
                <a:tableStyleId>{5C22544A-7EE6-4342-B048-85BDC9FD1C3A}</a:tableStyleId>
              </a:tblPr>
              <a:tblGrid>
                <a:gridCol w="2862565"/>
                <a:gridCol w="2862565"/>
                <a:gridCol w="2862565"/>
              </a:tblGrid>
              <a:tr h="371710">
                <a:tc>
                  <a:txBody>
                    <a:bodyPr/>
                    <a:lstStyle/>
                    <a:p>
                      <a:pPr algn="ctr"/>
                      <a:r>
                        <a:rPr lang="en-GB" sz="1600" dirty="0" smtClean="0"/>
                        <a:t>Body</a:t>
                      </a:r>
                      <a:r>
                        <a:rPr lang="en-GB" sz="1600" baseline="0" dirty="0" smtClean="0"/>
                        <a:t> Type</a:t>
                      </a:r>
                      <a:endParaRPr lang="en-GB" sz="1600" dirty="0"/>
                    </a:p>
                  </a:txBody>
                  <a:tcPr/>
                </a:tc>
                <a:tc>
                  <a:txBody>
                    <a:bodyPr/>
                    <a:lstStyle/>
                    <a:p>
                      <a:pPr algn="ctr"/>
                      <a:r>
                        <a:rPr lang="en-GB" sz="1600" dirty="0" smtClean="0"/>
                        <a:t>Sport </a:t>
                      </a:r>
                      <a:endParaRPr lang="en-GB" sz="1600" dirty="0"/>
                    </a:p>
                  </a:txBody>
                  <a:tcPr/>
                </a:tc>
                <a:tc>
                  <a:txBody>
                    <a:bodyPr/>
                    <a:lstStyle/>
                    <a:p>
                      <a:pPr algn="ctr"/>
                      <a:r>
                        <a:rPr lang="en-GB" sz="1600" dirty="0" smtClean="0"/>
                        <a:t>Picture (click to enlarge)</a:t>
                      </a:r>
                      <a:endParaRPr lang="en-GB" sz="1600" dirty="0"/>
                    </a:p>
                  </a:txBody>
                  <a:tcPr/>
                </a:tc>
              </a:tr>
              <a:tr h="811004">
                <a:tc>
                  <a:txBody>
                    <a:bodyPr/>
                    <a:lstStyle/>
                    <a:p>
                      <a:pPr algn="ctr"/>
                      <a:r>
                        <a:rPr lang="en-GB" sz="1400" b="1" dirty="0" smtClean="0"/>
                        <a:t>Endomorph</a:t>
                      </a:r>
                      <a:endParaRPr lang="en-GB" sz="1400" b="1" dirty="0"/>
                    </a:p>
                  </a:txBody>
                  <a:tcPr/>
                </a:tc>
                <a:tc>
                  <a:txBody>
                    <a:bodyPr/>
                    <a:lstStyle/>
                    <a:p>
                      <a:pPr algn="ctr"/>
                      <a:r>
                        <a:rPr lang="en-GB" sz="1400" b="1" i="0" u="none" strike="noStrike" kern="1200" dirty="0" smtClean="0">
                          <a:solidFill>
                            <a:schemeClr val="dk1"/>
                          </a:solidFill>
                          <a:effectLst/>
                          <a:latin typeface="+mn-lt"/>
                          <a:ea typeface="+mn-ea"/>
                          <a:cs typeface="+mn-cs"/>
                        </a:rPr>
                        <a:t>Sports that depend on power</a:t>
                      </a:r>
                    </a:p>
                    <a:p>
                      <a:pPr algn="ctr"/>
                      <a:endParaRPr lang="en-GB" sz="1400" b="1" i="0" u="none" strike="noStrike" kern="1200" dirty="0" smtClean="0">
                        <a:solidFill>
                          <a:schemeClr val="dk1"/>
                        </a:solidFill>
                        <a:effectLst/>
                        <a:latin typeface="+mn-lt"/>
                        <a:ea typeface="+mn-ea"/>
                        <a:cs typeface="+mn-cs"/>
                      </a:endParaRPr>
                    </a:p>
                    <a:p>
                      <a:pPr algn="ctr"/>
                      <a:r>
                        <a:rPr lang="en-GB" sz="1400" b="1" i="0" u="none" strike="noStrike" kern="1200" dirty="0" smtClean="0">
                          <a:solidFill>
                            <a:schemeClr val="dk1"/>
                          </a:solidFill>
                          <a:effectLst/>
                          <a:latin typeface="+mn-lt"/>
                          <a:ea typeface="+mn-ea"/>
                          <a:cs typeface="+mn-cs"/>
                        </a:rPr>
                        <a:t>Rugby, Sumo Wrestling </a:t>
                      </a:r>
                      <a:endParaRPr lang="en-GB" sz="1400" b="1" dirty="0"/>
                    </a:p>
                  </a:txBody>
                  <a:tcPr/>
                </a:tc>
                <a:tc>
                  <a:txBody>
                    <a:bodyPr/>
                    <a:lstStyle/>
                    <a:p>
                      <a:pPr algn="ctr"/>
                      <a:endParaRPr lang="en-GB" sz="1400" b="1" dirty="0"/>
                    </a:p>
                  </a:txBody>
                  <a:tcPr/>
                </a:tc>
              </a:tr>
              <a:tr h="1047547">
                <a:tc>
                  <a:txBody>
                    <a:bodyPr/>
                    <a:lstStyle/>
                    <a:p>
                      <a:pPr algn="ctr"/>
                      <a:r>
                        <a:rPr lang="en-GB" sz="1400" b="1" dirty="0" smtClean="0"/>
                        <a:t>Ectomorph</a:t>
                      </a:r>
                      <a:endParaRPr lang="en-GB" sz="1400" b="1" dirty="0"/>
                    </a:p>
                  </a:txBody>
                  <a:tcPr/>
                </a:tc>
                <a:tc>
                  <a:txBody>
                    <a:bodyPr/>
                    <a:lstStyle/>
                    <a:p>
                      <a:pPr algn="ctr"/>
                      <a:r>
                        <a:rPr lang="en-GB" sz="1400" b="1" dirty="0" smtClean="0"/>
                        <a:t>Tend to excel at long distance</a:t>
                      </a:r>
                      <a:r>
                        <a:rPr lang="en-GB" sz="1400" b="1" baseline="0" dirty="0" smtClean="0"/>
                        <a:t> events</a:t>
                      </a:r>
                    </a:p>
                    <a:p>
                      <a:pPr algn="ctr"/>
                      <a:endParaRPr lang="en-GB" sz="1400" b="1" baseline="0" dirty="0" smtClean="0"/>
                    </a:p>
                    <a:p>
                      <a:pPr algn="ctr"/>
                      <a:r>
                        <a:rPr lang="en-GB" sz="1400" b="1" baseline="0" dirty="0" smtClean="0"/>
                        <a:t>Marathons, High jump</a:t>
                      </a:r>
                      <a:endParaRPr lang="en-GB" sz="1400" b="1" dirty="0"/>
                    </a:p>
                  </a:txBody>
                  <a:tcPr/>
                </a:tc>
                <a:tc>
                  <a:txBody>
                    <a:bodyPr/>
                    <a:lstStyle/>
                    <a:p>
                      <a:pPr algn="ctr"/>
                      <a:endParaRPr lang="en-GB" sz="1400" b="1" dirty="0"/>
                    </a:p>
                  </a:txBody>
                  <a:tcPr/>
                </a:tc>
              </a:tr>
              <a:tr h="1313247">
                <a:tc>
                  <a:txBody>
                    <a:bodyPr/>
                    <a:lstStyle/>
                    <a:p>
                      <a:pPr algn="ctr"/>
                      <a:r>
                        <a:rPr lang="en-GB" sz="1400" b="1" dirty="0" smtClean="0"/>
                        <a:t>Mesomorph</a:t>
                      </a:r>
                      <a:endParaRPr lang="en-GB" sz="1400" b="1" dirty="0"/>
                    </a:p>
                  </a:txBody>
                  <a:tcPr/>
                </a:tc>
                <a:tc>
                  <a:txBody>
                    <a:bodyPr/>
                    <a:lstStyle/>
                    <a:p>
                      <a:pPr algn="ctr"/>
                      <a:r>
                        <a:rPr lang="en-GB" sz="1400" b="1" dirty="0" smtClean="0"/>
                        <a:t>Tend</a:t>
                      </a:r>
                      <a:r>
                        <a:rPr lang="en-GB" sz="1400" b="1" baseline="0" dirty="0" smtClean="0"/>
                        <a:t> to be involved in sports which require strength and sudden burst of energy. </a:t>
                      </a:r>
                    </a:p>
                    <a:p>
                      <a:pPr algn="ctr"/>
                      <a:endParaRPr lang="en-GB" sz="1400" b="1" baseline="0" dirty="0" smtClean="0"/>
                    </a:p>
                    <a:p>
                      <a:pPr algn="ctr"/>
                      <a:r>
                        <a:rPr lang="en-GB" sz="1400" b="1" baseline="0" dirty="0" smtClean="0"/>
                        <a:t>American football, Sprinting</a:t>
                      </a:r>
                      <a:endParaRPr lang="en-GB" sz="1400" b="1" dirty="0"/>
                    </a:p>
                  </a:txBody>
                  <a:tcPr/>
                </a:tc>
                <a:tc>
                  <a:txBody>
                    <a:bodyPr/>
                    <a:lstStyle/>
                    <a:p>
                      <a:pPr algn="ctr"/>
                      <a:endParaRPr lang="en-GB" sz="1400" b="1" dirty="0"/>
                    </a:p>
                  </a:txBody>
                  <a:tcPr/>
                </a:tc>
              </a:tr>
            </a:tbl>
          </a:graphicData>
        </a:graphic>
      </p:graphicFrame>
      <p:sp>
        <p:nvSpPr>
          <p:cNvPr id="7" name="Rounded Rectangle 6"/>
          <p:cNvSpPr/>
          <p:nvPr/>
        </p:nvSpPr>
        <p:spPr>
          <a:xfrm>
            <a:off x="2413000" y="1853248"/>
            <a:ext cx="7150100" cy="105505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solidFill>
                  <a:schemeClr val="bg1"/>
                </a:solidFill>
              </a:rPr>
              <a:t>Certain body types are more suited for certain Sports. Take athletics for example, it's not surprising that throwers ( who are predominantly </a:t>
            </a:r>
            <a:r>
              <a:rPr lang="en-GB" sz="1400" dirty="0" smtClean="0">
                <a:solidFill>
                  <a:schemeClr val="bg1"/>
                </a:solidFill>
              </a:rPr>
              <a:t>mesomorphic </a:t>
            </a:r>
            <a:r>
              <a:rPr lang="en-GB" sz="1400" dirty="0">
                <a:solidFill>
                  <a:schemeClr val="bg1"/>
                </a:solidFill>
              </a:rPr>
              <a:t>/ endomorphic) can't be different shapes to high jumpers ( who are predominantly ectomorphic). </a:t>
            </a:r>
          </a:p>
        </p:txBody>
      </p:sp>
      <p:pic>
        <p:nvPicPr>
          <p:cNvPr id="8" name="Picture 7"/>
          <p:cNvPicPr>
            <a:picLocks noChangeAspect="1"/>
          </p:cNvPicPr>
          <p:nvPr/>
        </p:nvPicPr>
        <p:blipFill>
          <a:blip r:embed="rId5"/>
          <a:stretch>
            <a:fillRect/>
          </a:stretch>
        </p:blipFill>
        <p:spPr>
          <a:xfrm>
            <a:off x="7253287" y="3555096"/>
            <a:ext cx="1001713" cy="690937"/>
          </a:xfrm>
          <a:prstGeom prst="rect">
            <a:avLst/>
          </a:prstGeom>
        </p:spPr>
      </p:pic>
      <p:pic>
        <p:nvPicPr>
          <p:cNvPr id="1026" name="Picture 2" descr="http://i.telegraph.co.uk/multimedia/archive/02303/rbbie-grabarz_2303018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1375" y="4560875"/>
            <a:ext cx="1063625" cy="6639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emandware.edgesuite.net/aaxp_prd/on/demandware.static/-/Sites-Predator-Library/default/dwafbf4db1/images/articles/American%20football%20v%20Rugby/american_football_3.pre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3580" y="5539625"/>
            <a:ext cx="1381125" cy="103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2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activities where different somatotypes are an advantage.</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449064258"/>
              </p:ext>
            </p:extLst>
          </p:nvPr>
        </p:nvGraphicFramePr>
        <p:xfrm>
          <a:off x="556305" y="3147506"/>
          <a:ext cx="8587695" cy="3543508"/>
        </p:xfrm>
        <a:graphic>
          <a:graphicData uri="http://schemas.openxmlformats.org/drawingml/2006/table">
            <a:tbl>
              <a:tblPr firstRow="1" bandRow="1">
                <a:tableStyleId>{5C22544A-7EE6-4342-B048-85BDC9FD1C3A}</a:tableStyleId>
              </a:tblPr>
              <a:tblGrid>
                <a:gridCol w="2862565"/>
                <a:gridCol w="2862565"/>
                <a:gridCol w="2862565"/>
              </a:tblGrid>
              <a:tr h="371710">
                <a:tc>
                  <a:txBody>
                    <a:bodyPr/>
                    <a:lstStyle/>
                    <a:p>
                      <a:pPr algn="ctr"/>
                      <a:r>
                        <a:rPr lang="en-GB" sz="1600" dirty="0" smtClean="0"/>
                        <a:t>Body</a:t>
                      </a:r>
                      <a:r>
                        <a:rPr lang="en-GB" sz="1600" baseline="0" dirty="0" smtClean="0"/>
                        <a:t> Type</a:t>
                      </a:r>
                      <a:endParaRPr lang="en-GB" sz="1600" dirty="0"/>
                    </a:p>
                  </a:txBody>
                  <a:tcPr/>
                </a:tc>
                <a:tc>
                  <a:txBody>
                    <a:bodyPr/>
                    <a:lstStyle/>
                    <a:p>
                      <a:pPr algn="ctr"/>
                      <a:r>
                        <a:rPr lang="en-GB" sz="1600" dirty="0" smtClean="0"/>
                        <a:t>Advantage</a:t>
                      </a:r>
                      <a:endParaRPr lang="en-GB" sz="1600" dirty="0"/>
                    </a:p>
                  </a:txBody>
                  <a:tcPr/>
                </a:tc>
                <a:tc>
                  <a:txBody>
                    <a:bodyPr/>
                    <a:lstStyle/>
                    <a:p>
                      <a:pPr algn="ctr"/>
                      <a:r>
                        <a:rPr lang="en-GB" sz="1600" dirty="0" smtClean="0"/>
                        <a:t>Picture (click to enlarge)</a:t>
                      </a:r>
                      <a:endParaRPr lang="en-GB" sz="1600" dirty="0"/>
                    </a:p>
                  </a:txBody>
                  <a:tcPr/>
                </a:tc>
              </a:tr>
              <a:tr h="811004">
                <a:tc>
                  <a:txBody>
                    <a:bodyPr/>
                    <a:lstStyle/>
                    <a:p>
                      <a:pPr algn="ctr"/>
                      <a:r>
                        <a:rPr lang="en-GB" sz="1400" b="1" dirty="0" smtClean="0"/>
                        <a:t>Endomorph</a:t>
                      </a:r>
                      <a:endParaRPr lang="en-GB" sz="1400" b="1" dirty="0"/>
                    </a:p>
                  </a:txBody>
                  <a:tcPr/>
                </a:tc>
                <a:tc>
                  <a:txBody>
                    <a:bodyPr/>
                    <a:lstStyle/>
                    <a:p>
                      <a:pPr algn="ctr"/>
                      <a:r>
                        <a:rPr lang="en-GB" sz="1400" b="1" i="0" u="none" strike="noStrike" kern="1200" dirty="0" smtClean="0">
                          <a:solidFill>
                            <a:schemeClr val="dk1"/>
                          </a:solidFill>
                          <a:effectLst/>
                          <a:latin typeface="+mn-lt"/>
                          <a:ea typeface="+mn-ea"/>
                          <a:cs typeface="+mn-cs"/>
                        </a:rPr>
                        <a:t>Strength, pushing, throwing</a:t>
                      </a:r>
                      <a:endParaRPr lang="en-GB" sz="1400" b="1" dirty="0"/>
                    </a:p>
                  </a:txBody>
                  <a:tcPr/>
                </a:tc>
                <a:tc>
                  <a:txBody>
                    <a:bodyPr/>
                    <a:lstStyle/>
                    <a:p>
                      <a:pPr algn="ctr"/>
                      <a:endParaRPr lang="en-GB" sz="1400" b="1" dirty="0"/>
                    </a:p>
                  </a:txBody>
                  <a:tcPr/>
                </a:tc>
              </a:tr>
              <a:tr h="1047547">
                <a:tc>
                  <a:txBody>
                    <a:bodyPr/>
                    <a:lstStyle/>
                    <a:p>
                      <a:pPr algn="ctr"/>
                      <a:r>
                        <a:rPr lang="en-GB" sz="1400" b="1" dirty="0" smtClean="0"/>
                        <a:t>Ectomorph</a:t>
                      </a:r>
                      <a:endParaRPr lang="en-GB" sz="1400" b="1" dirty="0"/>
                    </a:p>
                  </a:txBody>
                  <a:tcPr/>
                </a:tc>
                <a:tc>
                  <a:txBody>
                    <a:bodyPr/>
                    <a:lstStyle/>
                    <a:p>
                      <a:pPr algn="ctr"/>
                      <a:r>
                        <a:rPr lang="en-GB" sz="1400" b="1" dirty="0" smtClean="0"/>
                        <a:t>Jumping, running for</a:t>
                      </a:r>
                      <a:r>
                        <a:rPr lang="en-GB" sz="1400" b="1" baseline="0" dirty="0" smtClean="0"/>
                        <a:t> long periods </a:t>
                      </a:r>
                      <a:endParaRPr lang="en-GB" sz="1400" b="1" dirty="0"/>
                    </a:p>
                  </a:txBody>
                  <a:tcPr/>
                </a:tc>
                <a:tc>
                  <a:txBody>
                    <a:bodyPr/>
                    <a:lstStyle/>
                    <a:p>
                      <a:pPr algn="ctr"/>
                      <a:endParaRPr lang="en-GB" sz="1400" b="1" dirty="0"/>
                    </a:p>
                  </a:txBody>
                  <a:tcPr/>
                </a:tc>
              </a:tr>
              <a:tr h="1313247">
                <a:tc>
                  <a:txBody>
                    <a:bodyPr/>
                    <a:lstStyle/>
                    <a:p>
                      <a:pPr algn="ctr"/>
                      <a:r>
                        <a:rPr lang="en-GB" sz="1400" b="1" dirty="0" smtClean="0"/>
                        <a:t>Mesomorph</a:t>
                      </a:r>
                      <a:endParaRPr lang="en-GB" sz="1400" b="1" dirty="0"/>
                    </a:p>
                  </a:txBody>
                  <a:tcPr/>
                </a:tc>
                <a:tc>
                  <a:txBody>
                    <a:bodyPr/>
                    <a:lstStyle/>
                    <a:p>
                      <a:pPr algn="ctr"/>
                      <a:r>
                        <a:rPr lang="en-GB" sz="1400" b="1" dirty="0" smtClean="0"/>
                        <a:t>Speed, Power, Strength</a:t>
                      </a:r>
                      <a:endParaRPr lang="en-GB" sz="1400" b="1" dirty="0"/>
                    </a:p>
                  </a:txBody>
                  <a:tcPr/>
                </a:tc>
                <a:tc>
                  <a:txBody>
                    <a:bodyPr/>
                    <a:lstStyle/>
                    <a:p>
                      <a:pPr algn="ctr"/>
                      <a:endParaRPr lang="en-GB" sz="1400" b="1" dirty="0"/>
                    </a:p>
                  </a:txBody>
                  <a:tcPr/>
                </a:tc>
              </a:tr>
            </a:tbl>
          </a:graphicData>
        </a:graphic>
      </p:graphicFrame>
      <p:sp>
        <p:nvSpPr>
          <p:cNvPr id="8" name="Rounded Rectangle 7"/>
          <p:cNvSpPr/>
          <p:nvPr/>
        </p:nvSpPr>
        <p:spPr>
          <a:xfrm>
            <a:off x="2413000" y="1853248"/>
            <a:ext cx="7150100" cy="105505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solidFill>
                  <a:schemeClr val="bg1"/>
                </a:solidFill>
              </a:rPr>
              <a:t>Certain body types are more suited for certain Sports. Take athletics for example, it's not surprising that throwers ( who are predominantly </a:t>
            </a:r>
            <a:r>
              <a:rPr lang="en-GB" sz="1400" dirty="0" smtClean="0">
                <a:solidFill>
                  <a:schemeClr val="bg1"/>
                </a:solidFill>
              </a:rPr>
              <a:t>mesomorphic </a:t>
            </a:r>
            <a:r>
              <a:rPr lang="en-GB" sz="1400" dirty="0">
                <a:solidFill>
                  <a:schemeClr val="bg1"/>
                </a:solidFill>
              </a:rPr>
              <a:t>/ endomorphic) can't be different shapes to high jumpers ( who are predominantly ectomorphic). </a:t>
            </a:r>
          </a:p>
        </p:txBody>
      </p:sp>
      <p:pic>
        <p:nvPicPr>
          <p:cNvPr id="9" name="Picture 8"/>
          <p:cNvPicPr>
            <a:picLocks noChangeAspect="1"/>
          </p:cNvPicPr>
          <p:nvPr/>
        </p:nvPicPr>
        <p:blipFill>
          <a:blip r:embed="rId5"/>
          <a:stretch>
            <a:fillRect/>
          </a:stretch>
        </p:blipFill>
        <p:spPr>
          <a:xfrm>
            <a:off x="7253287" y="3555096"/>
            <a:ext cx="1001713" cy="690937"/>
          </a:xfrm>
          <a:prstGeom prst="rect">
            <a:avLst/>
          </a:prstGeom>
        </p:spPr>
      </p:pic>
      <p:pic>
        <p:nvPicPr>
          <p:cNvPr id="10" name="Picture 2" descr="http://i.telegraph.co.uk/multimedia/archive/02303/rbbie-grabarz_2303018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1375" y="4560875"/>
            <a:ext cx="1063625" cy="663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demandware.edgesuite.net/aaxp_prd/on/demandware.static/-/Sites-Predator-Library/default/dwafbf4db1/images/articles/American%20football%20v%20Rugby/american_football_3.pre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3580" y="5539625"/>
            <a:ext cx="1381125" cy="103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82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Understand optimum weight, and explain why it varies according to height, gender, bone structure and muscle girth and how it can affect performance and participation in physical activity.</a:t>
            </a:r>
            <a:endParaRPr lang="en-GB" sz="16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3797796351"/>
              </p:ext>
            </p:extLst>
          </p:nvPr>
        </p:nvGraphicFramePr>
        <p:xfrm>
          <a:off x="2133600" y="143933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p:cNvSpPr/>
          <p:nvPr/>
        </p:nvSpPr>
        <p:spPr>
          <a:xfrm>
            <a:off x="1654142" y="1611501"/>
            <a:ext cx="8876149"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picture for more info</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5203055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72492827"/>
              </p:ext>
            </p:extLst>
          </p:nvPr>
        </p:nvGraphicFramePr>
        <p:xfrm>
          <a:off x="725214" y="315310"/>
          <a:ext cx="9325620" cy="5823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4">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129606422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a:t>Optimum weight in </a:t>
            </a:r>
            <a:r>
              <a:rPr lang="en-GB" dirty="0" smtClean="0"/>
              <a:t>sport</a:t>
            </a:r>
            <a:endParaRPr lang="en-GB" dirty="0"/>
          </a:p>
        </p:txBody>
      </p:sp>
      <p:sp>
        <p:nvSpPr>
          <p:cNvPr id="3" name="Content Placeholder 2"/>
          <p:cNvSpPr>
            <a:spLocks noGrp="1"/>
          </p:cNvSpPr>
          <p:nvPr>
            <p:ph idx="1"/>
          </p:nvPr>
        </p:nvSpPr>
        <p:spPr/>
        <p:txBody>
          <a:bodyPr/>
          <a:lstStyle/>
          <a:p>
            <a:r>
              <a:rPr lang="en-GB" dirty="0">
                <a:solidFill>
                  <a:schemeClr val="bg1"/>
                </a:solidFill>
              </a:rPr>
              <a:t>The optimum weight for individual sports people varies widely according to the sport; rugby in horse racing, for example, have quite different requirements.</a:t>
            </a:r>
          </a:p>
          <a:p>
            <a:r>
              <a:rPr lang="en-GB" dirty="0">
                <a:solidFill>
                  <a:schemeClr val="bg1"/>
                </a:solidFill>
              </a:rPr>
              <a:t/>
            </a:r>
            <a:br>
              <a:rPr lang="en-GB" dirty="0">
                <a:solidFill>
                  <a:schemeClr val="bg1"/>
                </a:solidFill>
              </a:rPr>
            </a:br>
            <a:r>
              <a:rPr lang="en-GB" dirty="0">
                <a:solidFill>
                  <a:schemeClr val="bg1"/>
                </a:solidFill>
              </a:rPr>
              <a:t>In Rugby, optimum weight maybe higher compared with people of similar height as rugby players need more muscular strength.</a:t>
            </a:r>
          </a:p>
          <a:p>
            <a:r>
              <a:rPr lang="en-GB" dirty="0">
                <a:solidFill>
                  <a:schemeClr val="bg1"/>
                </a:solidFill>
              </a:rPr>
              <a:t/>
            </a:r>
            <a:br>
              <a:rPr lang="en-GB" dirty="0">
                <a:solidFill>
                  <a:schemeClr val="bg1"/>
                </a:solidFill>
              </a:rPr>
            </a:br>
            <a:r>
              <a:rPr lang="en-GB" dirty="0">
                <a:solidFill>
                  <a:schemeClr val="bg1"/>
                </a:solidFill>
              </a:rPr>
              <a:t>Where as a jockey needs to be short in height, with small bone structure a minimum amount of muscle.</a:t>
            </a:r>
          </a:p>
        </p:txBody>
      </p:sp>
      <p:pic>
        <p:nvPicPr>
          <p:cNvPr id="4"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213828344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a:t>Losing weight</a:t>
            </a:r>
          </a:p>
        </p:txBody>
      </p:sp>
      <p:sp>
        <p:nvSpPr>
          <p:cNvPr id="4" name="Rounded Rectangle 3"/>
          <p:cNvSpPr/>
          <p:nvPr/>
        </p:nvSpPr>
        <p:spPr>
          <a:xfrm>
            <a:off x="1576552" y="1355835"/>
            <a:ext cx="9002110" cy="156078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ysClr val="windowText" lastClr="000000"/>
                </a:solidFill>
              </a:rPr>
              <a:t>Many people need to lose weight to reach the optimal weight. </a:t>
            </a:r>
          </a:p>
          <a:p>
            <a:pPr algn="ctr"/>
            <a:r>
              <a:rPr lang="en-GB" dirty="0">
                <a:solidFill>
                  <a:sysClr val="windowText" lastClr="000000"/>
                </a:solidFill>
              </a:rPr>
              <a:t/>
            </a:r>
            <a:br>
              <a:rPr lang="en-GB" dirty="0">
                <a:solidFill>
                  <a:sysClr val="windowText" lastClr="000000"/>
                </a:solidFill>
              </a:rPr>
            </a:br>
            <a:r>
              <a:rPr lang="en-GB" dirty="0">
                <a:solidFill>
                  <a:sysClr val="windowText" lastClr="000000"/>
                </a:solidFill>
              </a:rPr>
              <a:t>In some sports, such as boxing horse racing, it is necessary to lose weight rapidly, as boxers and jockeys need to make the weight they are fighting or riding </a:t>
            </a:r>
            <a:r>
              <a:rPr lang="en-GB" dirty="0" smtClean="0">
                <a:solidFill>
                  <a:sysClr val="windowText" lastClr="000000"/>
                </a:solidFill>
              </a:rPr>
              <a:t>at</a:t>
            </a:r>
            <a:endParaRPr lang="en-GB" dirty="0">
              <a:solidFill>
                <a:sysClr val="windowText" lastClr="000000"/>
              </a:solidFill>
            </a:endParaRPr>
          </a:p>
        </p:txBody>
      </p:sp>
      <p:graphicFrame>
        <p:nvGraphicFramePr>
          <p:cNvPr id="5" name="Diagram 4"/>
          <p:cNvGraphicFramePr/>
          <p:nvPr>
            <p:extLst>
              <p:ext uri="{D42A27DB-BD31-4B8C-83A1-F6EECF244321}">
                <p14:modId xmlns:p14="http://schemas.microsoft.com/office/powerpoint/2010/main" val="1514260567"/>
              </p:ext>
            </p:extLst>
          </p:nvPr>
        </p:nvGraphicFramePr>
        <p:xfrm>
          <a:off x="2013607" y="4177862"/>
          <a:ext cx="8128000" cy="2506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lded Corner 8"/>
          <p:cNvSpPr/>
          <p:nvPr/>
        </p:nvSpPr>
        <p:spPr>
          <a:xfrm>
            <a:off x="3389586" y="3819738"/>
            <a:ext cx="5249917" cy="59909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t>People who want to lose weight you can do so by:</a:t>
            </a:r>
          </a:p>
        </p:txBody>
      </p:sp>
      <p:pic>
        <p:nvPicPr>
          <p:cNvPr id="10" name="Content Placeholder 4">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376167066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Define the terms anorexic, obese, overfat, overweight and underweight.</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2704345737"/>
              </p:ext>
            </p:extLst>
          </p:nvPr>
        </p:nvGraphicFramePr>
        <p:xfrm>
          <a:off x="220717" y="1545022"/>
          <a:ext cx="11775031" cy="4593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2492625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Know the characteristics of different body types (somatotypes): endomorph, mesomorph, ectomorph.</a:t>
            </a:r>
            <a:endParaRPr lang="en-GB" sz="28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14625" y="2824162"/>
            <a:ext cx="6762750" cy="12096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11225208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effect each somatotype can have on participation and performance.</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0337" y="2805112"/>
            <a:ext cx="6791325" cy="12477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2135693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activities where different somatotypes are an advantage.</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14625" y="2476500"/>
            <a:ext cx="6762750" cy="19050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575419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Classify the benefits of a HAL into 3 categories (mental, social &amp; physical).</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6" name="Picture 2" descr="http://saphanatutorial.com/wp-content/uploads/2013/12/SAP-HANA-Ques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051407" y="2054673"/>
            <a:ext cx="7493285" cy="3318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A person may become involved in physical activity in order to improve their social well-being. </a:t>
            </a:r>
            <a:endParaRPr lang="en-GB" sz="2000" dirty="0" smtClean="0">
              <a:solidFill>
                <a:schemeClr val="bg1"/>
              </a:solidFill>
              <a:latin typeface="Calibri" panose="020F0502020204030204" pitchFamily="34" charset="0"/>
              <a:ea typeface="Calibri" panose="020F0502020204030204" pitchFamily="34" charset="0"/>
              <a:cs typeface="Arial" panose="020B0604020202020204" pitchFamily="34" charset="0"/>
            </a:endParaRPr>
          </a:p>
          <a:p>
            <a:pPr lvl="0" algn="ctr">
              <a:lnSpc>
                <a:spcPct val="115000"/>
              </a:lnSpc>
              <a:spcAft>
                <a:spcPts val="1000"/>
              </a:spcAft>
            </a:pPr>
            <a:r>
              <a:rPr lang="en-GB" sz="2000" dirty="0" smtClean="0">
                <a:solidFill>
                  <a:schemeClr val="bg1"/>
                </a:solidFill>
                <a:latin typeface="Calibri" panose="020F0502020204030204" pitchFamily="34" charset="0"/>
                <a:ea typeface="Calibri" panose="020F0502020204030204" pitchFamily="34" charset="0"/>
                <a:cs typeface="Arial" panose="020B0604020202020204" pitchFamily="34" charset="0"/>
              </a:rPr>
              <a:t>Describe </a:t>
            </a: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social benefits of exercise they might experience by becoming involved in physical activity. (4)</a:t>
            </a:r>
            <a:endPar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2362429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Understand optimum weight, and explain why it varies according to height, gender, bone structure and muscle girth and how it can affect performance and participation in physical activity.</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0337" y="2757487"/>
            <a:ext cx="6791325" cy="13430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18271749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Define the terms anorexic, obese, overfat, overweight and underweight.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695575" y="2814637"/>
            <a:ext cx="6800850" cy="12287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88083640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Know the characteristics of different body types (somatotypes): endomorph, mesomorph, ectomorph.</a:t>
            </a:r>
            <a:endParaRPr lang="en-GB" sz="24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clrChange>
              <a:clrFrom>
                <a:srgbClr val="284966"/>
              </a:clrFrom>
              <a:clrTo>
                <a:srgbClr val="284966">
                  <a:alpha val="0"/>
                </a:srgbClr>
              </a:clrTo>
            </a:clrChange>
          </a:blip>
          <a:stretch>
            <a:fillRect/>
          </a:stretch>
        </p:blipFill>
        <p:spPr>
          <a:xfrm>
            <a:off x="2653692" y="1704975"/>
            <a:ext cx="6877050" cy="2609850"/>
          </a:xfrm>
          <a:prstGeom prst="rect">
            <a:avLst/>
          </a:prstGeom>
        </p:spPr>
      </p:pic>
    </p:spTree>
    <p:extLst>
      <p:ext uri="{BB962C8B-B14F-4D97-AF65-F5344CB8AC3E}">
        <p14:creationId xmlns:p14="http://schemas.microsoft.com/office/powerpoint/2010/main" val="100613018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Explain the effect each somatotype can have on participation and performance.</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33675" y="2433637"/>
            <a:ext cx="6724650" cy="1990725"/>
          </a:xfrm>
          <a:prstGeom prst="rect">
            <a:avLst/>
          </a:prstGeom>
        </p:spPr>
      </p:pic>
    </p:spTree>
    <p:extLst>
      <p:ext uri="{BB962C8B-B14F-4D97-AF65-F5344CB8AC3E}">
        <p14:creationId xmlns:p14="http://schemas.microsoft.com/office/powerpoint/2010/main" val="25214087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activities where different somatotypes are an advantage.</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14625" y="2466975"/>
            <a:ext cx="6762750" cy="1924050"/>
          </a:xfrm>
          <a:prstGeom prst="rect">
            <a:avLst/>
          </a:prstGeom>
        </p:spPr>
      </p:pic>
    </p:spTree>
    <p:extLst>
      <p:ext uri="{BB962C8B-B14F-4D97-AF65-F5344CB8AC3E}">
        <p14:creationId xmlns:p14="http://schemas.microsoft.com/office/powerpoint/2010/main" val="313321321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optimum weight, and explain why it varies according to height, gender, bone structure and muscle girth and how it can affect performance and participation in physical activity.</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9862" y="2405062"/>
            <a:ext cx="6772275" cy="2047875"/>
          </a:xfrm>
          <a:prstGeom prst="rect">
            <a:avLst/>
          </a:prstGeom>
        </p:spPr>
      </p:pic>
    </p:spTree>
    <p:extLst>
      <p:ext uri="{BB962C8B-B14F-4D97-AF65-F5344CB8AC3E}">
        <p14:creationId xmlns:p14="http://schemas.microsoft.com/office/powerpoint/2010/main" val="21120890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Define the terms anorexic, obese, overfat, overweight and underweight.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71762" y="2433637"/>
            <a:ext cx="6848475" cy="1990725"/>
          </a:xfrm>
          <a:prstGeom prst="rect">
            <a:avLst/>
          </a:prstGeom>
        </p:spPr>
      </p:pic>
    </p:spTree>
    <p:extLst>
      <p:ext uri="{BB962C8B-B14F-4D97-AF65-F5344CB8AC3E}">
        <p14:creationId xmlns:p14="http://schemas.microsoft.com/office/powerpoint/2010/main" val="10952085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Know the characteristics of different body types (somatotypes): endomorph, mesomorph, ectomorph.</a:t>
            </a:r>
            <a:endParaRPr lang="en-GB" sz="24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Expected weight and optimum weight may affect participation in physical activity. </a:t>
            </a:r>
            <a:endParaRPr lang="en-GB" sz="2000" dirty="0" smtClean="0"/>
          </a:p>
          <a:p>
            <a:pPr lvl="0" algn="ctr"/>
            <a:endParaRPr lang="en-GB" sz="2000" dirty="0"/>
          </a:p>
          <a:p>
            <a:pPr lvl="0" algn="ctr"/>
            <a:r>
              <a:rPr lang="en-GB" sz="2000" dirty="0" smtClean="0"/>
              <a:t>Describe </a:t>
            </a:r>
            <a:r>
              <a:rPr lang="en-GB" sz="2000" dirty="0"/>
              <a:t>these effects (5)</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82252990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Explain the effect each somatotype can have on participation and performance.</a:t>
            </a:r>
            <a:endParaRPr lang="en-GB" sz="40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64332" y="2671281"/>
            <a:ext cx="7382410" cy="1612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bg1"/>
                </a:solidFill>
              </a:rPr>
              <a:t>Complete the following table</a:t>
            </a:r>
            <a:endParaRPr lang="en-GB" sz="2000"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090581715"/>
              </p:ext>
            </p:extLst>
          </p:nvPr>
        </p:nvGraphicFramePr>
        <p:xfrm>
          <a:off x="1891087" y="4477372"/>
          <a:ext cx="7328900" cy="1561760"/>
        </p:xfrm>
        <a:graphic>
          <a:graphicData uri="http://schemas.openxmlformats.org/drawingml/2006/table">
            <a:tbl>
              <a:tblPr firstRow="1" bandRow="1">
                <a:tableStyleId>{5C22544A-7EE6-4342-B048-85BDC9FD1C3A}</a:tableStyleId>
              </a:tblPr>
              <a:tblGrid>
                <a:gridCol w="3664450"/>
                <a:gridCol w="3664450"/>
              </a:tblGrid>
              <a:tr h="299000">
                <a:tc>
                  <a:txBody>
                    <a:bodyPr/>
                    <a:lstStyle/>
                    <a:p>
                      <a:pPr algn="ctr"/>
                      <a:r>
                        <a:rPr lang="en-GB" dirty="0" smtClean="0"/>
                        <a:t>Key Term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smtClean="0"/>
                        <a:t>Description</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Overweight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Overfat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Obese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Underweight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11737213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activities where different somatotypes are an advantage.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208649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smtClean="0">
                <a:solidFill>
                  <a:schemeClr val="bg1"/>
                </a:solidFill>
              </a:rPr>
              <a:t>Owais and Melvin are both “fit” for their activities. Owais the gymnast has a typical mesomorph body type, while Melvin the rock climber would be categorised as an ectomorph</a:t>
            </a:r>
          </a:p>
          <a:p>
            <a:pPr algn="ctr"/>
            <a:endParaRPr lang="en-GB" sz="1400" dirty="0">
              <a:solidFill>
                <a:schemeClr val="bg1"/>
              </a:solidFill>
            </a:endParaRPr>
          </a:p>
          <a:p>
            <a:pPr algn="ctr"/>
            <a:r>
              <a:rPr lang="en-GB" sz="1400" dirty="0" smtClean="0">
                <a:solidFill>
                  <a:schemeClr val="bg1"/>
                </a:solidFill>
              </a:rPr>
              <a:t>Complete the table below: </a:t>
            </a:r>
          </a:p>
          <a:p>
            <a:pPr algn="ctr"/>
            <a:endParaRPr lang="en-GB" sz="1400" dirty="0" smtClean="0">
              <a:solidFill>
                <a:schemeClr val="bg1"/>
              </a:solidFill>
            </a:endParaRPr>
          </a:p>
          <a:p>
            <a:pPr marL="457200" indent="-457200" algn="ctr">
              <a:buFont typeface="+mj-lt"/>
              <a:buAutoNum type="arabicParenR"/>
            </a:pPr>
            <a:r>
              <a:rPr lang="en-GB" sz="1400" dirty="0" smtClean="0">
                <a:solidFill>
                  <a:schemeClr val="bg1"/>
                </a:solidFill>
              </a:rPr>
              <a:t>Describe each body type</a:t>
            </a:r>
          </a:p>
          <a:p>
            <a:pPr marL="457200" indent="-457200" algn="ctr">
              <a:buFont typeface="+mj-lt"/>
              <a:buAutoNum type="arabicParenR"/>
            </a:pPr>
            <a:r>
              <a:rPr lang="en-GB" sz="1400" dirty="0" smtClean="0">
                <a:solidFill>
                  <a:schemeClr val="bg1"/>
                </a:solidFill>
              </a:rPr>
              <a:t>Explain how the body type could aid the boys’ performance in their chosen activities.</a:t>
            </a:r>
            <a:endParaRPr lang="en-GB" sz="14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105120070"/>
              </p:ext>
            </p:extLst>
          </p:nvPr>
        </p:nvGraphicFramePr>
        <p:xfrm>
          <a:off x="1989906" y="4159801"/>
          <a:ext cx="8127999" cy="1982427"/>
        </p:xfrm>
        <a:graphic>
          <a:graphicData uri="http://schemas.openxmlformats.org/drawingml/2006/table">
            <a:tbl>
              <a:tblPr firstRow="1" bandRow="1">
                <a:tableStyleId>{F5AB1C69-6EDB-4FF4-983F-18BD219EF322}</a:tableStyleId>
              </a:tblPr>
              <a:tblGrid>
                <a:gridCol w="2709333"/>
                <a:gridCol w="2709333"/>
                <a:gridCol w="2709333"/>
              </a:tblGrid>
              <a:tr h="823165">
                <a:tc>
                  <a:txBody>
                    <a:bodyPr/>
                    <a:lstStyle/>
                    <a:p>
                      <a:pPr algn="ctr"/>
                      <a:r>
                        <a:rPr lang="en-GB" sz="1400" b="1" kern="1200" dirty="0" smtClean="0">
                          <a:solidFill>
                            <a:schemeClr val="bg1"/>
                          </a:solidFill>
                          <a:latin typeface="+mn-lt"/>
                          <a:ea typeface="+mn-ea"/>
                          <a:cs typeface="+mn-cs"/>
                        </a:rPr>
                        <a:t>Body type</a:t>
                      </a:r>
                      <a:endParaRPr lang="en-GB" sz="1400" b="1" kern="1200" dirty="0">
                        <a:solidFill>
                          <a:schemeClr val="bg1"/>
                        </a:solidFill>
                        <a:latin typeface="+mn-lt"/>
                        <a:ea typeface="+mn-ea"/>
                        <a:cs typeface="+mn-cs"/>
                      </a:endParaRPr>
                    </a:p>
                  </a:txBody>
                  <a:tcPr anchor="ctr"/>
                </a:tc>
                <a:tc>
                  <a:txBody>
                    <a:bodyPr/>
                    <a:lstStyle/>
                    <a:p>
                      <a:pPr algn="ctr"/>
                      <a:r>
                        <a:rPr lang="en-GB" sz="1400" b="1" kern="1200" dirty="0" smtClean="0">
                          <a:solidFill>
                            <a:schemeClr val="bg1"/>
                          </a:solidFill>
                          <a:latin typeface="+mn-lt"/>
                          <a:ea typeface="+mn-ea"/>
                          <a:cs typeface="+mn-cs"/>
                        </a:rPr>
                        <a:t>Description of body type</a:t>
                      </a:r>
                      <a:endParaRPr lang="en-GB" sz="1400" b="1" kern="1200" dirty="0">
                        <a:solidFill>
                          <a:schemeClr val="bg1"/>
                        </a:solidFill>
                        <a:latin typeface="+mn-lt"/>
                        <a:ea typeface="+mn-ea"/>
                        <a:cs typeface="+mn-cs"/>
                      </a:endParaRPr>
                    </a:p>
                  </a:txBody>
                  <a:tcPr anchor="ctr"/>
                </a:tc>
                <a:tc>
                  <a:txBody>
                    <a:bodyPr/>
                    <a:lstStyle/>
                    <a:p>
                      <a:pPr algn="ctr"/>
                      <a:r>
                        <a:rPr lang="en-GB" sz="1400" b="1" kern="1200" dirty="0" smtClean="0">
                          <a:solidFill>
                            <a:schemeClr val="bg1"/>
                          </a:solidFill>
                          <a:latin typeface="+mn-lt"/>
                          <a:ea typeface="+mn-ea"/>
                          <a:cs typeface="+mn-cs"/>
                        </a:rPr>
                        <a:t>How the body type could aid the boys’ performance in their chosen activities</a:t>
                      </a:r>
                      <a:endParaRPr lang="en-GB" sz="1400" b="1" kern="1200" dirty="0">
                        <a:solidFill>
                          <a:schemeClr val="bg1"/>
                        </a:solidFill>
                        <a:latin typeface="+mn-lt"/>
                        <a:ea typeface="+mn-ea"/>
                        <a:cs typeface="+mn-cs"/>
                      </a:endParaRPr>
                    </a:p>
                  </a:txBody>
                  <a:tcPr anchor="ctr"/>
                </a:tc>
              </a:tr>
              <a:tr h="579631">
                <a:tc>
                  <a:txBody>
                    <a:bodyPr/>
                    <a:lstStyle/>
                    <a:p>
                      <a:pPr algn="ctr"/>
                      <a:r>
                        <a:rPr lang="en-GB" sz="1400" dirty="0" smtClean="0"/>
                        <a:t>Mesomorph (gymnast)</a:t>
                      </a:r>
                      <a:r>
                        <a:rPr lang="en-GB" sz="1400" baseline="0" dirty="0" smtClean="0"/>
                        <a:t> </a:t>
                      </a: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579631">
                <a:tc>
                  <a:txBody>
                    <a:bodyPr/>
                    <a:lstStyle/>
                    <a:p>
                      <a:pPr algn="ctr"/>
                      <a:r>
                        <a:rPr lang="en-GB" sz="1400" dirty="0" smtClean="0"/>
                        <a:t>Ectomorph</a:t>
                      </a:r>
                      <a:r>
                        <a:rPr lang="en-GB" sz="1400" baseline="0" dirty="0" smtClean="0"/>
                        <a:t> (rock climber)</a:t>
                      </a: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bl>
          </a:graphicData>
        </a:graphic>
      </p:graphicFrame>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462092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Describe the 6 main benefits of physical activity.</a:t>
            </a:r>
          </a:p>
        </p:txBody>
      </p:sp>
      <p:sp>
        <p:nvSpPr>
          <p:cNvPr id="3" name="Content Placeholder 2"/>
          <p:cNvSpPr>
            <a:spLocks noGrp="1"/>
          </p:cNvSpPr>
          <p:nvPr>
            <p:ph idx="1"/>
          </p:nvPr>
        </p:nvSpPr>
        <p:spPr/>
        <p:txBody>
          <a:bodyPr/>
          <a:lstStyle/>
          <a:p>
            <a:endParaRPr lang="en-GB" dirty="0"/>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6" name="Picture 2" descr="http://saphanatutorial.com/wp-content/uploads/2013/12/SAP-HANA-Ques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051407" y="2054673"/>
            <a:ext cx="7493285" cy="33185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solidFill>
                  <a:schemeClr val="bg1"/>
                </a:solidFill>
              </a:rPr>
              <a:t>An individual may want to increase the amount of exercise they take part in to improve their physical fitness.</a:t>
            </a:r>
          </a:p>
          <a:p>
            <a:pPr algn="ctr"/>
            <a:r>
              <a:rPr lang="en-GB" sz="2000" dirty="0">
                <a:solidFill>
                  <a:schemeClr val="bg1"/>
                </a:solidFill>
              </a:rPr>
              <a:t> </a:t>
            </a:r>
          </a:p>
          <a:p>
            <a:pPr algn="ctr"/>
            <a:r>
              <a:rPr lang="en-GB" sz="2000" dirty="0">
                <a:solidFill>
                  <a:schemeClr val="bg1"/>
                </a:solidFill>
              </a:rPr>
              <a:t>State and explain factors which would be a result of improvement in physical fitness (6)</a:t>
            </a:r>
          </a:p>
        </p:txBody>
      </p:sp>
      <p:pic>
        <p:nvPicPr>
          <p:cNvPr id="8" name="Picture 7">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34013761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optimum weight, and explain why it varies according to height, gender, bone structure and muscle girth and how it can affect performance and participation in physical activity.</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t>Which of the following three body conditions is considered to be the most dangerous to health?</a:t>
            </a:r>
          </a:p>
          <a:p>
            <a:pPr algn="ctr"/>
            <a:r>
              <a:rPr lang="en-GB" sz="2000" dirty="0"/>
              <a:t/>
            </a:r>
            <a:br>
              <a:rPr lang="en-GB" sz="2000" dirty="0"/>
            </a:br>
            <a:r>
              <a:rPr lang="en-GB" sz="2000" dirty="0"/>
              <a:t>Obese, overweight, overfat</a:t>
            </a:r>
          </a:p>
          <a:p>
            <a:pPr algn="ctr"/>
            <a:r>
              <a:rPr lang="en-GB" sz="2000" dirty="0"/>
              <a:t/>
            </a:r>
            <a:br>
              <a:rPr lang="en-GB" sz="2000" dirty="0"/>
            </a:br>
            <a:r>
              <a:rPr lang="en-GB" sz="2000" dirty="0"/>
              <a:t/>
            </a:r>
            <a:br>
              <a:rPr lang="en-GB" sz="2000" dirty="0"/>
            </a:br>
            <a:r>
              <a:rPr lang="en-GB" sz="2000" dirty="0"/>
              <a:t/>
            </a:r>
            <a:br>
              <a:rPr lang="en-GB" sz="2000" dirty="0"/>
            </a:br>
            <a:r>
              <a:rPr lang="en-GB" sz="2000" dirty="0"/>
              <a:t/>
            </a:r>
            <a:br>
              <a:rPr lang="en-GB" sz="2000" dirty="0"/>
            </a:br>
            <a:r>
              <a:rPr lang="en-GB" sz="2000" dirty="0"/>
              <a:t>Why is it unlikely that an elite performer will have this </a:t>
            </a:r>
            <a:r>
              <a:rPr lang="en-GB" sz="2000" dirty="0" smtClean="0"/>
              <a:t>condition</a:t>
            </a:r>
            <a:endParaRPr lang="en-GB" sz="2000" dirty="0"/>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79647327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Define the terms anorexic, obese, overfat, overweight and underweight.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smtClean="0"/>
              <a:t>Explain why an injured athlete weight will increase if he maintains the same diet during the injury as you did while training/</a:t>
            </a:r>
          </a:p>
          <a:p>
            <a:pPr algn="ctr"/>
            <a:r>
              <a:rPr lang="en-GB" sz="2000" dirty="0" smtClean="0"/>
              <a:t/>
            </a:r>
            <a:br>
              <a:rPr lang="en-GB" sz="2000" dirty="0" smtClean="0"/>
            </a:b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1557351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Know the characteristics of different body types (somatotypes): endomorph, mesomorph, ectomorph.</a:t>
            </a:r>
            <a:endParaRPr lang="en-GB" sz="24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7" name="Content Placeholder 6"/>
          <p:cNvSpPr>
            <a:spLocks noGrp="1"/>
          </p:cNvSpPr>
          <p:nvPr>
            <p:ph idx="1"/>
          </p:nvPr>
        </p:nvSpPr>
        <p:spPr/>
        <p:txBody>
          <a:bodyPr/>
          <a:lstStyle/>
          <a:p>
            <a:endParaRPr lang="en-GB" dirty="0"/>
          </a:p>
        </p:txBody>
      </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Expected weight and optimum weight may affect participation in physical activity. Describe these effects (5)</a:t>
            </a:r>
          </a:p>
          <a:p>
            <a:pPr algn="ctr"/>
            <a:r>
              <a:rPr lang="en-GB" sz="2000" dirty="0"/>
              <a:t> </a:t>
            </a:r>
          </a:p>
          <a:p>
            <a:pPr algn="ctr"/>
            <a:r>
              <a:rPr lang="en-GB" sz="2000" dirty="0" smtClean="0">
                <a:solidFill>
                  <a:schemeClr val="bg1"/>
                </a:solidFill>
              </a:rPr>
              <a:t>Weight may hinder participation in some activities, may define which sports someone takes part in, how effectively skills are performed, how quickly fatigue sets in, speed of performing skills, speed, flexibility</a:t>
            </a:r>
            <a:endParaRPr lang="en-GB" sz="2000" dirty="0">
              <a:solidFill>
                <a:schemeClr val="bg1"/>
              </a:solidFill>
            </a:endParaRPr>
          </a:p>
        </p:txBody>
      </p:sp>
    </p:spTree>
    <p:extLst>
      <p:ext uri="{BB962C8B-B14F-4D97-AF65-F5344CB8AC3E}">
        <p14:creationId xmlns:p14="http://schemas.microsoft.com/office/powerpoint/2010/main" val="81657224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effect each somatotype can have on participation and performance.</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2" name="Rounded Rectangle 11"/>
          <p:cNvSpPr/>
          <p:nvPr/>
        </p:nvSpPr>
        <p:spPr>
          <a:xfrm>
            <a:off x="1874606" y="2120229"/>
            <a:ext cx="7382410" cy="1612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bg1"/>
                </a:solidFill>
              </a:rPr>
              <a:t>Complete the following table</a:t>
            </a:r>
            <a:endParaRPr lang="en-GB" sz="2000" dirty="0">
              <a:solidFill>
                <a:schemeClr val="bg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698874286"/>
              </p:ext>
            </p:extLst>
          </p:nvPr>
        </p:nvGraphicFramePr>
        <p:xfrm>
          <a:off x="1901361" y="3926320"/>
          <a:ext cx="7328900" cy="1648332"/>
        </p:xfrm>
        <a:graphic>
          <a:graphicData uri="http://schemas.openxmlformats.org/drawingml/2006/table">
            <a:tbl>
              <a:tblPr firstRow="1" bandRow="1">
                <a:tableStyleId>{5C22544A-7EE6-4342-B048-85BDC9FD1C3A}</a:tableStyleId>
              </a:tblPr>
              <a:tblGrid>
                <a:gridCol w="3664450"/>
                <a:gridCol w="3664450"/>
              </a:tblGrid>
              <a:tr h="299000">
                <a:tc>
                  <a:txBody>
                    <a:bodyPr/>
                    <a:lstStyle/>
                    <a:p>
                      <a:pPr algn="ctr"/>
                      <a:r>
                        <a:rPr lang="en-GB" dirty="0" smtClean="0"/>
                        <a:t>Key Term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smtClean="0"/>
                        <a:t>Description</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Overweight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1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Having excess weight above the normal amount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Overfat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100" dirty="0" smtClean="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More body fat than you should have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Obese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100" dirty="0" smtClean="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Very overfat, more than 20% over the recommended weight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000">
                <a:tc>
                  <a:txBody>
                    <a:bodyPr/>
                    <a:lstStyle/>
                    <a:p>
                      <a:pPr marL="457200" algn="ctr">
                        <a:lnSpc>
                          <a:spcPct val="115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effectLst/>
                          <a:latin typeface="Calibri" panose="020F0502020204030204" pitchFamily="34" charset="0"/>
                          <a:ea typeface="Calibri" panose="020F0502020204030204" pitchFamily="34" charset="0"/>
                          <a:cs typeface="Arial" panose="020B0604020202020204" pitchFamily="34" charset="0"/>
                        </a:rPr>
                        <a:t>Underweight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100" dirty="0" smtClean="0">
                          <a:effectLst/>
                          <a:latin typeface="Calibri" panose="020F0502020204030204" pitchFamily="34" charset="0"/>
                          <a:ea typeface="Calibri" panose="020F0502020204030204" pitchFamily="34" charset="0"/>
                          <a:cs typeface="Arial" panose="020B0604020202020204" pitchFamily="34" charset="0"/>
                        </a:rPr>
                        <a:t> </a:t>
                      </a:r>
                      <a:r>
                        <a:rPr lang="en-GB" sz="11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Weighing less than is normal, healthy or required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0632029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Identify activities where different somatotypes are an advantage.</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2" name="Rounded Rectangle 11"/>
          <p:cNvSpPr/>
          <p:nvPr/>
        </p:nvSpPr>
        <p:spPr>
          <a:xfrm>
            <a:off x="1807535" y="982622"/>
            <a:ext cx="8243299" cy="208649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dirty="0" smtClean="0">
                <a:solidFill>
                  <a:schemeClr val="bg1"/>
                </a:solidFill>
              </a:rPr>
              <a:t>Owais and Melvin are both “fit” for their activities. Owais the gymnast has a typical mesomorph body type, while Melvin the rock climber would be categorised as an ectomorph</a:t>
            </a:r>
          </a:p>
          <a:p>
            <a:pPr algn="ctr"/>
            <a:endParaRPr lang="en-GB" sz="1400" dirty="0">
              <a:solidFill>
                <a:schemeClr val="bg1"/>
              </a:solidFill>
            </a:endParaRPr>
          </a:p>
          <a:p>
            <a:pPr algn="ctr"/>
            <a:r>
              <a:rPr lang="en-GB" sz="1400" dirty="0" smtClean="0">
                <a:solidFill>
                  <a:schemeClr val="bg1"/>
                </a:solidFill>
              </a:rPr>
              <a:t>Complete the table below: </a:t>
            </a:r>
          </a:p>
          <a:p>
            <a:pPr algn="ctr"/>
            <a:endParaRPr lang="en-GB" sz="1400" dirty="0" smtClean="0">
              <a:solidFill>
                <a:schemeClr val="bg1"/>
              </a:solidFill>
            </a:endParaRPr>
          </a:p>
          <a:p>
            <a:pPr marL="457200" indent="-457200" algn="ctr">
              <a:buFont typeface="+mj-lt"/>
              <a:buAutoNum type="arabicParenR"/>
            </a:pPr>
            <a:r>
              <a:rPr lang="en-GB" sz="1400" dirty="0" smtClean="0">
                <a:solidFill>
                  <a:schemeClr val="bg1"/>
                </a:solidFill>
              </a:rPr>
              <a:t>Describe each body type</a:t>
            </a:r>
          </a:p>
          <a:p>
            <a:pPr marL="457200" indent="-457200" algn="ctr">
              <a:buFont typeface="+mj-lt"/>
              <a:buAutoNum type="arabicParenR"/>
            </a:pPr>
            <a:r>
              <a:rPr lang="en-GB" sz="1400" dirty="0" smtClean="0">
                <a:solidFill>
                  <a:schemeClr val="bg1"/>
                </a:solidFill>
              </a:rPr>
              <a:t>Explain how the body type could aid the boys’ performance in their chosen activities.</a:t>
            </a:r>
            <a:endParaRPr lang="en-GB" sz="1400" dirty="0">
              <a:solidFill>
                <a:schemeClr val="bg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1191768824"/>
              </p:ext>
            </p:extLst>
          </p:nvPr>
        </p:nvGraphicFramePr>
        <p:xfrm>
          <a:off x="2008281" y="3216295"/>
          <a:ext cx="7962471" cy="3474720"/>
        </p:xfrm>
        <a:graphic>
          <a:graphicData uri="http://schemas.openxmlformats.org/drawingml/2006/table">
            <a:tbl>
              <a:tblPr firstRow="1" bandRow="1">
                <a:tableStyleId>{F5AB1C69-6EDB-4FF4-983F-18BD219EF322}</a:tableStyleId>
              </a:tblPr>
              <a:tblGrid>
                <a:gridCol w="2654157"/>
                <a:gridCol w="2654157"/>
                <a:gridCol w="2654157"/>
              </a:tblGrid>
              <a:tr h="543341">
                <a:tc>
                  <a:txBody>
                    <a:bodyPr/>
                    <a:lstStyle/>
                    <a:p>
                      <a:pPr algn="ctr"/>
                      <a:r>
                        <a:rPr lang="en-GB" sz="1400" b="1" kern="1200" dirty="0" smtClean="0">
                          <a:solidFill>
                            <a:schemeClr val="bg1"/>
                          </a:solidFill>
                          <a:latin typeface="+mn-lt"/>
                          <a:ea typeface="+mn-ea"/>
                          <a:cs typeface="+mn-cs"/>
                        </a:rPr>
                        <a:t>Body type</a:t>
                      </a:r>
                      <a:endParaRPr lang="en-GB" sz="1400" b="1" kern="1200" dirty="0">
                        <a:solidFill>
                          <a:schemeClr val="bg1"/>
                        </a:solidFill>
                        <a:latin typeface="+mn-lt"/>
                        <a:ea typeface="+mn-ea"/>
                        <a:cs typeface="+mn-cs"/>
                      </a:endParaRPr>
                    </a:p>
                  </a:txBody>
                  <a:tcPr anchor="ctr"/>
                </a:tc>
                <a:tc>
                  <a:txBody>
                    <a:bodyPr/>
                    <a:lstStyle/>
                    <a:p>
                      <a:pPr algn="ctr"/>
                      <a:r>
                        <a:rPr lang="en-GB" sz="1400" b="1" kern="1200" dirty="0" smtClean="0">
                          <a:solidFill>
                            <a:schemeClr val="bg1"/>
                          </a:solidFill>
                          <a:latin typeface="+mn-lt"/>
                          <a:ea typeface="+mn-ea"/>
                          <a:cs typeface="+mn-cs"/>
                        </a:rPr>
                        <a:t>Description of body type</a:t>
                      </a:r>
                      <a:endParaRPr lang="en-GB" sz="1400" b="1" kern="1200" dirty="0">
                        <a:solidFill>
                          <a:schemeClr val="bg1"/>
                        </a:solidFill>
                        <a:latin typeface="+mn-lt"/>
                        <a:ea typeface="+mn-ea"/>
                        <a:cs typeface="+mn-cs"/>
                      </a:endParaRPr>
                    </a:p>
                  </a:txBody>
                  <a:tcPr anchor="ctr"/>
                </a:tc>
                <a:tc>
                  <a:txBody>
                    <a:bodyPr/>
                    <a:lstStyle/>
                    <a:p>
                      <a:pPr algn="ctr"/>
                      <a:r>
                        <a:rPr lang="en-GB" sz="1400" b="1" kern="1200" dirty="0" smtClean="0">
                          <a:solidFill>
                            <a:schemeClr val="bg1"/>
                          </a:solidFill>
                          <a:latin typeface="+mn-lt"/>
                          <a:ea typeface="+mn-ea"/>
                          <a:cs typeface="+mn-cs"/>
                        </a:rPr>
                        <a:t>How the body type could aid the boys’ performance in their chosen activities</a:t>
                      </a:r>
                      <a:endParaRPr lang="en-GB" sz="1400" b="1" kern="1200" dirty="0">
                        <a:solidFill>
                          <a:schemeClr val="bg1"/>
                        </a:solidFill>
                        <a:latin typeface="+mn-lt"/>
                        <a:ea typeface="+mn-ea"/>
                        <a:cs typeface="+mn-cs"/>
                      </a:endParaRPr>
                    </a:p>
                  </a:txBody>
                  <a:tcPr anchor="ctr"/>
                </a:tc>
              </a:tr>
              <a:tr h="747093">
                <a:tc>
                  <a:txBody>
                    <a:bodyPr/>
                    <a:lstStyle/>
                    <a:p>
                      <a:pPr algn="ctr"/>
                      <a:r>
                        <a:rPr lang="en-GB" sz="1200" kern="1200" dirty="0" smtClean="0">
                          <a:solidFill>
                            <a:schemeClr val="dk1"/>
                          </a:solidFill>
                          <a:latin typeface="+mn-lt"/>
                          <a:ea typeface="+mn-ea"/>
                          <a:cs typeface="+mn-cs"/>
                        </a:rPr>
                        <a:t>Mesomorph (gymnast) </a:t>
                      </a:r>
                      <a:endParaRPr lang="en-GB" sz="1200" kern="1200" dirty="0">
                        <a:solidFill>
                          <a:schemeClr val="dk1"/>
                        </a:solidFill>
                        <a:latin typeface="+mn-lt"/>
                        <a:ea typeface="+mn-ea"/>
                        <a:cs typeface="+mn-cs"/>
                      </a:endParaRPr>
                    </a:p>
                  </a:txBody>
                  <a:tcPr anchor="ctr"/>
                </a:tc>
                <a:tc>
                  <a:txBody>
                    <a:bodyPr/>
                    <a:lstStyle/>
                    <a:p>
                      <a:pPr algn="ctr"/>
                      <a:r>
                        <a:rPr lang="en-GB" sz="1200" kern="1200" dirty="0" smtClean="0">
                          <a:solidFill>
                            <a:schemeClr val="dk1"/>
                          </a:solidFill>
                          <a:latin typeface="+mn-lt"/>
                          <a:ea typeface="+mn-ea"/>
                          <a:cs typeface="+mn-cs"/>
                        </a:rPr>
                        <a:t>Muscular/wide shoulders and narrow hips</a:t>
                      </a:r>
                      <a:endParaRPr lang="en-GB" sz="1200" kern="1200" dirty="0">
                        <a:solidFill>
                          <a:schemeClr val="dk1"/>
                        </a:solidFill>
                        <a:latin typeface="+mn-lt"/>
                        <a:ea typeface="+mn-ea"/>
                        <a:cs typeface="+mn-cs"/>
                      </a:endParaRPr>
                    </a:p>
                  </a:txBody>
                  <a:tcPr anchor="ctr"/>
                </a:tc>
                <a:tc>
                  <a:txBody>
                    <a:bodyPr/>
                    <a:lstStyle/>
                    <a:p>
                      <a:pPr algn="ctr" rtl="0"/>
                      <a:r>
                        <a:rPr lang="en-GB" sz="1200" kern="1200" dirty="0" smtClean="0">
                          <a:solidFill>
                            <a:schemeClr val="dk1"/>
                          </a:solidFill>
                          <a:latin typeface="+mn-lt"/>
                          <a:ea typeface="+mn-ea"/>
                          <a:cs typeface="+mn-cs"/>
                        </a:rPr>
                        <a:t>Greatest strength for balances/support positions, pull themselves up on the Rings. Greater power for faster movement in tumbling routines</a:t>
                      </a:r>
                      <a:endParaRPr lang="en-GB" sz="1200" kern="1200" dirty="0">
                        <a:solidFill>
                          <a:schemeClr val="dk1"/>
                        </a:solidFill>
                        <a:latin typeface="+mn-lt"/>
                        <a:ea typeface="+mn-ea"/>
                        <a:cs typeface="+mn-cs"/>
                      </a:endParaRPr>
                    </a:p>
                  </a:txBody>
                  <a:tcPr anchor="ctr"/>
                </a:tc>
              </a:tr>
              <a:tr h="1290434">
                <a:tc>
                  <a:txBody>
                    <a:bodyPr/>
                    <a:lstStyle/>
                    <a:p>
                      <a:pPr marL="0" algn="ctr" defTabSz="457200" rtl="0" eaLnBrk="1" latinLnBrk="0" hangingPunct="1"/>
                      <a:r>
                        <a:rPr lang="en-GB" sz="1200" kern="1200" dirty="0" smtClean="0">
                          <a:solidFill>
                            <a:schemeClr val="dk1"/>
                          </a:solidFill>
                          <a:latin typeface="+mn-lt"/>
                          <a:ea typeface="+mn-ea"/>
                          <a:cs typeface="+mn-cs"/>
                        </a:rPr>
                        <a:t>Ectomorph (rock climber)</a:t>
                      </a:r>
                      <a:endParaRPr lang="en-GB" sz="1200" kern="1200" dirty="0">
                        <a:solidFill>
                          <a:schemeClr val="dk1"/>
                        </a:solidFill>
                        <a:latin typeface="+mn-lt"/>
                        <a:ea typeface="+mn-ea"/>
                        <a:cs typeface="+mn-cs"/>
                      </a:endParaRPr>
                    </a:p>
                  </a:txBody>
                  <a:tcPr anchor="ctr"/>
                </a:tc>
                <a:tc>
                  <a:txBody>
                    <a:bodyPr/>
                    <a:lstStyle/>
                    <a:p>
                      <a:pPr rtl="0"/>
                      <a:r>
                        <a:rPr lang="en-GB" sz="1200" kern="1200" dirty="0" smtClean="0">
                          <a:solidFill>
                            <a:schemeClr val="dk1"/>
                          </a:solidFill>
                          <a:latin typeface="+mn-lt"/>
                          <a:ea typeface="+mn-ea"/>
                          <a:cs typeface="+mn-cs"/>
                        </a:rPr>
                        <a:t>slight build/ tall and thin/ slim/ equivalent</a:t>
                      </a:r>
                    </a:p>
                  </a:txBody>
                  <a:tcPr anchor="ctr"/>
                </a:tc>
                <a:tc>
                  <a:txBody>
                    <a:bodyPr/>
                    <a:lstStyle/>
                    <a:p>
                      <a:pPr rtl="0"/>
                      <a:r>
                        <a:rPr lang="en-GB" sz="1200" kern="1200" dirty="0" smtClean="0">
                          <a:solidFill>
                            <a:schemeClr val="dk1"/>
                          </a:solidFill>
                          <a:latin typeface="+mn-lt"/>
                          <a:ea typeface="+mn-ea"/>
                          <a:cs typeface="+mn-cs"/>
                        </a:rPr>
                        <a:t>Tall -  good reach for choice of hand-held / foothold / equivalent</a:t>
                      </a:r>
                    </a:p>
                    <a:p>
                      <a:pPr rtl="0"/>
                      <a:r>
                        <a:rPr lang="en-GB" sz="1200" kern="1200" dirty="0" smtClean="0">
                          <a:solidFill>
                            <a:schemeClr val="dk1"/>
                          </a:solidFill>
                          <a:latin typeface="+mn-lt"/>
                          <a:ea typeface="+mn-ea"/>
                          <a:cs typeface="+mn-cs"/>
                        </a:rPr>
                        <a:t/>
                      </a:r>
                      <a:br>
                        <a:rPr lang="en-GB" sz="1200" kern="1200" dirty="0" smtClean="0">
                          <a:solidFill>
                            <a:schemeClr val="dk1"/>
                          </a:solidFill>
                          <a:latin typeface="+mn-lt"/>
                          <a:ea typeface="+mn-ea"/>
                          <a:cs typeface="+mn-cs"/>
                        </a:rPr>
                      </a:br>
                      <a:r>
                        <a:rPr lang="en-GB" sz="1200" kern="1200" dirty="0" smtClean="0">
                          <a:solidFill>
                            <a:schemeClr val="dk1"/>
                          </a:solidFill>
                          <a:latin typeface="+mn-lt"/>
                          <a:ea typeface="+mn-ea"/>
                          <a:cs typeface="+mn-cs"/>
                        </a:rPr>
                        <a:t>Thin - less weight to support make it easier to climb/ pull-up rockface/ equivalent</a:t>
                      </a:r>
                    </a:p>
                    <a:p>
                      <a:r>
                        <a:rPr lang="en-GB" sz="1200" kern="1200" dirty="0" smtClean="0">
                          <a:solidFill>
                            <a:schemeClr val="dk1"/>
                          </a:solidFill>
                          <a:latin typeface="+mn-lt"/>
                          <a:ea typeface="+mn-ea"/>
                          <a:cs typeface="+mn-cs"/>
                        </a:rPr>
                        <a:t/>
                      </a:r>
                      <a:br>
                        <a:rPr lang="en-GB" sz="1200" kern="1200" dirty="0" smtClean="0">
                          <a:solidFill>
                            <a:schemeClr val="dk1"/>
                          </a:solidFill>
                          <a:latin typeface="+mn-lt"/>
                          <a:ea typeface="+mn-ea"/>
                          <a:cs typeface="+mn-cs"/>
                        </a:rPr>
                      </a:br>
                      <a:endParaRPr lang="en-GB" sz="1200" kern="1200" dirty="0">
                        <a:solidFill>
                          <a:schemeClr val="dk1"/>
                        </a:solidFill>
                        <a:latin typeface="+mn-lt"/>
                        <a:ea typeface="+mn-ea"/>
                        <a:cs typeface="+mn-cs"/>
                      </a:endParaRPr>
                    </a:p>
                  </a:txBody>
                  <a:tcPr anchor="ctr"/>
                </a:tc>
              </a:tr>
            </a:tbl>
          </a:graphicData>
        </a:graphic>
      </p:graphicFrame>
    </p:spTree>
    <p:extLst>
      <p:ext uri="{BB962C8B-B14F-4D97-AF65-F5344CB8AC3E}">
        <p14:creationId xmlns:p14="http://schemas.microsoft.com/office/powerpoint/2010/main" val="72761380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optimum weight, and explain why it varies according to height, gender, bone structure and muscle girth and how it can affect performance and participation in physical activity.</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Which of the following three body conditions is considered to be the most dangerous to health?</a:t>
            </a:r>
          </a:p>
          <a:p>
            <a:pPr algn="ctr"/>
            <a:r>
              <a:rPr lang="en-GB" dirty="0"/>
              <a:t/>
            </a:r>
            <a:br>
              <a:rPr lang="en-GB" dirty="0"/>
            </a:br>
            <a:r>
              <a:rPr lang="en-GB" dirty="0"/>
              <a:t>Obese, overweight, overfat</a:t>
            </a:r>
          </a:p>
          <a:p>
            <a:pPr algn="ctr"/>
            <a:r>
              <a:rPr lang="en-GB" dirty="0"/>
              <a:t/>
            </a:r>
            <a:br>
              <a:rPr lang="en-GB" dirty="0"/>
            </a:br>
            <a:r>
              <a:rPr lang="en-GB" dirty="0"/>
              <a:t>Why is it unlikely that an elite performer will have this condition</a:t>
            </a:r>
          </a:p>
          <a:p>
            <a:pPr algn="ctr"/>
            <a:r>
              <a:rPr lang="en-GB" dirty="0"/>
              <a:t/>
            </a:r>
            <a:br>
              <a:rPr lang="en-GB" dirty="0"/>
            </a:br>
            <a:r>
              <a:rPr lang="en-GB" dirty="0"/>
              <a:t/>
            </a:r>
            <a:br>
              <a:rPr lang="en-GB" dirty="0"/>
            </a:br>
            <a:r>
              <a:rPr lang="en-GB" dirty="0" smtClean="0">
                <a:solidFill>
                  <a:schemeClr val="bg1"/>
                </a:solidFill>
              </a:rPr>
              <a:t>Obese</a:t>
            </a:r>
            <a:endParaRPr lang="en-GB" dirty="0">
              <a:solidFill>
                <a:schemeClr val="bg1"/>
              </a:solidFill>
            </a:endParaRPr>
          </a:p>
          <a:p>
            <a:pPr algn="ctr"/>
            <a:r>
              <a:rPr lang="en-GB" dirty="0">
                <a:solidFill>
                  <a:schemeClr val="bg1"/>
                </a:solidFill>
              </a:rPr>
              <a:t/>
            </a:r>
            <a:br>
              <a:rPr lang="en-GB" dirty="0">
                <a:solidFill>
                  <a:schemeClr val="bg1"/>
                </a:solidFill>
              </a:rPr>
            </a:br>
            <a:r>
              <a:rPr lang="en-GB" dirty="0">
                <a:solidFill>
                  <a:schemeClr val="bg1"/>
                </a:solidFill>
              </a:rPr>
              <a:t>They will be burning off a lot of calories during the training / have a carefully planned diet to make sure that they do not gain weight</a:t>
            </a:r>
          </a:p>
          <a:p>
            <a:pPr algn="ctr"/>
            <a:r>
              <a:rPr lang="en-GB" dirty="0"/>
              <a:t/>
            </a:r>
            <a:br>
              <a:rPr lang="en-GB" dirty="0"/>
            </a:br>
            <a:endParaRPr lang="en-GB" dirty="0">
              <a:solidFill>
                <a:schemeClr val="bg1"/>
              </a:solidFill>
            </a:endParaRPr>
          </a:p>
        </p:txBody>
      </p:sp>
    </p:spTree>
    <p:extLst>
      <p:ext uri="{BB962C8B-B14F-4D97-AF65-F5344CB8AC3E}">
        <p14:creationId xmlns:p14="http://schemas.microsoft.com/office/powerpoint/2010/main" val="9485729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Define the terms anorexic, obese, overfat, overweight and underweight.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sz="2000" dirty="0">
                <a:solidFill>
                  <a:prstClr val="white"/>
                </a:solidFill>
              </a:rPr>
              <a:t>Explain why an injured athlete weight will increase if he maintains the same diet during the injury as you did while training/</a:t>
            </a:r>
          </a:p>
          <a:p>
            <a:pPr lvl="0" algn="ctr"/>
            <a:endParaRPr lang="en-GB" sz="2000" dirty="0" smtClean="0">
              <a:solidFill>
                <a:prstClr val="white"/>
              </a:solidFill>
            </a:endParaRPr>
          </a:p>
          <a:p>
            <a:pPr algn="ctr"/>
            <a:r>
              <a:rPr lang="en-GB" sz="2000" dirty="0">
                <a:solidFill>
                  <a:schemeClr val="bg1"/>
                </a:solidFill>
              </a:rPr>
              <a:t/>
            </a:r>
            <a:br>
              <a:rPr lang="en-GB" sz="2000" dirty="0">
                <a:solidFill>
                  <a:schemeClr val="bg1"/>
                </a:solidFill>
              </a:rPr>
            </a:br>
            <a:r>
              <a:rPr lang="en-GB" sz="2000" dirty="0">
                <a:solidFill>
                  <a:schemeClr val="bg1"/>
                </a:solidFill>
              </a:rPr>
              <a:t>He is maintaining the same calorie input, but not using as much, the calorie not being used will then stored as fat</a:t>
            </a:r>
          </a:p>
          <a:p>
            <a:pPr algn="ctr"/>
            <a:r>
              <a:rPr lang="en-GB" sz="2000" dirty="0"/>
              <a:t/>
            </a:r>
            <a:br>
              <a:rPr lang="en-GB" sz="2000" dirty="0"/>
            </a:br>
            <a:endParaRPr lang="en-GB" sz="2000" dirty="0">
              <a:solidFill>
                <a:prstClr val="black"/>
              </a:solidFill>
            </a:endParaRPr>
          </a:p>
        </p:txBody>
      </p:sp>
    </p:spTree>
    <p:extLst>
      <p:ext uri="{BB962C8B-B14F-4D97-AF65-F5344CB8AC3E}">
        <p14:creationId xmlns:p14="http://schemas.microsoft.com/office/powerpoint/2010/main" val="20799460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97637980"/>
              </p:ext>
            </p:extLst>
          </p:nvPr>
        </p:nvGraphicFramePr>
        <p:xfrm>
          <a:off x="0" y="646214"/>
          <a:ext cx="12192000" cy="6270974"/>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1007611">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600" dirty="0" smtClean="0"/>
                        <a:t>6 </a:t>
                      </a:r>
                      <a:r>
                        <a:rPr lang="en-GB" sz="1600" baseline="0" dirty="0" smtClean="0"/>
                        <a:t>Mark Questions  - on </a:t>
                      </a:r>
                      <a:r>
                        <a:rPr lang="en-GB" sz="1600" b="1" dirty="0" smtClean="0"/>
                        <a:t>Physical activity and your healthy mind and body </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973811">
                <a:tc>
                  <a:txBody>
                    <a:bodyPr/>
                    <a:lstStyle/>
                    <a:p>
                      <a:pPr algn="ctr">
                        <a:spcAft>
                          <a:spcPts val="0"/>
                        </a:spcAft>
                      </a:pPr>
                      <a:r>
                        <a:rPr lang="en-GB" sz="900" dirty="0">
                          <a:effectLst/>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604566">
                <a:tc>
                  <a:txBody>
                    <a:bodyPr/>
                    <a:lstStyle/>
                    <a:p>
                      <a:pPr algn="ctr">
                        <a:spcAft>
                          <a:spcPts val="0"/>
                        </a:spcAft>
                      </a:pPr>
                      <a:r>
                        <a:rPr lang="en-GB" sz="900" dirty="0">
                          <a:effectLst/>
                          <a:latin typeface="Cambria" panose="02040503050406030204" pitchFamily="18" charset="0"/>
                          <a:ea typeface="Cambria" panose="02040503050406030204" pitchFamily="18" charset="0"/>
                          <a:cs typeface="Arial" panose="020B0604020202020204" pitchFamily="34" charset="0"/>
                        </a:rPr>
                        <a:t>Identify the 2 types of drugs: recreational (smoking and alcohol) and performance enhancing (peptide hormones, anabolic steroids, narcotics/analgesics, stimulants, diuretics and beta blockers).</a:t>
                      </a:r>
                      <a:endParaRPr lang="en-GB" sz="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23019">
                <a:tc>
                  <a:txBody>
                    <a:bodyPr/>
                    <a:lstStyle/>
                    <a:p>
                      <a:pPr algn="ctr">
                        <a:spcAft>
                          <a:spcPts val="0"/>
                        </a:spcAft>
                      </a:pPr>
                      <a:r>
                        <a:rPr lang="en-GB" sz="900" dirty="0">
                          <a:effectLst/>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performance (i.e. potential benefits, side-effects, examples of athletes who may use them).</a:t>
                      </a:r>
                      <a:endParaRPr lang="en-GB" sz="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36114">
                <a:tc>
                  <a:txBody>
                    <a:bodyPr/>
                    <a:lstStyle/>
                    <a:p>
                      <a:pPr algn="ctr">
                        <a:spcAft>
                          <a:spcPts val="0"/>
                        </a:spcAft>
                      </a:pPr>
                      <a:r>
                        <a:rPr lang="en-GB" sz="900" dirty="0">
                          <a:effectLst/>
                          <a:latin typeface="Cambria" panose="02040503050406030204" pitchFamily="18" charset="0"/>
                          <a:ea typeface="Cambria" panose="02040503050406030204" pitchFamily="18" charset="0"/>
                          <a:cs typeface="Arial" panose="020B0604020202020204" pitchFamily="34" charset="0"/>
                        </a:rPr>
                        <a:t>Give reasons why some performers might risk taking performance-enhancing drugs.</a:t>
                      </a:r>
                      <a:endParaRPr lang="en-GB" sz="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866664">
                <a:tc>
                  <a:txBody>
                    <a:bodyPr/>
                    <a:lstStyle/>
                    <a:p>
                      <a:pPr algn="ctr">
                        <a:spcAft>
                          <a:spcPts val="0"/>
                        </a:spcAft>
                      </a:pPr>
                      <a:r>
                        <a:rPr lang="en-GB" sz="900" dirty="0">
                          <a:effectLst/>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178136" y="0"/>
            <a:ext cx="6096000" cy="707886"/>
          </a:xfrm>
          <a:prstGeom prst="rect">
            <a:avLst/>
          </a:prstGeom>
        </p:spPr>
        <p:txBody>
          <a:bodyPr>
            <a:spAutoFit/>
          </a:bodyPr>
          <a:lstStyle/>
          <a:p>
            <a:pPr algn="ctr"/>
            <a:r>
              <a:rPr lang="en-GB" sz="2000" b="1" dirty="0"/>
              <a:t>Topic 1.2.1: Physical activity and your healthy mind and body – Part 2</a:t>
            </a:r>
            <a:endParaRPr lang="en-GB" sz="2000"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543" y="6113689"/>
            <a:ext cx="1577295" cy="705822"/>
          </a:xfrm>
          <a:prstGeom prst="rect">
            <a:avLst/>
          </a:prstGeom>
        </p:spPr>
      </p:pic>
      <p:pic>
        <p:nvPicPr>
          <p:cNvPr id="38" name="Picture 37">
            <a:hlinkClick r:id="rId1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0" name="Picture 39">
            <a:hlinkClick r:id="rId20"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5995975"/>
            <a:ext cx="1321147" cy="823536"/>
          </a:xfrm>
          <a:prstGeom prst="rect">
            <a:avLst/>
          </a:prstGeom>
        </p:spPr>
      </p:pic>
      <p:pic>
        <p:nvPicPr>
          <p:cNvPr id="41" name="Picture 40">
            <a:hlinkClick r:id="rId2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2" name="Picture 41">
            <a:hlinkClick r:id="rId22"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69" y="5935196"/>
            <a:ext cx="1074405" cy="969696"/>
          </a:xfrm>
          <a:prstGeom prst="rect">
            <a:avLst/>
          </a:prstGeom>
        </p:spPr>
      </p:pic>
      <p:pic>
        <p:nvPicPr>
          <p:cNvPr id="43" name="Picture 42">
            <a:hlinkClick r:id="rId23"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4"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2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7237" y="5849815"/>
            <a:ext cx="1074405" cy="969696"/>
          </a:xfrm>
          <a:prstGeom prst="rect">
            <a:avLst/>
          </a:prstGeom>
        </p:spPr>
      </p:pic>
      <p:pic>
        <p:nvPicPr>
          <p:cNvPr id="46" name="Picture 2" descr="http://saphanatutorial.com/wp-content/uploads/2013/12/SAP-HANA-Questions.jpg">
            <a:hlinkClick r:id="rId2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606614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34"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5" action="ppaction://hlinksldjump"/>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37" action="ppaction://hlinksldjump"/>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spTree>
    <p:extLst>
      <p:ext uri="{BB962C8B-B14F-4D97-AF65-F5344CB8AC3E}">
        <p14:creationId xmlns:p14="http://schemas.microsoft.com/office/powerpoint/2010/main" val="362607627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Explain </a:t>
            </a:r>
            <a:r>
              <a:rPr lang="en-GB" sz="3200" dirty="0" smtClean="0">
                <a:latin typeface="Cambria" panose="02040503050406030204" pitchFamily="18" charset="0"/>
                <a:ea typeface="Cambria" panose="02040503050406030204" pitchFamily="18" charset="0"/>
                <a:cs typeface="Arial" panose="020B0604020202020204" pitchFamily="34" charset="0"/>
              </a:rPr>
              <a:t>how anorexic</a:t>
            </a:r>
            <a:r>
              <a:rPr lang="en-GB" sz="3200" dirty="0">
                <a:latin typeface="Cambria" panose="02040503050406030204" pitchFamily="18" charset="0"/>
                <a:ea typeface="Cambria" panose="02040503050406030204" pitchFamily="18" charset="0"/>
                <a:cs typeface="Arial" panose="020B0604020202020204" pitchFamily="34" charset="0"/>
              </a:rPr>
              <a:t>, obese, overfat, overweight and underweight might affect physical activity.</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spTree>
    <p:extLst>
      <p:ext uri="{BB962C8B-B14F-4D97-AF65-F5344CB8AC3E}">
        <p14:creationId xmlns:p14="http://schemas.microsoft.com/office/powerpoint/2010/main" val="172270505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Identify the 2 types of drugs: recreational (smoking and alcohol) and performance enhancing (peptide hormones, anabolic steroids, narcotics/analgesics, stimulants, diuretics and beta blockers).</a:t>
            </a:r>
            <a:endParaRPr lang="en-GB" sz="1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8" name="Diagram 7"/>
          <p:cNvGraphicFramePr/>
          <p:nvPr>
            <p:extLst>
              <p:ext uri="{D42A27DB-BD31-4B8C-83A1-F6EECF244321}">
                <p14:modId xmlns:p14="http://schemas.microsoft.com/office/powerpoint/2010/main" val="51587118"/>
              </p:ext>
            </p:extLst>
          </p:nvPr>
        </p:nvGraphicFramePr>
        <p:xfrm>
          <a:off x="1922834" y="127234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3631446" y="3334664"/>
            <a:ext cx="4921540" cy="400110"/>
          </a:xfrm>
          <a:prstGeom prst="rect">
            <a:avLst/>
          </a:prstGeom>
          <a:noFill/>
        </p:spPr>
        <p:txBody>
          <a:bodyPr wrap="none" lIns="91440" tIns="45720" rIns="91440" bIns="45720">
            <a:spAutoFit/>
          </a:bodyPr>
          <a:lstStyle/>
          <a:p>
            <a:pPr algn="ctr"/>
            <a:r>
              <a:rPr lang="en-US" sz="2000" b="1" cap="none" spc="0"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Click the pictures for more information</a:t>
            </a:r>
            <a:endParaRPr lang="en-US" sz="20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05127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Explain the why people take part </a:t>
            </a:r>
            <a:r>
              <a:rPr lang="en-GB" sz="3600" dirty="0" smtClean="0">
                <a:solidFill>
                  <a:schemeClr val="tx1"/>
                </a:solidFill>
                <a:latin typeface="Cambria" panose="02040503050406030204" pitchFamily="18" charset="0"/>
                <a:ea typeface="Cambria" panose="02040503050406030204" pitchFamily="18" charset="0"/>
                <a:cs typeface="Arial" panose="020B0604020202020204" pitchFamily="34" charset="0"/>
              </a:rPr>
              <a:t>in </a:t>
            </a: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sport (5 main ones).</a:t>
            </a:r>
          </a:p>
        </p:txBody>
      </p:sp>
      <p:sp>
        <p:nvSpPr>
          <p:cNvPr id="3" name="Content Placeholder 2"/>
          <p:cNvSpPr>
            <a:spLocks noGrp="1"/>
          </p:cNvSpPr>
          <p:nvPr>
            <p:ph idx="1"/>
          </p:nvPr>
        </p:nvSpPr>
        <p:spPr/>
        <p:txBody>
          <a:bodyPr/>
          <a:lstStyle/>
          <a:p>
            <a:endParaRPr lang="en-GB" dirty="0"/>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6" name="Picture 2" descr="http://saphanatutorial.com/wp-content/uploads/2013/12/SAP-HANA-Ques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051407" y="2054673"/>
            <a:ext cx="7493285" cy="331855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sz="2000" dirty="0">
                <a:solidFill>
                  <a:schemeClr val="bg1"/>
                </a:solidFill>
              </a:rPr>
              <a:t>Explain differences between reasons for participation in physical activity for a young, talented games player and a retired person (4)</a:t>
            </a:r>
          </a:p>
        </p:txBody>
      </p:sp>
      <p:pic>
        <p:nvPicPr>
          <p:cNvPr id="8" name="Picture 7">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20463215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4202261"/>
              </p:ext>
            </p:extLst>
          </p:nvPr>
        </p:nvGraphicFramePr>
        <p:xfrm>
          <a:off x="2042274" y="216232"/>
          <a:ext cx="8127999" cy="3312160"/>
        </p:xfrm>
        <a:graphic>
          <a:graphicData uri="http://schemas.openxmlformats.org/drawingml/2006/table">
            <a:tbl>
              <a:tblPr firstRow="1" bandRow="1">
                <a:tableStyleId>{21E4AEA4-8DFA-4A89-87EB-49C32662AFE0}</a:tableStyleId>
              </a:tblPr>
              <a:tblGrid>
                <a:gridCol w="2709333"/>
                <a:gridCol w="2709333"/>
                <a:gridCol w="2709333"/>
              </a:tblGrid>
              <a:tr h="370840">
                <a:tc>
                  <a:txBody>
                    <a:bodyPr/>
                    <a:lstStyle/>
                    <a:p>
                      <a:pPr algn="ctr"/>
                      <a:r>
                        <a:rPr lang="en-GB" dirty="0" smtClean="0"/>
                        <a:t>Drug</a:t>
                      </a:r>
                      <a:endParaRPr lang="en-GB" dirty="0"/>
                    </a:p>
                  </a:txBody>
                  <a:tcPr anchor="ctr"/>
                </a:tc>
                <a:tc>
                  <a:txBody>
                    <a:bodyPr/>
                    <a:lstStyle/>
                    <a:p>
                      <a:pPr algn="ctr"/>
                      <a:r>
                        <a:rPr lang="en-GB" dirty="0" smtClean="0"/>
                        <a:t>Definition</a:t>
                      </a:r>
                      <a:endParaRPr lang="en-GB" dirty="0"/>
                    </a:p>
                  </a:txBody>
                  <a:tcPr anchor="ctr"/>
                </a:tc>
                <a:tc>
                  <a:txBody>
                    <a:bodyPr/>
                    <a:lstStyle/>
                    <a:p>
                      <a:pPr algn="ctr"/>
                      <a:r>
                        <a:rPr lang="en-GB" dirty="0" smtClean="0"/>
                        <a:t>Why would</a:t>
                      </a:r>
                      <a:r>
                        <a:rPr lang="en-GB" baseline="0" dirty="0" smtClean="0"/>
                        <a:t> you take them</a:t>
                      </a:r>
                      <a:endParaRPr lang="en-GB" dirty="0"/>
                    </a:p>
                  </a:txBody>
                  <a:tcPr anchor="ctr"/>
                </a:tc>
              </a:tr>
              <a:tr h="370840">
                <a:tc>
                  <a:txBody>
                    <a:bodyPr/>
                    <a:lstStyle/>
                    <a:p>
                      <a:pPr algn="ctr">
                        <a:lnSpc>
                          <a:spcPct val="107000"/>
                        </a:lnSpc>
                        <a:spcAft>
                          <a:spcPts val="0"/>
                        </a:spcAft>
                      </a:pPr>
                      <a:r>
                        <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rPr>
                        <a:t>Anabolic steroids</a:t>
                      </a: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Drugs that mimic testosterone</a:t>
                      </a:r>
                      <a:r>
                        <a:rPr lang="en-GB" sz="1100" kern="1200" baseline="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 to promote bone and muscle growth</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Increase muscles growth and aid recovery</a:t>
                      </a:r>
                    </a:p>
                  </a:txBody>
                  <a:tcPr anchor="ctr"/>
                </a:tc>
              </a:tr>
              <a:tr h="370840">
                <a:tc>
                  <a:txBody>
                    <a:bodyPr/>
                    <a:lstStyle/>
                    <a:p>
                      <a:pPr algn="ctr">
                        <a:lnSpc>
                          <a:spcPct val="107000"/>
                        </a:lnSpc>
                        <a:spcAft>
                          <a:spcPts val="0"/>
                        </a:spcAft>
                      </a:pPr>
                      <a:r>
                        <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rPr>
                        <a:t>Beta blockers</a:t>
                      </a: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Drugs that are used to control the heart</a:t>
                      </a:r>
                      <a:r>
                        <a:rPr lang="en-GB" sz="1100" kern="1200" baseline="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 rate and have a calming and relaxing effect.</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Calm nerves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rPr>
                        <a:t>Diuretics</a:t>
                      </a: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Drugs that elevate the rate of urine production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To mask other drugs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rPr>
                        <a:t>Narcotic analgesics</a:t>
                      </a: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Drugs that can be used to reduce pain</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To train</a:t>
                      </a:r>
                      <a:r>
                        <a:rPr lang="en-GB" sz="1100" kern="1200" baseline="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 while injured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rPr>
                        <a:t>Stimulants</a:t>
                      </a: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Drugs that have an effect in the central nervous system, such as increase mental and/or physical alertness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Improve reaction time</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Peptide hormones including erythropoietin/EPO</a:t>
                      </a: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Drugs that causes other hormones to be produced</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Increase muscles growth and aid recovery</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59542069"/>
              </p:ext>
            </p:extLst>
          </p:nvPr>
        </p:nvGraphicFramePr>
        <p:xfrm>
          <a:off x="2042273" y="3849118"/>
          <a:ext cx="8128000" cy="2692400"/>
        </p:xfrm>
        <a:graphic>
          <a:graphicData uri="http://schemas.openxmlformats.org/drawingml/2006/table">
            <a:tbl>
              <a:tblPr firstRow="1" bandRow="1">
                <a:tableStyleId>{93296810-A885-4BE3-A3E7-6D5BEEA58F35}</a:tableStyleId>
              </a:tblPr>
              <a:tblGrid>
                <a:gridCol w="4064000"/>
                <a:gridCol w="4064000"/>
              </a:tblGrid>
              <a:tr h="370840">
                <a:tc>
                  <a:txBody>
                    <a:bodyPr/>
                    <a:lstStyle/>
                    <a:p>
                      <a:pPr algn="ctr"/>
                      <a:r>
                        <a:rPr lang="en-GB" dirty="0" smtClean="0"/>
                        <a:t>Drug</a:t>
                      </a:r>
                      <a:endParaRPr lang="en-GB" dirty="0"/>
                    </a:p>
                  </a:txBody>
                  <a:tcPr anchor="ctr"/>
                </a:tc>
                <a:tc>
                  <a:txBody>
                    <a:bodyPr/>
                    <a:lstStyle/>
                    <a:p>
                      <a:pPr algn="ctr"/>
                      <a:r>
                        <a:rPr lang="en-GB" dirty="0" smtClean="0"/>
                        <a:t>Info</a:t>
                      </a:r>
                      <a:endParaRPr lang="en-GB" dirty="0"/>
                    </a:p>
                  </a:txBody>
                  <a:tcPr anchor="ctr"/>
                </a:tc>
              </a:tr>
              <a:tr h="370840">
                <a:tc>
                  <a:txBody>
                    <a:bodyPr/>
                    <a:lstStyle/>
                    <a:p>
                      <a:pPr marL="0" lvl="0" indent="0" algn="ctr" rtl="0">
                        <a:spcAft>
                          <a:spcPts val="0"/>
                        </a:spcAft>
                        <a:buFont typeface="Times New Roman" panose="02020603050405020304" pitchFamily="18" charset="0"/>
                        <a:buNone/>
                        <a:tabLst>
                          <a:tab pos="457200" algn="l"/>
                        </a:tabLst>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Nicotine</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Nicotine is the addictive substance in tobacco smoke.</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marL="0" lvl="0" indent="0" algn="ctr" rtl="0">
                        <a:spcAft>
                          <a:spcPts val="0"/>
                        </a:spcAft>
                        <a:buFont typeface="Times New Roman" panose="02020603050405020304" pitchFamily="18" charset="0"/>
                        <a:buNone/>
                        <a:tabLst>
                          <a:tab pos="457200" algn="l"/>
                        </a:tabLst>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Marijuana</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Cannabis is an illegal drug that can be smoked, producing feelings of well-being. But like tobacco it can cause lung cancer and bronchitis. Unlike tobacco, it can cause permanent damage to the mental health of its users.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marL="0" lvl="0" indent="0" algn="ctr" rtl="0">
                        <a:spcAft>
                          <a:spcPts val="0"/>
                        </a:spcAft>
                        <a:buFont typeface="Times New Roman" panose="02020603050405020304" pitchFamily="18" charset="0"/>
                        <a:buNone/>
                        <a:tabLst>
                          <a:tab pos="457200" algn="l"/>
                        </a:tabLst>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Alcohol</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Alcohol is addictive. Long-term effects of alcohol include damage to the liver and brain, and it is often the cause of weight gain.</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marL="0" lvl="0" indent="0" algn="ctr" rtl="0">
                        <a:spcAft>
                          <a:spcPts val="0"/>
                        </a:spcAft>
                        <a:buFont typeface="Times New Roman" panose="02020603050405020304" pitchFamily="18" charset="0"/>
                        <a:buNone/>
                        <a:tabLst>
                          <a:tab pos="457200" algn="l"/>
                        </a:tabLst>
                      </a:pPr>
                      <a:r>
                        <a:rPr lang="en-GB" sz="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Caffeine</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rPr>
                        <a:t>Stimulants include caffeine - found in cola drinks and coffee, cannabis and amphetamines. They increase the transmission of signals from one nerve cell to the next. This increases alertness, heart rate and breathing rate.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64453382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performance (i.e. potential benefits, side-effects, examples of athletes who may use them).</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3454392"/>
              </p:ext>
            </p:extLst>
          </p:nvPr>
        </p:nvGraphicFramePr>
        <p:xfrm>
          <a:off x="556305" y="1746607"/>
          <a:ext cx="9974708" cy="4648858"/>
        </p:xfrm>
        <a:graphic>
          <a:graphicData uri="http://schemas.openxmlformats.org/drawingml/2006/table">
            <a:tbl>
              <a:tblPr firstRow="1" bandRow="1">
                <a:tableStyleId>{7DF18680-E054-41AD-8BC1-D1AEF772440D}</a:tableStyleId>
              </a:tblPr>
              <a:tblGrid>
                <a:gridCol w="2493677"/>
                <a:gridCol w="2493677"/>
                <a:gridCol w="2493677"/>
                <a:gridCol w="2493677"/>
              </a:tblGrid>
              <a:tr h="712749">
                <a:tc>
                  <a:txBody>
                    <a:bodyPr/>
                    <a:lstStyle/>
                    <a:p>
                      <a:pPr algn="ctr"/>
                      <a:r>
                        <a:rPr lang="en-GB" dirty="0" smtClean="0"/>
                        <a:t>Drug</a:t>
                      </a:r>
                      <a:endParaRPr lang="en-GB" dirty="0"/>
                    </a:p>
                  </a:txBody>
                  <a:tcPr anchor="ctr"/>
                </a:tc>
                <a:tc>
                  <a:txBody>
                    <a:bodyPr/>
                    <a:lstStyle/>
                    <a:p>
                      <a:pPr algn="ctr"/>
                      <a:r>
                        <a:rPr lang="en-GB" dirty="0" smtClean="0"/>
                        <a:t>Benefit</a:t>
                      </a:r>
                      <a:endParaRPr lang="en-GB" dirty="0"/>
                    </a:p>
                  </a:txBody>
                  <a:tcPr anchor="ctr"/>
                </a:tc>
                <a:tc>
                  <a:txBody>
                    <a:bodyPr/>
                    <a:lstStyle/>
                    <a:p>
                      <a:pPr algn="ctr"/>
                      <a:r>
                        <a:rPr lang="en-GB" dirty="0" smtClean="0"/>
                        <a:t>Athletes that would use it</a:t>
                      </a:r>
                      <a:endParaRPr lang="en-GB" dirty="0"/>
                    </a:p>
                  </a:txBody>
                  <a:tcPr anchor="ctr"/>
                </a:tc>
                <a:tc>
                  <a:txBody>
                    <a:bodyPr/>
                    <a:lstStyle/>
                    <a:p>
                      <a:pPr algn="ctr"/>
                      <a:r>
                        <a:rPr lang="en-GB" dirty="0" smtClean="0"/>
                        <a:t>Side effects</a:t>
                      </a:r>
                      <a:endParaRPr lang="en-GB" dirty="0"/>
                    </a:p>
                  </a:txBody>
                  <a:tcPr anchor="ctr"/>
                </a:tc>
              </a:tr>
              <a:tr h="475167">
                <a:tc>
                  <a:txBody>
                    <a:bodyPr/>
                    <a:lstStyle/>
                    <a:p>
                      <a:pPr algn="ctr">
                        <a:lnSpc>
                          <a:spcPct val="107000"/>
                        </a:lnSpc>
                        <a:spcAft>
                          <a:spcPts val="0"/>
                        </a:spcAft>
                      </a:pPr>
                      <a:r>
                        <a:rPr lang="en-GB" sz="1100" kern="1200" dirty="0">
                          <a:solidFill>
                            <a:schemeClr val="dk1"/>
                          </a:solidFill>
                          <a:effectLst/>
                          <a:latin typeface="+mn-lt"/>
                          <a:ea typeface="+mn-ea"/>
                          <a:cs typeface="+mn-cs"/>
                        </a:rPr>
                        <a:t>Anabolic steroids</a:t>
                      </a: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kern="1200" dirty="0" smtClean="0">
                          <a:solidFill>
                            <a:schemeClr val="dk1"/>
                          </a:solidFill>
                          <a:effectLst/>
                          <a:latin typeface="+mn-lt"/>
                          <a:ea typeface="+mn-ea"/>
                          <a:cs typeface="+mn-cs"/>
                        </a:rPr>
                        <a:t>Increase muscles growth and aid recovery</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kern="1200" dirty="0" smtClean="0">
                          <a:solidFill>
                            <a:schemeClr val="dk1"/>
                          </a:solidFill>
                          <a:effectLst/>
                          <a:latin typeface="+mn-lt"/>
                          <a:ea typeface="+mn-ea"/>
                          <a:cs typeface="+mn-cs"/>
                        </a:rPr>
                        <a:t>Power Athletes – E.g. sprinters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kern="1200" dirty="0" smtClean="0">
                          <a:solidFill>
                            <a:schemeClr val="dk1"/>
                          </a:solidFill>
                          <a:effectLst/>
                          <a:latin typeface="+mn-lt"/>
                          <a:ea typeface="+mn-ea"/>
                          <a:cs typeface="+mn-cs"/>
                        </a:rPr>
                        <a:t>Increase risk of heart attack, high blood pressure, liver disease, increase risk of muscle injury, infertility.</a:t>
                      </a:r>
                    </a:p>
                  </a:txBody>
                  <a:tcPr anchor="ctr"/>
                </a:tc>
              </a:tr>
              <a:tr h="412942">
                <a:tc>
                  <a:txBody>
                    <a:bodyPr/>
                    <a:lstStyle/>
                    <a:p>
                      <a:pPr algn="ctr">
                        <a:lnSpc>
                          <a:spcPct val="107000"/>
                        </a:lnSpc>
                        <a:spcAft>
                          <a:spcPts val="0"/>
                        </a:spcAft>
                      </a:pPr>
                      <a:r>
                        <a:rPr lang="en-GB" sz="1100" kern="1200" dirty="0">
                          <a:solidFill>
                            <a:schemeClr val="dk1"/>
                          </a:solidFill>
                          <a:effectLst/>
                          <a:latin typeface="+mn-lt"/>
                          <a:ea typeface="+mn-ea"/>
                          <a:cs typeface="+mn-cs"/>
                        </a:rPr>
                        <a:t>Beta blockers</a:t>
                      </a:r>
                    </a:p>
                  </a:txBody>
                  <a:tcPr marL="68580" marR="68580" marT="0" marB="0" anchor="ctr"/>
                </a:tc>
                <a:tc>
                  <a:txBody>
                    <a:bodyPr/>
                    <a:lstStyle/>
                    <a:p>
                      <a:pPr algn="ctr"/>
                      <a:r>
                        <a:rPr lang="en-GB" sz="1100" kern="1200" dirty="0" smtClean="0">
                          <a:solidFill>
                            <a:schemeClr val="dk1"/>
                          </a:solidFill>
                          <a:effectLst/>
                          <a:latin typeface="+mn-lt"/>
                          <a:ea typeface="+mn-ea"/>
                          <a:cs typeface="+mn-cs"/>
                        </a:rPr>
                        <a:t>Calm nerves</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Darts players, Archers</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Can reduce heart rate to a dangerous level</a:t>
                      </a:r>
                      <a:endParaRPr lang="en-GB" sz="1100" kern="1200" dirty="0">
                        <a:solidFill>
                          <a:schemeClr val="dk1"/>
                        </a:solidFill>
                        <a:effectLst/>
                        <a:latin typeface="+mn-lt"/>
                        <a:ea typeface="+mn-ea"/>
                        <a:cs typeface="+mn-cs"/>
                      </a:endParaRPr>
                    </a:p>
                  </a:txBody>
                  <a:tcPr anchor="ctr"/>
                </a:tc>
              </a:tr>
              <a:tr h="661839">
                <a:tc>
                  <a:txBody>
                    <a:bodyPr/>
                    <a:lstStyle/>
                    <a:p>
                      <a:pPr algn="ctr">
                        <a:lnSpc>
                          <a:spcPct val="107000"/>
                        </a:lnSpc>
                        <a:spcAft>
                          <a:spcPts val="0"/>
                        </a:spcAft>
                      </a:pPr>
                      <a:r>
                        <a:rPr lang="en-GB" sz="1100" kern="1200" dirty="0">
                          <a:solidFill>
                            <a:schemeClr val="dk1"/>
                          </a:solidFill>
                          <a:effectLst/>
                          <a:latin typeface="+mn-lt"/>
                          <a:ea typeface="+mn-ea"/>
                          <a:cs typeface="+mn-cs"/>
                        </a:rPr>
                        <a:t>Diuretics</a:t>
                      </a:r>
                    </a:p>
                  </a:txBody>
                  <a:tcPr marL="68580" marR="68580" marT="0" marB="0" anchor="ctr"/>
                </a:tc>
                <a:tc>
                  <a:txBody>
                    <a:bodyPr/>
                    <a:lstStyle/>
                    <a:p>
                      <a:pPr algn="ctr"/>
                      <a:r>
                        <a:rPr lang="en-GB" sz="1100" kern="1200" dirty="0" smtClean="0">
                          <a:solidFill>
                            <a:schemeClr val="dk1"/>
                          </a:solidFill>
                          <a:effectLst/>
                          <a:latin typeface="+mn-lt"/>
                          <a:ea typeface="+mn-ea"/>
                          <a:cs typeface="+mn-cs"/>
                        </a:rPr>
                        <a:t>To mask other drugs</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Anyone taking drugs, Boxers/Jockeys  trying to lose weight</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Dehydration, which can cause dizziness, muscle cramps, headaches and nausea.</a:t>
                      </a:r>
                    </a:p>
                    <a:p>
                      <a:pPr algn="ctr"/>
                      <a:endParaRPr lang="en-GB" sz="1100" kern="1200" dirty="0" smtClean="0">
                        <a:solidFill>
                          <a:schemeClr val="dk1"/>
                        </a:solidFill>
                        <a:effectLst/>
                        <a:latin typeface="+mn-lt"/>
                        <a:ea typeface="+mn-ea"/>
                        <a:cs typeface="+mn-cs"/>
                      </a:endParaRPr>
                    </a:p>
                    <a:p>
                      <a:pPr algn="ctr"/>
                      <a:r>
                        <a:rPr lang="en-GB" sz="1100" kern="1200" dirty="0" smtClean="0">
                          <a:solidFill>
                            <a:schemeClr val="dk1"/>
                          </a:solidFill>
                          <a:effectLst/>
                          <a:latin typeface="+mn-lt"/>
                          <a:ea typeface="+mn-ea"/>
                          <a:cs typeface="+mn-cs"/>
                        </a:rPr>
                        <a:t>Long term effect such as kidney problems.</a:t>
                      </a:r>
                      <a:endParaRPr lang="en-GB" sz="1100" kern="1200" dirty="0">
                        <a:solidFill>
                          <a:schemeClr val="dk1"/>
                        </a:solidFill>
                        <a:effectLst/>
                        <a:latin typeface="+mn-lt"/>
                        <a:ea typeface="+mn-ea"/>
                        <a:cs typeface="+mn-cs"/>
                      </a:endParaRPr>
                    </a:p>
                  </a:txBody>
                  <a:tcPr anchor="ctr"/>
                </a:tc>
              </a:tr>
              <a:tr h="412942">
                <a:tc>
                  <a:txBody>
                    <a:bodyPr/>
                    <a:lstStyle/>
                    <a:p>
                      <a:pPr algn="ctr">
                        <a:lnSpc>
                          <a:spcPct val="107000"/>
                        </a:lnSpc>
                        <a:spcAft>
                          <a:spcPts val="0"/>
                        </a:spcAft>
                      </a:pPr>
                      <a:r>
                        <a:rPr lang="en-GB" sz="1100" kern="1200" dirty="0">
                          <a:solidFill>
                            <a:schemeClr val="dk1"/>
                          </a:solidFill>
                          <a:effectLst/>
                          <a:latin typeface="+mn-lt"/>
                          <a:ea typeface="+mn-ea"/>
                          <a:cs typeface="+mn-cs"/>
                        </a:rPr>
                        <a:t>Narcotic analgesics</a:t>
                      </a:r>
                    </a:p>
                  </a:txBody>
                  <a:tcPr marL="68580" marR="68580" marT="0" marB="0" anchor="ctr"/>
                </a:tc>
                <a:tc>
                  <a:txBody>
                    <a:bodyPr/>
                    <a:lstStyle/>
                    <a:p>
                      <a:pPr algn="ctr"/>
                      <a:r>
                        <a:rPr lang="en-GB" sz="1100" kern="1200" dirty="0" smtClean="0">
                          <a:solidFill>
                            <a:schemeClr val="dk1"/>
                          </a:solidFill>
                          <a:effectLst/>
                          <a:latin typeface="+mn-lt"/>
                          <a:ea typeface="+mn-ea"/>
                          <a:cs typeface="+mn-cs"/>
                        </a:rPr>
                        <a:t>To train while injured </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Anyone who is injured </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Addictive</a:t>
                      </a:r>
                      <a:endParaRPr lang="en-GB" sz="1100" kern="1200" dirty="0">
                        <a:solidFill>
                          <a:schemeClr val="dk1"/>
                        </a:solidFill>
                        <a:effectLst/>
                        <a:latin typeface="+mn-lt"/>
                        <a:ea typeface="+mn-ea"/>
                        <a:cs typeface="+mn-cs"/>
                      </a:endParaRPr>
                    </a:p>
                  </a:txBody>
                  <a:tcPr anchor="ctr"/>
                </a:tc>
              </a:tr>
              <a:tr h="475167">
                <a:tc>
                  <a:txBody>
                    <a:bodyPr/>
                    <a:lstStyle/>
                    <a:p>
                      <a:pPr algn="ctr">
                        <a:lnSpc>
                          <a:spcPct val="107000"/>
                        </a:lnSpc>
                        <a:spcAft>
                          <a:spcPts val="0"/>
                        </a:spcAft>
                      </a:pPr>
                      <a:r>
                        <a:rPr lang="en-GB" sz="1100" kern="1200" dirty="0">
                          <a:solidFill>
                            <a:schemeClr val="dk1"/>
                          </a:solidFill>
                          <a:effectLst/>
                          <a:latin typeface="+mn-lt"/>
                          <a:ea typeface="+mn-ea"/>
                          <a:cs typeface="+mn-cs"/>
                        </a:rPr>
                        <a:t>Stimulants</a:t>
                      </a:r>
                    </a:p>
                  </a:txBody>
                  <a:tcPr marL="68580" marR="68580" marT="0" marB="0" anchor="ctr"/>
                </a:tc>
                <a:tc>
                  <a:txBody>
                    <a:bodyPr/>
                    <a:lstStyle/>
                    <a:p>
                      <a:pPr algn="ctr"/>
                      <a:r>
                        <a:rPr lang="en-GB" sz="1100" kern="1200" dirty="0" smtClean="0">
                          <a:solidFill>
                            <a:schemeClr val="dk1"/>
                          </a:solidFill>
                          <a:effectLst/>
                          <a:latin typeface="+mn-lt"/>
                          <a:ea typeface="+mn-ea"/>
                          <a:cs typeface="+mn-cs"/>
                        </a:rPr>
                        <a:t>Improve reaction time</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Sprinters, Goalkeepers, Boxers</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Can cause heart failure, addictive</a:t>
                      </a:r>
                      <a:endParaRPr lang="en-GB" sz="1100" kern="1200" dirty="0">
                        <a:solidFill>
                          <a:schemeClr val="dk1"/>
                        </a:solidFill>
                        <a:effectLst/>
                        <a:latin typeface="+mn-lt"/>
                        <a:ea typeface="+mn-ea"/>
                        <a:cs typeface="+mn-cs"/>
                      </a:endParaRPr>
                    </a:p>
                  </a:txBody>
                  <a:tcPr anchor="ctr"/>
                </a:tc>
              </a:tr>
              <a:tr h="599262">
                <a:tc>
                  <a:txBody>
                    <a:bodyPr/>
                    <a:lstStyle/>
                    <a:p>
                      <a:pPr algn="ctr">
                        <a:lnSpc>
                          <a:spcPct val="107000"/>
                        </a:lnSpc>
                        <a:spcAft>
                          <a:spcPts val="0"/>
                        </a:spcAft>
                      </a:pPr>
                      <a:r>
                        <a:rPr lang="en-GB" sz="1100" kern="1200" dirty="0">
                          <a:solidFill>
                            <a:schemeClr val="dk1"/>
                          </a:solidFill>
                          <a:effectLst/>
                          <a:latin typeface="+mn-lt"/>
                          <a:ea typeface="+mn-ea"/>
                          <a:cs typeface="+mn-cs"/>
                        </a:rPr>
                        <a:t>Peptide hormones including erythropoietin/EPO</a:t>
                      </a:r>
                    </a:p>
                  </a:txBody>
                  <a:tcPr marL="68580" marR="68580" marT="0" marB="0" anchor="ctr"/>
                </a:tc>
                <a:tc>
                  <a:txBody>
                    <a:bodyPr/>
                    <a:lstStyle/>
                    <a:p>
                      <a:pPr algn="ctr"/>
                      <a:r>
                        <a:rPr lang="en-GB" sz="1100" kern="1200" dirty="0" smtClean="0">
                          <a:solidFill>
                            <a:schemeClr val="dk1"/>
                          </a:solidFill>
                          <a:effectLst/>
                          <a:latin typeface="+mn-lt"/>
                          <a:ea typeface="+mn-ea"/>
                          <a:cs typeface="+mn-cs"/>
                        </a:rPr>
                        <a:t>Increase muscles growth and aid recovery</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Any athlete trying to train more</a:t>
                      </a:r>
                      <a:endParaRPr lang="en-GB" sz="1100" kern="1200" dirty="0">
                        <a:solidFill>
                          <a:schemeClr val="dk1"/>
                        </a:solidFill>
                        <a:effectLst/>
                        <a:latin typeface="+mn-lt"/>
                        <a:ea typeface="+mn-ea"/>
                        <a:cs typeface="+mn-cs"/>
                      </a:endParaRPr>
                    </a:p>
                  </a:txBody>
                  <a:tcPr anchor="ctr"/>
                </a:tc>
                <a:tc>
                  <a:txBody>
                    <a:bodyPr/>
                    <a:lstStyle/>
                    <a:p>
                      <a:pPr algn="ctr"/>
                      <a:r>
                        <a:rPr lang="en-GB" sz="1100" kern="1200" dirty="0" smtClean="0">
                          <a:solidFill>
                            <a:schemeClr val="dk1"/>
                          </a:solidFill>
                          <a:effectLst/>
                          <a:latin typeface="+mn-lt"/>
                          <a:ea typeface="+mn-ea"/>
                          <a:cs typeface="+mn-cs"/>
                        </a:rPr>
                        <a:t>EPO - risk of stroke or heart problems and HGH - abnormal growth, heart disease, diabetes, arthritis etc.</a:t>
                      </a:r>
                      <a:endParaRPr lang="en-GB" sz="1100" kern="1200" dirty="0">
                        <a:solidFill>
                          <a:schemeClr val="dk1"/>
                        </a:solidFill>
                        <a:effectLst/>
                        <a:latin typeface="+mn-lt"/>
                        <a:ea typeface="+mn-ea"/>
                        <a:cs typeface="+mn-cs"/>
                      </a:endParaRPr>
                    </a:p>
                  </a:txBody>
                  <a:tcPr anchor="ctr"/>
                </a:tc>
              </a:tr>
            </a:tbl>
          </a:graphicData>
        </a:graphic>
      </p:graphicFrame>
    </p:spTree>
    <p:extLst>
      <p:ext uri="{BB962C8B-B14F-4D97-AF65-F5344CB8AC3E}">
        <p14:creationId xmlns:p14="http://schemas.microsoft.com/office/powerpoint/2010/main" val="344922960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Give reasons why some performers might risk taking performance-enhancing drugs.</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3" name="Rounded Rectangle 2"/>
          <p:cNvSpPr/>
          <p:nvPr/>
        </p:nvSpPr>
        <p:spPr>
          <a:xfrm>
            <a:off x="821932" y="1853248"/>
            <a:ext cx="8815227" cy="445261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600" dirty="0" smtClean="0">
                <a:solidFill>
                  <a:schemeClr val="bg1"/>
                </a:solidFill>
              </a:rPr>
              <a:t>Some people </a:t>
            </a:r>
            <a:r>
              <a:rPr lang="en-GB" sz="1600" dirty="0">
                <a:solidFill>
                  <a:schemeClr val="bg1"/>
                </a:solidFill>
              </a:rPr>
              <a:t>take drugs to enhance or improve their performance or encourage to do so by the coaches or fellow athletes.</a:t>
            </a:r>
          </a:p>
          <a:p>
            <a:pPr algn="ctr"/>
            <a:r>
              <a:rPr lang="en-GB" sz="1600" dirty="0">
                <a:solidFill>
                  <a:schemeClr val="bg1"/>
                </a:solidFill>
              </a:rPr>
              <a:t/>
            </a:r>
            <a:br>
              <a:rPr lang="en-GB" sz="1600" dirty="0">
                <a:solidFill>
                  <a:schemeClr val="bg1"/>
                </a:solidFill>
              </a:rPr>
            </a:br>
            <a:r>
              <a:rPr lang="en-GB" sz="1600" dirty="0">
                <a:solidFill>
                  <a:schemeClr val="bg1"/>
                </a:solidFill>
              </a:rPr>
              <a:t/>
            </a:r>
            <a:br>
              <a:rPr lang="en-GB" sz="1600" dirty="0">
                <a:solidFill>
                  <a:schemeClr val="bg1"/>
                </a:solidFill>
              </a:rPr>
            </a:br>
            <a:r>
              <a:rPr lang="en-GB" sz="1600" dirty="0">
                <a:solidFill>
                  <a:schemeClr val="bg1"/>
                </a:solidFill>
              </a:rPr>
              <a:t>Professionals who compete  the highest levels can make lots of money. Some athletes might take drugs so they can compete at higher levels than they would otherwise have reached.</a:t>
            </a:r>
          </a:p>
          <a:p>
            <a:pPr algn="ctr"/>
            <a:r>
              <a:rPr lang="en-GB" sz="1600" dirty="0">
                <a:solidFill>
                  <a:schemeClr val="bg1"/>
                </a:solidFill>
              </a:rPr>
              <a:t/>
            </a:r>
            <a:br>
              <a:rPr lang="en-GB" sz="1600" dirty="0">
                <a:solidFill>
                  <a:schemeClr val="bg1"/>
                </a:solidFill>
              </a:rPr>
            </a:br>
            <a:r>
              <a:rPr lang="en-GB" sz="1600" dirty="0" smtClean="0">
                <a:solidFill>
                  <a:schemeClr val="bg1"/>
                </a:solidFill>
              </a:rPr>
              <a:t>Another incentive </a:t>
            </a:r>
            <a:r>
              <a:rPr lang="en-GB" sz="1600" dirty="0">
                <a:solidFill>
                  <a:schemeClr val="bg1"/>
                </a:solidFill>
              </a:rPr>
              <a:t>is that the competitive life of a professional sportsman is comparatively short and so they may take drugs to prolong the career, in order to make more money.</a:t>
            </a:r>
          </a:p>
          <a:p>
            <a:pPr algn="ctr"/>
            <a:r>
              <a:rPr lang="en-GB" sz="1600" dirty="0">
                <a:solidFill>
                  <a:schemeClr val="bg1"/>
                </a:solidFill>
              </a:rPr>
              <a:t/>
            </a:r>
            <a:br>
              <a:rPr lang="en-GB" sz="1600" dirty="0">
                <a:solidFill>
                  <a:schemeClr val="bg1"/>
                </a:solidFill>
              </a:rPr>
            </a:br>
            <a:r>
              <a:rPr lang="en-GB" sz="1600" dirty="0">
                <a:solidFill>
                  <a:schemeClr val="bg1"/>
                </a:solidFill>
              </a:rPr>
              <a:t>This tangible incentive create a huge temptation for athletes complete faster stronger for longer and performance enhancing drugs can help them achieve this.</a:t>
            </a:r>
          </a:p>
          <a:p>
            <a:pPr algn="ctr"/>
            <a:r>
              <a:rPr lang="en-GB" sz="1600" dirty="0">
                <a:solidFill>
                  <a:schemeClr val="bg1"/>
                </a:solidFill>
              </a:rPr>
              <a:t/>
            </a:r>
            <a:br>
              <a:rPr lang="en-GB" sz="1600" dirty="0">
                <a:solidFill>
                  <a:schemeClr val="bg1"/>
                </a:solidFill>
              </a:rPr>
            </a:br>
            <a:endParaRPr lang="en-GB" sz="1600" dirty="0">
              <a:solidFill>
                <a:schemeClr val="bg1"/>
              </a:solidFill>
            </a:endParaRPr>
          </a:p>
        </p:txBody>
      </p:sp>
    </p:spTree>
    <p:extLst>
      <p:ext uri="{BB962C8B-B14F-4D97-AF65-F5344CB8AC3E}">
        <p14:creationId xmlns:p14="http://schemas.microsoft.com/office/powerpoint/2010/main" val="27946854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1546421869"/>
              </p:ext>
            </p:extLst>
          </p:nvPr>
        </p:nvGraphicFramePr>
        <p:xfrm>
          <a:off x="1103313" y="2052638"/>
          <a:ext cx="8127999" cy="3144520"/>
        </p:xfrm>
        <a:graphic>
          <a:graphicData uri="http://schemas.openxmlformats.org/drawingml/2006/table">
            <a:tbl>
              <a:tblPr firstRow="1" bandRow="1">
                <a:tableStyleId>{284E427A-3D55-4303-BF80-6455036E1DE7}</a:tableStyleId>
              </a:tblPr>
              <a:tblGrid>
                <a:gridCol w="2709333"/>
                <a:gridCol w="2709333"/>
                <a:gridCol w="2709333"/>
              </a:tblGrid>
              <a:tr h="370840">
                <a:tc>
                  <a:txBody>
                    <a:bodyPr/>
                    <a:lstStyle/>
                    <a:p>
                      <a:pPr algn="ctr"/>
                      <a:r>
                        <a:rPr lang="en-GB" dirty="0" smtClean="0"/>
                        <a:t>Drug</a:t>
                      </a:r>
                      <a:endParaRPr lang="en-GB" dirty="0"/>
                    </a:p>
                  </a:txBody>
                  <a:tcPr anchor="ctr"/>
                </a:tc>
                <a:tc>
                  <a:txBody>
                    <a:bodyPr/>
                    <a:lstStyle/>
                    <a:p>
                      <a:pPr algn="ctr"/>
                      <a:r>
                        <a:rPr lang="en-GB" dirty="0" smtClean="0"/>
                        <a:t>Effect in sport</a:t>
                      </a:r>
                      <a:endParaRPr lang="en-GB" dirty="0"/>
                    </a:p>
                  </a:txBody>
                  <a:tcPr anchor="ctr"/>
                </a:tc>
                <a:tc>
                  <a:txBody>
                    <a:bodyPr/>
                    <a:lstStyle/>
                    <a:p>
                      <a:pPr algn="ctr"/>
                      <a:r>
                        <a:rPr lang="en-GB" dirty="0" smtClean="0"/>
                        <a:t>Why would</a:t>
                      </a:r>
                      <a:r>
                        <a:rPr lang="en-GB" baseline="0" dirty="0" smtClean="0"/>
                        <a:t> you take them</a:t>
                      </a:r>
                      <a:endParaRPr lang="en-GB" dirty="0"/>
                    </a:p>
                  </a:txBody>
                  <a:tcPr anchor="ctr"/>
                </a:tc>
              </a:tr>
              <a:tr h="370840">
                <a:tc>
                  <a:txBody>
                    <a:bodyPr/>
                    <a:lstStyle/>
                    <a:p>
                      <a:pPr algn="ctr">
                        <a:lnSpc>
                          <a:spcPct val="107000"/>
                        </a:lnSpc>
                        <a:spcAft>
                          <a:spcPts val="0"/>
                        </a:spcAft>
                      </a:pPr>
                      <a:r>
                        <a:rPr lang="en-GB" sz="1100" kern="1200" dirty="0">
                          <a:effectLst/>
                        </a:rPr>
                        <a:t>Anabolic steroids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Increase Strengthen,</a:t>
                      </a:r>
                      <a:r>
                        <a:rPr lang="en-GB" sz="1100" kern="1200" baseline="0" dirty="0" smtClean="0">
                          <a:effectLst/>
                        </a:rPr>
                        <a:t> Speed, Power</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kern="1200" dirty="0" smtClean="0">
                          <a:effectLst/>
                        </a:rPr>
                        <a:t>Increase muscles growth and aid recovery</a:t>
                      </a:r>
                      <a:endPar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Beta blockers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Increases</a:t>
                      </a:r>
                      <a:r>
                        <a:rPr lang="en-GB" sz="1100" kern="1200" baseline="0" dirty="0" smtClean="0">
                          <a:effectLst/>
                        </a:rPr>
                        <a:t> focus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Calm nerves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Diuretics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Can</a:t>
                      </a:r>
                      <a:r>
                        <a:rPr lang="en-GB" sz="1100" kern="1200" baseline="0" dirty="0" smtClean="0">
                          <a:effectLst/>
                        </a:rPr>
                        <a:t> mask other drugs from drug tests.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To mask other drugs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Narcotic analgesics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Can continue</a:t>
                      </a:r>
                      <a:r>
                        <a:rPr lang="en-GB" sz="1100" kern="1200" baseline="0" dirty="0" smtClean="0">
                          <a:effectLst/>
                        </a:rPr>
                        <a:t> training even when injured, train for longer</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To train</a:t>
                      </a:r>
                      <a:r>
                        <a:rPr lang="en-GB" sz="1100" kern="1200" baseline="0" dirty="0" smtClean="0">
                          <a:effectLst/>
                        </a:rPr>
                        <a:t> while injured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Stimulants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React quicker,</a:t>
                      </a:r>
                      <a:r>
                        <a:rPr lang="en-GB" sz="1100" kern="1200" baseline="0" dirty="0" smtClean="0">
                          <a:effectLst/>
                        </a:rPr>
                        <a:t> e.g. to the starting gun in 100m</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Improve reaction time</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dirty="0">
                          <a:effectLst/>
                        </a:rPr>
                        <a:t>Peptide hormones including erythropoietin/EPO</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Increases size</a:t>
                      </a:r>
                      <a:r>
                        <a:rPr lang="en-GB" sz="1100" kern="1200" baseline="0" dirty="0" smtClean="0">
                          <a:effectLst/>
                        </a:rPr>
                        <a:t> allows shorter rest periods between training.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Increase muscles growth and aid recovery</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428620580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32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6">
            <a:clrChange>
              <a:clrFrom>
                <a:srgbClr val="284966"/>
              </a:clrFrom>
              <a:clrTo>
                <a:srgbClr val="284966">
                  <a:alpha val="0"/>
                </a:srgbClr>
              </a:clrTo>
            </a:clrChange>
          </a:blip>
          <a:stretch>
            <a:fillRect/>
          </a:stretch>
        </p:blipFill>
        <p:spPr>
          <a:xfrm>
            <a:off x="2700337" y="2809875"/>
            <a:ext cx="6791325" cy="1238250"/>
          </a:xfrm>
          <a:prstGeom prst="rect">
            <a:avLst/>
          </a:prstGeom>
        </p:spPr>
      </p:pic>
      <p:pic>
        <p:nvPicPr>
          <p:cNvPr id="9" name="Picture 8">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69890536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2 types of drugs: recreational (smoking and alcohol) and performance enhancing (peptide hormones, anabolic steroids, narcotics/analgesics, stimulants, diuretics and beta blockers).</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sp>
        <p:nvSpPr>
          <p:cNvPr id="3" name="Content Placeholder 2"/>
          <p:cNvSpPr>
            <a:spLocks noGrp="1"/>
          </p:cNvSpPr>
          <p:nvPr>
            <p:ph idx="1"/>
          </p:nvPr>
        </p:nvSpPr>
        <p:spPr/>
        <p:txBody>
          <a:bodyPr/>
          <a:lstStyle/>
          <a:p>
            <a:endParaRPr lang="en-GB" dirty="0"/>
          </a:p>
        </p:txBody>
      </p:sp>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5100" y="2814637"/>
            <a:ext cx="6781800" cy="12287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06212892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performance (i.e. potential benefits, side-effects, examples of athletes who may use them).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686050" y="2786062"/>
            <a:ext cx="6819900" cy="12858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52870199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Give reasons why some performers might risk taking performance-enhancing drugs.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676525" y="2786062"/>
            <a:ext cx="6838950" cy="12858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68984864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0337" y="2809875"/>
            <a:ext cx="6791325" cy="12382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80609587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6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36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19387" y="2428875"/>
            <a:ext cx="6753225" cy="2000250"/>
          </a:xfrm>
          <a:prstGeom prst="rect">
            <a:avLst/>
          </a:prstGeom>
        </p:spPr>
      </p:pic>
    </p:spTree>
    <p:extLst>
      <p:ext uri="{BB962C8B-B14F-4D97-AF65-F5344CB8AC3E}">
        <p14:creationId xmlns:p14="http://schemas.microsoft.com/office/powerpoint/2010/main" val="3962466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0"/>
            <a:ext cx="9404723" cy="1400530"/>
          </a:xfrm>
        </p:spPr>
        <p:txBody>
          <a:bodyPr/>
          <a:lstStyle/>
          <a:p>
            <a:pPr algn="ctr"/>
            <a:r>
              <a:rPr lang="en-GB" dirty="0" smtClean="0"/>
              <a:t>Click a Topic to start </a:t>
            </a:r>
            <a:endParaRPr lang="en-GB" dirty="0"/>
          </a:p>
        </p:txBody>
      </p:sp>
      <p:grpSp>
        <p:nvGrpSpPr>
          <p:cNvPr id="25" name="Group 24"/>
          <p:cNvGrpSpPr/>
          <p:nvPr/>
        </p:nvGrpSpPr>
        <p:grpSpPr>
          <a:xfrm>
            <a:off x="867666" y="803154"/>
            <a:ext cx="10456668" cy="5793589"/>
            <a:chOff x="854676" y="1064411"/>
            <a:chExt cx="10456668" cy="5793589"/>
          </a:xfrm>
        </p:grpSpPr>
        <p:sp>
          <p:nvSpPr>
            <p:cNvPr id="12" name="Cloud Callout 11">
              <a:hlinkClick r:id="rId2" action="ppaction://hlinksldjump"/>
            </p:cNvPr>
            <p:cNvSpPr/>
            <p:nvPr/>
          </p:nvSpPr>
          <p:spPr>
            <a:xfrm>
              <a:off x="854676" y="2201652"/>
              <a:ext cx="2329318" cy="1349780"/>
            </a:xfrm>
            <a:prstGeom prst="cloudCallout">
              <a:avLst>
                <a:gd name="adj1" fmla="val 118043"/>
                <a:gd name="adj2" fmla="val 31734"/>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200" b="1" dirty="0"/>
                <a:t>HAL and your muscular system</a:t>
              </a:r>
            </a:p>
          </p:txBody>
        </p:sp>
        <p:sp>
          <p:nvSpPr>
            <p:cNvPr id="13" name="Cloud Callout 12">
              <a:hlinkClick r:id="rId3" action="ppaction://hlinksldjump"/>
            </p:cNvPr>
            <p:cNvSpPr/>
            <p:nvPr/>
          </p:nvSpPr>
          <p:spPr>
            <a:xfrm>
              <a:off x="5722595" y="1064411"/>
              <a:ext cx="2329318" cy="1349780"/>
            </a:xfrm>
            <a:prstGeom prst="cloudCallout">
              <a:avLst>
                <a:gd name="adj1" fmla="val -16967"/>
                <a:gd name="adj2" fmla="val 112552"/>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200" b="1" dirty="0"/>
                <a:t>Healthy, active lifestyles (HAL) and how they can benefit </a:t>
              </a:r>
              <a:r>
                <a:rPr lang="en-GB" sz="1200" b="1" dirty="0" smtClean="0"/>
                <a:t>you</a:t>
              </a:r>
              <a:endParaRPr lang="en-GB" sz="1200" dirty="0"/>
            </a:p>
          </p:txBody>
        </p:sp>
        <p:sp>
          <p:nvSpPr>
            <p:cNvPr id="14" name="Cloud Callout 13">
              <a:hlinkClick r:id="rId4" action="ppaction://hlinksldjump"/>
            </p:cNvPr>
            <p:cNvSpPr/>
            <p:nvPr/>
          </p:nvSpPr>
          <p:spPr>
            <a:xfrm>
              <a:off x="8051913" y="1693155"/>
              <a:ext cx="2329318" cy="1349780"/>
            </a:xfrm>
            <a:prstGeom prst="cloudCallout">
              <a:avLst>
                <a:gd name="adj1" fmla="val -77600"/>
                <a:gd name="adj2" fmla="val 9382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b="1" dirty="0"/>
                <a:t>Influences on your HAL</a:t>
              </a:r>
            </a:p>
          </p:txBody>
        </p:sp>
        <p:sp>
          <p:nvSpPr>
            <p:cNvPr id="15" name="Cloud Callout 14">
              <a:hlinkClick r:id="rId5" action="ppaction://hlinksldjump"/>
            </p:cNvPr>
            <p:cNvSpPr/>
            <p:nvPr/>
          </p:nvSpPr>
          <p:spPr>
            <a:xfrm>
              <a:off x="8982026" y="3285244"/>
              <a:ext cx="2329318" cy="1349780"/>
            </a:xfrm>
            <a:prstGeom prst="cloudCallout">
              <a:avLst>
                <a:gd name="adj1" fmla="val -115246"/>
                <a:gd name="adj2" fmla="val 1138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200" b="1" dirty="0" smtClean="0"/>
                <a:t>Exercise and fitness as part of your HAL</a:t>
              </a:r>
              <a:endParaRPr lang="en-GB" sz="1200" b="1" dirty="0"/>
            </a:p>
          </p:txBody>
        </p:sp>
        <p:sp>
          <p:nvSpPr>
            <p:cNvPr id="16" name="Cloud Callout 15">
              <a:hlinkClick r:id="rId6" action="ppaction://hlinksldjump"/>
            </p:cNvPr>
            <p:cNvSpPr/>
            <p:nvPr/>
          </p:nvSpPr>
          <p:spPr>
            <a:xfrm>
              <a:off x="8494374" y="4927649"/>
              <a:ext cx="2329318" cy="1349780"/>
            </a:xfrm>
            <a:prstGeom prst="cloudCallout">
              <a:avLst>
                <a:gd name="adj1" fmla="val -95310"/>
                <a:gd name="adj2" fmla="val -5889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b="1" dirty="0"/>
                <a:t>Physical activity as part of your HAL</a:t>
              </a:r>
            </a:p>
          </p:txBody>
        </p:sp>
        <p:sp>
          <p:nvSpPr>
            <p:cNvPr id="17" name="Cloud Callout 16">
              <a:hlinkClick r:id="rId7" action="ppaction://hlinksldjump"/>
            </p:cNvPr>
            <p:cNvSpPr/>
            <p:nvPr/>
          </p:nvSpPr>
          <p:spPr>
            <a:xfrm>
              <a:off x="5889418" y="5481869"/>
              <a:ext cx="2329318" cy="1349780"/>
            </a:xfrm>
            <a:prstGeom prst="cloudCallout">
              <a:avLst>
                <a:gd name="adj1" fmla="val -43320"/>
                <a:gd name="adj2" fmla="val -100748"/>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200" b="1" dirty="0"/>
                <a:t>Your personal health and well-being</a:t>
              </a:r>
            </a:p>
          </p:txBody>
        </p:sp>
        <p:sp>
          <p:nvSpPr>
            <p:cNvPr id="18" name="Cloud Callout 17">
              <a:hlinkClick r:id="rId8" action="ppaction://hlinksldjump"/>
            </p:cNvPr>
            <p:cNvSpPr/>
            <p:nvPr/>
          </p:nvSpPr>
          <p:spPr>
            <a:xfrm>
              <a:off x="3284462" y="5508220"/>
              <a:ext cx="2329318" cy="1349780"/>
            </a:xfrm>
            <a:prstGeom prst="cloudCallout">
              <a:avLst>
                <a:gd name="adj1" fmla="val 38857"/>
                <a:gd name="adj2" fmla="val -101669"/>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b="1" dirty="0"/>
                <a:t>Physical activity and your healthy mind and body</a:t>
              </a:r>
            </a:p>
          </p:txBody>
        </p:sp>
        <p:sp>
          <p:nvSpPr>
            <p:cNvPr id="19" name="Cloud Callout 18">
              <a:hlinkClick r:id="rId9" action="ppaction://hlinksldjump"/>
            </p:cNvPr>
            <p:cNvSpPr/>
            <p:nvPr/>
          </p:nvSpPr>
          <p:spPr>
            <a:xfrm>
              <a:off x="904910" y="5309914"/>
              <a:ext cx="2329318" cy="1349780"/>
            </a:xfrm>
            <a:prstGeom prst="cloudCallout">
              <a:avLst>
                <a:gd name="adj1" fmla="val 84939"/>
                <a:gd name="adj2" fmla="val -9876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200" b="1" dirty="0"/>
                <a:t>A HAL and your cardiovascular system</a:t>
              </a:r>
            </a:p>
          </p:txBody>
        </p:sp>
        <p:sp>
          <p:nvSpPr>
            <p:cNvPr id="20" name="Cloud Callout 19">
              <a:hlinkClick r:id="rId10" action="ppaction://hlinksldjump"/>
            </p:cNvPr>
            <p:cNvSpPr/>
            <p:nvPr/>
          </p:nvSpPr>
          <p:spPr>
            <a:xfrm>
              <a:off x="854676" y="3960134"/>
              <a:ext cx="2329318" cy="1349780"/>
            </a:xfrm>
            <a:prstGeom prst="cloudCallout">
              <a:avLst>
                <a:gd name="adj1" fmla="val 81595"/>
                <a:gd name="adj2" fmla="val -53999"/>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b="1" dirty="0"/>
                <a:t>HAL and your respiratory system</a:t>
              </a:r>
            </a:p>
          </p:txBody>
        </p:sp>
        <p:sp>
          <p:nvSpPr>
            <p:cNvPr id="22" name="Cloud Callout 21">
              <a:hlinkClick r:id="rId11" action="ppaction://hlinksldjump"/>
            </p:cNvPr>
            <p:cNvSpPr/>
            <p:nvPr/>
          </p:nvSpPr>
          <p:spPr>
            <a:xfrm>
              <a:off x="3183994" y="1146627"/>
              <a:ext cx="2329318" cy="1349780"/>
            </a:xfrm>
            <a:prstGeom prst="cloudCallout">
              <a:avLst>
                <a:gd name="adj1" fmla="val 59471"/>
                <a:gd name="adj2" fmla="val 10915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b="1" dirty="0" smtClean="0"/>
                <a:t>HAL and your </a:t>
              </a:r>
              <a:r>
                <a:rPr lang="en-GB" sz="1200" b="1" dirty="0"/>
                <a:t>skeletal system</a:t>
              </a:r>
            </a:p>
          </p:txBody>
        </p:sp>
        <p:sp>
          <p:nvSpPr>
            <p:cNvPr id="4" name="Up Ribbon 3"/>
            <p:cNvSpPr/>
            <p:nvPr/>
          </p:nvSpPr>
          <p:spPr>
            <a:xfrm>
              <a:off x="3566998" y="3042935"/>
              <a:ext cx="4484915" cy="2206655"/>
            </a:xfrm>
            <a:prstGeom prst="ribbon2">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smtClean="0"/>
                <a:t>GCSE PE</a:t>
              </a:r>
              <a:endParaRPr lang="en-GB" dirty="0"/>
            </a:p>
          </p:txBody>
        </p:sp>
      </p:grpSp>
    </p:spTree>
    <p:extLst>
      <p:ext uri="{BB962C8B-B14F-4D97-AF65-F5344CB8AC3E}">
        <p14:creationId xmlns:p14="http://schemas.microsoft.com/office/powerpoint/2010/main" val="2874895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Explain what makes up a </a:t>
            </a:r>
            <a:r>
              <a:rPr lang="en-GB" sz="4400" dirty="0" smtClean="0">
                <a:solidFill>
                  <a:schemeClr val="tx1"/>
                </a:solidFill>
                <a:latin typeface="Cambria" panose="02040503050406030204" pitchFamily="18" charset="0"/>
                <a:ea typeface="Cambria" panose="02040503050406030204" pitchFamily="18" charset="0"/>
                <a:cs typeface="Arial" panose="020B0604020202020204" pitchFamily="34" charset="0"/>
              </a:rPr>
              <a:t>HAL</a:t>
            </a:r>
            <a:endParaRPr lang="en-GB" dirty="0">
              <a:solidFill>
                <a:schemeClr val="tx1"/>
              </a:solidFill>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7" name="Rounded Rectangle 6"/>
          <p:cNvSpPr/>
          <p:nvPr/>
        </p:nvSpPr>
        <p:spPr>
          <a:xfrm>
            <a:off x="1417228" y="1525455"/>
            <a:ext cx="8633606" cy="45307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lnSpc>
                <a:spcPct val="115000"/>
              </a:lnSpc>
            </a:pPr>
            <a:r>
              <a:rPr lang="en-GB" sz="1400" dirty="0">
                <a:solidFill>
                  <a:schemeClr val="tx1"/>
                </a:solidFill>
                <a:latin typeface="Calibri" panose="020F0502020204030204" pitchFamily="34" charset="0"/>
                <a:ea typeface="Calibri" panose="020F0502020204030204" pitchFamily="34" charset="0"/>
                <a:cs typeface="Arial" panose="020B0604020202020204" pitchFamily="34" charset="0"/>
              </a:rPr>
              <a:t>Physical activity can stimulate an individual. These stimulants are Cooperation, Competition, Physical Challenge, Aesthetic Appreciation and the development of friendships and social mixing.</a:t>
            </a:r>
          </a:p>
          <a:p>
            <a:pPr marL="457200" algn="ctr">
              <a:lnSpc>
                <a:spcPct val="115000"/>
              </a:lnSpc>
              <a:spcAft>
                <a:spcPts val="0"/>
              </a:spcAft>
            </a:pPr>
            <a:r>
              <a:rPr lang="en-GB" sz="1400" dirty="0">
                <a:solidFill>
                  <a:schemeClr val="tx1"/>
                </a:solidFill>
                <a:latin typeface="Calibri" panose="020F0502020204030204" pitchFamily="34" charset="0"/>
                <a:ea typeface="Calibri" panose="020F0502020204030204" pitchFamily="34" charset="0"/>
                <a:cs typeface="Arial" panose="020B0604020202020204" pitchFamily="34" charset="0"/>
              </a:rPr>
              <a:t> </a:t>
            </a:r>
            <a:r>
              <a:rPr lang="en-GB" sz="1400" dirty="0" smtClean="0">
                <a:solidFill>
                  <a:schemeClr val="tx1"/>
                </a:solidFill>
                <a:latin typeface="Calibri" panose="020F0502020204030204" pitchFamily="34" charset="0"/>
                <a:ea typeface="Calibri" panose="020F0502020204030204" pitchFamily="34" charset="0"/>
                <a:cs typeface="Arial" panose="020B0604020202020204" pitchFamily="34" charset="0"/>
              </a:rPr>
              <a:t>Describe </a:t>
            </a:r>
            <a:r>
              <a:rPr lang="en-GB" sz="1400" dirty="0">
                <a:solidFill>
                  <a:schemeClr val="tx1"/>
                </a:solidFill>
                <a:latin typeface="Calibri" panose="020F0502020204030204" pitchFamily="34" charset="0"/>
                <a:ea typeface="Calibri" panose="020F0502020204030204" pitchFamily="34" charset="0"/>
                <a:cs typeface="Arial" panose="020B0604020202020204" pitchFamily="34" charset="0"/>
              </a:rPr>
              <a:t>4 of these factors (4)</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COOPERATION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opportunity to get involved with others to achieve something together, working towards common goals</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COMPETITION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as a player improves the level of competition rises, a person may seek harder competition regularly</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PHYSICAL CHALLENGE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seeing problems through individually or as a member of a team, reaching a set goal or target</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AESTHETIC APPRECIATION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recognising the beauty of a performance and attempting to replicate it</a:t>
            </a:r>
          </a:p>
          <a:p>
            <a:pPr marL="457200" algn="ctr">
              <a:lnSpc>
                <a:spcPct val="115000"/>
              </a:lnSpc>
              <a:spcAft>
                <a:spcPts val="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 </a:t>
            </a:r>
          </a:p>
          <a:p>
            <a:pPr marL="457200" algn="ctr">
              <a:lnSpc>
                <a:spcPct val="115000"/>
              </a:lnSpc>
              <a:spcAft>
                <a:spcPts val="100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DEVELOPMENT OF FRIENDSHIPS AND SOCIAL MIXING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attending social events, meeting new people, becoming more outgoing</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128202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2 types of drugs: recreational (smoking and alcohol) and performance enhancing (peptide hormones, anabolic steroids, narcotics/analgesics, stimulants, diuretics and beta blockers).</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76525" y="2443162"/>
            <a:ext cx="6838950" cy="1971675"/>
          </a:xfrm>
          <a:prstGeom prst="rect">
            <a:avLst/>
          </a:prstGeom>
        </p:spPr>
      </p:pic>
    </p:spTree>
    <p:extLst>
      <p:ext uri="{BB962C8B-B14F-4D97-AF65-F5344CB8AC3E}">
        <p14:creationId xmlns:p14="http://schemas.microsoft.com/office/powerpoint/2010/main" val="254637965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performance (i.e. potential benefits, side-effects, examples of athletes who may use them).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81287" y="2447925"/>
            <a:ext cx="6829425" cy="1962150"/>
          </a:xfrm>
          <a:prstGeom prst="rect">
            <a:avLst/>
          </a:prstGeom>
        </p:spPr>
      </p:pic>
    </p:spTree>
    <p:extLst>
      <p:ext uri="{BB962C8B-B14F-4D97-AF65-F5344CB8AC3E}">
        <p14:creationId xmlns:p14="http://schemas.microsoft.com/office/powerpoint/2010/main" val="24131440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Give reasons why some performers might risk taking performance-enhancing drugs.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14625" y="2438400"/>
            <a:ext cx="6762750" cy="1981200"/>
          </a:xfrm>
          <a:prstGeom prst="rect">
            <a:avLst/>
          </a:prstGeom>
        </p:spPr>
      </p:pic>
    </p:spTree>
    <p:extLst>
      <p:ext uri="{BB962C8B-B14F-4D97-AF65-F5344CB8AC3E}">
        <p14:creationId xmlns:p14="http://schemas.microsoft.com/office/powerpoint/2010/main" val="100174596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19387" y="2428875"/>
            <a:ext cx="6753225" cy="2000250"/>
          </a:xfrm>
          <a:prstGeom prst="rect">
            <a:avLst/>
          </a:prstGeom>
        </p:spPr>
      </p:pic>
    </p:spTree>
    <p:extLst>
      <p:ext uri="{BB962C8B-B14F-4D97-AF65-F5344CB8AC3E}">
        <p14:creationId xmlns:p14="http://schemas.microsoft.com/office/powerpoint/2010/main" val="308759163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24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84880" y="1961525"/>
            <a:ext cx="8243299" cy="29597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An </a:t>
            </a:r>
            <a:r>
              <a:rPr lang="en-GB" sz="2000" dirty="0"/>
              <a:t>athlete is intending to cheat in order to raise their performance in the 100m, explain how they could do this through drug taking (6)</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5174615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2 types of drugs: recreational (smoking and alcohol) and performance enhancing (peptide hormones, anabolic steroids, narcotics/analgesics, stimulants, diuretics and beta blockers).</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133600" y="2106211"/>
            <a:ext cx="8243299" cy="29597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dirty="0"/>
          </a:p>
        </p:txBody>
      </p:sp>
      <p:pic>
        <p:nvPicPr>
          <p:cNvPr id="2051" name="Picture 6" descr="http://t2.gstatic.com/images?q=tbn:ANd9GcRi-9uBUeQ2Mrzys9oOf-y_hWA7v7-3wEM3Srzj5IjSW_SAPiP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4187" y="3318179"/>
            <a:ext cx="19843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5" descr="https://encrypted-tbn1.gstatic.com/images?q=tbn:ANd9GcTZVvCVk99tBAybVUsvjgAOZyffbTMFPZznHCJQkwd94bM7LtsyzQ">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762" y="3327704"/>
            <a:ext cx="1106488"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7" descr="http://t3.gstatic.com/images?q=tbn:ANd9GcTRy2LuCnENU2vKuGpUadreU1jjsuuOvRyLxXBLqqkCdZSCT8k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562" y="3503916"/>
            <a:ext cx="20145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2834187" y="2815512"/>
            <a:ext cx="731001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Explain which performance enhancing drugs the following athletes would be best suited to and why they would take them.</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1715784" y="33647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3" name="Picture 12">
            <a:hlinkClick r:id="rId11" action="ppaction://hlinksldjump"/>
          </p:cNvPr>
          <p:cNvPicPr>
            <a:picLocks noChangeAspect="1"/>
          </p:cNvPicPr>
          <p:nvPr/>
        </p:nvPicPr>
        <p:blipFill>
          <a:blip r:embed="rId12">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41514184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a:t>
            </a:r>
            <a:r>
              <a:rPr lang="en-GB" sz="2400" dirty="0" smtClean="0">
                <a:solidFill>
                  <a:srgbClr val="EBEBEB"/>
                </a:solidFill>
                <a:latin typeface="Cambria" panose="02040503050406030204" pitchFamily="18" charset="0"/>
                <a:ea typeface="Cambria" panose="02040503050406030204" pitchFamily="18" charset="0"/>
                <a:cs typeface="Arial" panose="020B0604020202020204" pitchFamily="34" charset="0"/>
              </a:rPr>
              <a:t>performance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578813" y="1294544"/>
            <a:ext cx="6650088" cy="14178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a:t>
            </a:r>
            <a:r>
              <a:rPr lang="en-GB" sz="2000" dirty="0" smtClean="0">
                <a:solidFill>
                  <a:srgbClr val="EBEBEB"/>
                </a:solidFill>
                <a:latin typeface="Cambria" panose="02040503050406030204" pitchFamily="18" charset="0"/>
                <a:ea typeface="Cambria" panose="02040503050406030204" pitchFamily="18" charset="0"/>
                <a:cs typeface="Arial" panose="020B0604020202020204" pitchFamily="34" charset="0"/>
              </a:rPr>
              <a:t>performance by filling in the below table</a:t>
            </a:r>
            <a:endParaRPr lang="en-GB" sz="2000"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548085283"/>
              </p:ext>
            </p:extLst>
          </p:nvPr>
        </p:nvGraphicFramePr>
        <p:xfrm>
          <a:off x="823433" y="2797793"/>
          <a:ext cx="9974708" cy="3865469"/>
        </p:xfrm>
        <a:graphic>
          <a:graphicData uri="http://schemas.openxmlformats.org/drawingml/2006/table">
            <a:tbl>
              <a:tblPr firstRow="1" bandRow="1">
                <a:tableStyleId>{7DF18680-E054-41AD-8BC1-D1AEF772440D}</a:tableStyleId>
              </a:tblPr>
              <a:tblGrid>
                <a:gridCol w="2493677"/>
                <a:gridCol w="2493677"/>
                <a:gridCol w="2493677"/>
                <a:gridCol w="2493677"/>
              </a:tblGrid>
              <a:tr h="712749">
                <a:tc>
                  <a:txBody>
                    <a:bodyPr/>
                    <a:lstStyle/>
                    <a:p>
                      <a:pPr algn="ctr"/>
                      <a:r>
                        <a:rPr lang="en-GB" sz="1200" dirty="0" smtClean="0">
                          <a:solidFill>
                            <a:schemeClr val="bg1"/>
                          </a:solidFill>
                        </a:rPr>
                        <a:t>Drug</a:t>
                      </a:r>
                      <a:endParaRPr lang="en-GB" sz="1200" dirty="0">
                        <a:solidFill>
                          <a:schemeClr val="bg1"/>
                        </a:solidFill>
                      </a:endParaRPr>
                    </a:p>
                  </a:txBody>
                  <a:tcPr anchor="ctr"/>
                </a:tc>
                <a:tc>
                  <a:txBody>
                    <a:bodyPr/>
                    <a:lstStyle/>
                    <a:p>
                      <a:pPr algn="ctr"/>
                      <a:r>
                        <a:rPr lang="en-GB" sz="1200" dirty="0" smtClean="0">
                          <a:solidFill>
                            <a:schemeClr val="bg1"/>
                          </a:solidFill>
                        </a:rPr>
                        <a:t>Benefit</a:t>
                      </a:r>
                      <a:endParaRPr lang="en-GB" sz="1200" dirty="0">
                        <a:solidFill>
                          <a:schemeClr val="bg1"/>
                        </a:solidFill>
                      </a:endParaRPr>
                    </a:p>
                  </a:txBody>
                  <a:tcPr anchor="ctr"/>
                </a:tc>
                <a:tc>
                  <a:txBody>
                    <a:bodyPr/>
                    <a:lstStyle/>
                    <a:p>
                      <a:pPr algn="ctr"/>
                      <a:r>
                        <a:rPr lang="en-GB" sz="1200" dirty="0" smtClean="0">
                          <a:solidFill>
                            <a:schemeClr val="bg1"/>
                          </a:solidFill>
                        </a:rPr>
                        <a:t>Athletes that would use it</a:t>
                      </a:r>
                      <a:endParaRPr lang="en-GB" sz="1200" dirty="0">
                        <a:solidFill>
                          <a:schemeClr val="bg1"/>
                        </a:solidFill>
                      </a:endParaRPr>
                    </a:p>
                  </a:txBody>
                  <a:tcPr anchor="ctr"/>
                </a:tc>
                <a:tc>
                  <a:txBody>
                    <a:bodyPr/>
                    <a:lstStyle/>
                    <a:p>
                      <a:pPr algn="ctr"/>
                      <a:r>
                        <a:rPr lang="en-GB" sz="1200" dirty="0" smtClean="0">
                          <a:solidFill>
                            <a:schemeClr val="bg1"/>
                          </a:solidFill>
                        </a:rPr>
                        <a:t>Side effects</a:t>
                      </a:r>
                      <a:endParaRPr lang="en-GB" sz="1200" dirty="0">
                        <a:solidFill>
                          <a:schemeClr val="bg1"/>
                        </a:solidFill>
                      </a:endParaRPr>
                    </a:p>
                  </a:txBody>
                  <a:tcPr anchor="ctr"/>
                </a:tc>
              </a:tr>
              <a:tr h="475167">
                <a:tc>
                  <a:txBody>
                    <a:bodyPr/>
                    <a:lstStyle/>
                    <a:p>
                      <a:pPr algn="ctr">
                        <a:lnSpc>
                          <a:spcPct val="107000"/>
                        </a:lnSpc>
                        <a:spcAft>
                          <a:spcPts val="0"/>
                        </a:spcAft>
                      </a:pPr>
                      <a:r>
                        <a:rPr lang="en-GB" sz="900" kern="1200" dirty="0">
                          <a:solidFill>
                            <a:schemeClr val="bg1"/>
                          </a:solidFill>
                          <a:effectLst/>
                          <a:latin typeface="+mn-lt"/>
                          <a:ea typeface="+mn-ea"/>
                          <a:cs typeface="+mn-cs"/>
                        </a:rPr>
                        <a:t>Anabolic steroids</a:t>
                      </a: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900" kern="1200" dirty="0" smtClean="0">
                        <a:solidFill>
                          <a:schemeClr val="bg1"/>
                        </a:solidFill>
                        <a:effectLst/>
                        <a:latin typeface="+mn-lt"/>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900" kern="1200" dirty="0" smtClean="0">
                          <a:solidFill>
                            <a:schemeClr val="bg1"/>
                          </a:solidFill>
                          <a:effectLst/>
                          <a:latin typeface="+mn-lt"/>
                          <a:ea typeface="+mn-ea"/>
                          <a:cs typeface="+mn-cs"/>
                        </a:rPr>
                        <a:t>Power Athletes – E.g. sprinters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900" kern="1200" dirty="0" smtClean="0">
                        <a:solidFill>
                          <a:schemeClr val="bg1"/>
                        </a:solidFill>
                        <a:effectLst/>
                        <a:latin typeface="+mn-lt"/>
                        <a:ea typeface="+mn-ea"/>
                        <a:cs typeface="+mn-cs"/>
                      </a:endParaRPr>
                    </a:p>
                  </a:txBody>
                  <a:tcPr anchor="ctr"/>
                </a:tc>
              </a:tr>
              <a:tr h="412942">
                <a:tc>
                  <a:txBody>
                    <a:bodyPr/>
                    <a:lstStyle/>
                    <a:p>
                      <a:pPr algn="ctr">
                        <a:lnSpc>
                          <a:spcPct val="107000"/>
                        </a:lnSpc>
                        <a:spcAft>
                          <a:spcPts val="0"/>
                        </a:spcAft>
                      </a:pPr>
                      <a:endParaRPr lang="en-GB" sz="900" kern="1200" dirty="0">
                        <a:solidFill>
                          <a:schemeClr val="bg1"/>
                        </a:solidFill>
                        <a:effectLst/>
                        <a:latin typeface="+mn-lt"/>
                        <a:ea typeface="+mn-ea"/>
                        <a:cs typeface="+mn-cs"/>
                      </a:endParaRPr>
                    </a:p>
                  </a:txBody>
                  <a:tcPr marL="68580" marR="68580" marT="0" marB="0" anchor="ctr"/>
                </a:tc>
                <a:tc>
                  <a:txBody>
                    <a:bodyPr/>
                    <a:lstStyle/>
                    <a:p>
                      <a:pPr algn="ct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Darts players, Archers</a:t>
                      </a:r>
                      <a:endParaRPr lang="en-GB" sz="900" kern="1200" dirty="0">
                        <a:solidFill>
                          <a:schemeClr val="bg1"/>
                        </a:solidFill>
                        <a:effectLst/>
                        <a:latin typeface="+mn-lt"/>
                        <a:ea typeface="+mn-ea"/>
                        <a:cs typeface="+mn-cs"/>
                      </a:endParaRPr>
                    </a:p>
                  </a:txBody>
                  <a:tcPr anchor="ctr"/>
                </a:tc>
                <a:tc>
                  <a:txBody>
                    <a:bodyPr/>
                    <a:lstStyle/>
                    <a:p>
                      <a:pPr algn="ctr"/>
                      <a:endParaRPr lang="en-GB" sz="900" kern="1200" dirty="0">
                        <a:solidFill>
                          <a:schemeClr val="bg1"/>
                        </a:solidFill>
                        <a:effectLst/>
                        <a:latin typeface="+mn-lt"/>
                        <a:ea typeface="+mn-ea"/>
                        <a:cs typeface="+mn-cs"/>
                      </a:endParaRPr>
                    </a:p>
                  </a:txBody>
                  <a:tcPr anchor="ctr"/>
                </a:tc>
              </a:tr>
              <a:tr h="661839">
                <a:tc>
                  <a:txBody>
                    <a:bodyPr/>
                    <a:lstStyle/>
                    <a:p>
                      <a:pPr algn="ctr">
                        <a:lnSpc>
                          <a:spcPct val="107000"/>
                        </a:lnSpc>
                        <a:spcAft>
                          <a:spcPts val="0"/>
                        </a:spcAft>
                      </a:pPr>
                      <a:r>
                        <a:rPr lang="en-GB" sz="900" kern="1200" dirty="0">
                          <a:solidFill>
                            <a:schemeClr val="bg1"/>
                          </a:solidFill>
                          <a:effectLst/>
                          <a:latin typeface="+mn-lt"/>
                          <a:ea typeface="+mn-ea"/>
                          <a:cs typeface="+mn-cs"/>
                        </a:rPr>
                        <a:t>Diuretics</a:t>
                      </a:r>
                    </a:p>
                  </a:txBody>
                  <a:tcPr marL="68580" marR="68580" marT="0" marB="0" anchor="ctr"/>
                </a:tc>
                <a:tc>
                  <a:txBody>
                    <a:bodyPr/>
                    <a:lstStyle/>
                    <a:p>
                      <a:pPr algn="ct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Anyone taking drugs, Boxers/Jockeys  trying to lose weight</a:t>
                      </a: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Dehydration, which can cause dizziness, muscle cramps, headaches and nausea.</a:t>
                      </a:r>
                    </a:p>
                    <a:p>
                      <a:pPr algn="ctr"/>
                      <a:endParaRPr lang="en-GB" sz="900" kern="1200" dirty="0" smtClean="0">
                        <a:solidFill>
                          <a:schemeClr val="bg1"/>
                        </a:solidFill>
                        <a:effectLst/>
                        <a:latin typeface="+mn-lt"/>
                        <a:ea typeface="+mn-ea"/>
                        <a:cs typeface="+mn-cs"/>
                      </a:endParaRPr>
                    </a:p>
                    <a:p>
                      <a:pPr algn="ctr"/>
                      <a:r>
                        <a:rPr lang="en-GB" sz="900" kern="1200" dirty="0" smtClean="0">
                          <a:solidFill>
                            <a:schemeClr val="bg1"/>
                          </a:solidFill>
                          <a:effectLst/>
                          <a:latin typeface="+mn-lt"/>
                          <a:ea typeface="+mn-ea"/>
                          <a:cs typeface="+mn-cs"/>
                        </a:rPr>
                        <a:t>Long term effect such as kidney problems.</a:t>
                      </a:r>
                      <a:endParaRPr lang="en-GB" sz="900" kern="1200" dirty="0">
                        <a:solidFill>
                          <a:schemeClr val="bg1"/>
                        </a:solidFill>
                        <a:effectLst/>
                        <a:latin typeface="+mn-lt"/>
                        <a:ea typeface="+mn-ea"/>
                        <a:cs typeface="+mn-cs"/>
                      </a:endParaRPr>
                    </a:p>
                  </a:txBody>
                  <a:tcPr anchor="ctr"/>
                </a:tc>
              </a:tr>
              <a:tr h="412942">
                <a:tc>
                  <a:txBody>
                    <a:bodyPr/>
                    <a:lstStyle/>
                    <a:p>
                      <a:pPr algn="ctr">
                        <a:lnSpc>
                          <a:spcPct val="107000"/>
                        </a:lnSpc>
                        <a:spcAft>
                          <a:spcPts val="0"/>
                        </a:spcAft>
                      </a:pPr>
                      <a:r>
                        <a:rPr lang="en-GB" sz="900" kern="1200" dirty="0">
                          <a:solidFill>
                            <a:schemeClr val="bg1"/>
                          </a:solidFill>
                          <a:effectLst/>
                          <a:latin typeface="+mn-lt"/>
                          <a:ea typeface="+mn-ea"/>
                          <a:cs typeface="+mn-cs"/>
                        </a:rPr>
                        <a:t>Narcotic analgesics</a:t>
                      </a:r>
                    </a:p>
                  </a:txBody>
                  <a:tcPr marL="68580" marR="68580" marT="0" marB="0" anchor="ctr"/>
                </a:tc>
                <a:tc>
                  <a:txBody>
                    <a:bodyPr/>
                    <a:lstStyle/>
                    <a:p>
                      <a:pPr algn="ctr"/>
                      <a:r>
                        <a:rPr lang="en-GB" sz="900" kern="1200" dirty="0" smtClean="0">
                          <a:solidFill>
                            <a:schemeClr val="bg1"/>
                          </a:solidFill>
                          <a:effectLst/>
                          <a:latin typeface="+mn-lt"/>
                          <a:ea typeface="+mn-ea"/>
                          <a:cs typeface="+mn-cs"/>
                        </a:rPr>
                        <a:t>To train while injured </a:t>
                      </a: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Anyone who is injured </a:t>
                      </a: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Addictive</a:t>
                      </a:r>
                      <a:endParaRPr lang="en-GB" sz="900" kern="1200" dirty="0">
                        <a:solidFill>
                          <a:schemeClr val="bg1"/>
                        </a:solidFill>
                        <a:effectLst/>
                        <a:latin typeface="+mn-lt"/>
                        <a:ea typeface="+mn-ea"/>
                        <a:cs typeface="+mn-cs"/>
                      </a:endParaRPr>
                    </a:p>
                  </a:txBody>
                  <a:tcPr anchor="ctr"/>
                </a:tc>
              </a:tr>
              <a:tr h="475167">
                <a:tc>
                  <a:txBody>
                    <a:bodyPr/>
                    <a:lstStyle/>
                    <a:p>
                      <a:pPr algn="ctr">
                        <a:lnSpc>
                          <a:spcPct val="107000"/>
                        </a:lnSpc>
                        <a:spcAft>
                          <a:spcPts val="0"/>
                        </a:spcAft>
                      </a:pPr>
                      <a:endParaRPr lang="en-GB" sz="900" kern="1200" dirty="0">
                        <a:solidFill>
                          <a:schemeClr val="bg1"/>
                        </a:solidFill>
                        <a:effectLst/>
                        <a:latin typeface="+mn-lt"/>
                        <a:ea typeface="+mn-ea"/>
                        <a:cs typeface="+mn-cs"/>
                      </a:endParaRPr>
                    </a:p>
                  </a:txBody>
                  <a:tcPr marL="68580" marR="68580" marT="0" marB="0" anchor="ctr"/>
                </a:tc>
                <a:tc>
                  <a:txBody>
                    <a:bodyPr/>
                    <a:lstStyle/>
                    <a:p>
                      <a:pPr algn="ctr"/>
                      <a:r>
                        <a:rPr lang="en-GB" sz="900" kern="1200" dirty="0" smtClean="0">
                          <a:solidFill>
                            <a:schemeClr val="bg1"/>
                          </a:solidFill>
                          <a:effectLst/>
                          <a:latin typeface="+mn-lt"/>
                          <a:ea typeface="+mn-ea"/>
                          <a:cs typeface="+mn-cs"/>
                        </a:rPr>
                        <a:t>Improve reaction time</a:t>
                      </a:r>
                      <a:endParaRPr lang="en-GB" sz="900" kern="1200" dirty="0">
                        <a:solidFill>
                          <a:schemeClr val="bg1"/>
                        </a:solidFill>
                        <a:effectLst/>
                        <a:latin typeface="+mn-lt"/>
                        <a:ea typeface="+mn-ea"/>
                        <a:cs typeface="+mn-cs"/>
                      </a:endParaRPr>
                    </a:p>
                  </a:txBody>
                  <a:tcPr anchor="ctr"/>
                </a:tc>
                <a:tc>
                  <a:txBody>
                    <a:bodyPr/>
                    <a:lstStyle/>
                    <a:p>
                      <a:pPr algn="ct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Can cause heart failure, addictive</a:t>
                      </a:r>
                      <a:endParaRPr lang="en-GB" sz="900" kern="1200" dirty="0">
                        <a:solidFill>
                          <a:schemeClr val="bg1"/>
                        </a:solidFill>
                        <a:effectLst/>
                        <a:latin typeface="+mn-lt"/>
                        <a:ea typeface="+mn-ea"/>
                        <a:cs typeface="+mn-cs"/>
                      </a:endParaRPr>
                    </a:p>
                  </a:txBody>
                  <a:tcPr anchor="ctr"/>
                </a:tc>
              </a:tr>
              <a:tr h="599262">
                <a:tc>
                  <a:txBody>
                    <a:bodyPr/>
                    <a:lstStyle/>
                    <a:p>
                      <a:pPr algn="ctr">
                        <a:lnSpc>
                          <a:spcPct val="107000"/>
                        </a:lnSpc>
                        <a:spcAft>
                          <a:spcPts val="0"/>
                        </a:spcAft>
                      </a:pPr>
                      <a:r>
                        <a:rPr lang="en-GB" sz="900" kern="1200" dirty="0">
                          <a:solidFill>
                            <a:schemeClr val="bg1"/>
                          </a:solidFill>
                          <a:effectLst/>
                          <a:latin typeface="+mn-lt"/>
                          <a:ea typeface="+mn-ea"/>
                          <a:cs typeface="+mn-cs"/>
                        </a:rPr>
                        <a:t>Peptide hormones including erythropoietin/EPO</a:t>
                      </a:r>
                    </a:p>
                  </a:txBody>
                  <a:tcPr marL="68580" marR="68580" marT="0" marB="0" anchor="ctr"/>
                </a:tc>
                <a:tc>
                  <a:txBody>
                    <a:bodyPr/>
                    <a:lstStyle/>
                    <a:p>
                      <a:pPr algn="ctr"/>
                      <a:r>
                        <a:rPr lang="en-GB" sz="900" kern="1200" dirty="0" smtClean="0">
                          <a:solidFill>
                            <a:schemeClr val="bg1"/>
                          </a:solidFill>
                          <a:effectLst/>
                          <a:latin typeface="+mn-lt"/>
                          <a:ea typeface="+mn-ea"/>
                          <a:cs typeface="+mn-cs"/>
                        </a:rPr>
                        <a:t>Increase muscles growth and aid recovery</a:t>
                      </a:r>
                      <a:endParaRPr lang="en-GB" sz="900" kern="1200" dirty="0">
                        <a:solidFill>
                          <a:schemeClr val="bg1"/>
                        </a:solidFill>
                        <a:effectLst/>
                        <a:latin typeface="+mn-lt"/>
                        <a:ea typeface="+mn-ea"/>
                        <a:cs typeface="+mn-cs"/>
                      </a:endParaRPr>
                    </a:p>
                  </a:txBody>
                  <a:tcPr anchor="ctr"/>
                </a:tc>
                <a:tc>
                  <a:txBody>
                    <a:bodyPr/>
                    <a:lstStyle/>
                    <a:p>
                      <a:pPr algn="ctr"/>
                      <a:endParaRPr lang="en-GB" sz="900" kern="1200" dirty="0">
                        <a:solidFill>
                          <a:schemeClr val="bg1"/>
                        </a:solidFill>
                        <a:effectLst/>
                        <a:latin typeface="+mn-lt"/>
                        <a:ea typeface="+mn-ea"/>
                        <a:cs typeface="+mn-cs"/>
                      </a:endParaRPr>
                    </a:p>
                  </a:txBody>
                  <a:tcPr anchor="ctr"/>
                </a:tc>
                <a:tc>
                  <a:txBody>
                    <a:bodyPr/>
                    <a:lstStyle/>
                    <a:p>
                      <a:pPr algn="ctr"/>
                      <a:r>
                        <a:rPr lang="en-GB" sz="900" kern="1200" dirty="0" smtClean="0">
                          <a:solidFill>
                            <a:schemeClr val="bg1"/>
                          </a:solidFill>
                          <a:effectLst/>
                          <a:latin typeface="+mn-lt"/>
                          <a:ea typeface="+mn-ea"/>
                          <a:cs typeface="+mn-cs"/>
                        </a:rPr>
                        <a:t>EPO - risk of stroke or heart problems and HGH - abnormal growth, heart disease, diabetes, arthritis etc.</a:t>
                      </a:r>
                      <a:endParaRPr lang="en-GB" sz="900" kern="1200" dirty="0">
                        <a:solidFill>
                          <a:schemeClr val="bg1"/>
                        </a:solidFill>
                        <a:effectLst/>
                        <a:latin typeface="+mn-lt"/>
                        <a:ea typeface="+mn-ea"/>
                        <a:cs typeface="+mn-cs"/>
                      </a:endParaRPr>
                    </a:p>
                  </a:txBody>
                  <a:tcPr anchor="ctr"/>
                </a:tc>
              </a:tr>
            </a:tbl>
          </a:graphicData>
        </a:graphic>
      </p:graphicFrame>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318967" y="1471587"/>
            <a:ext cx="1814633" cy="1063750"/>
          </a:xfrm>
          <a:prstGeom prst="rect">
            <a:avLst/>
          </a:prstGeom>
        </p:spPr>
      </p:pic>
    </p:spTree>
    <p:extLst>
      <p:ext uri="{BB962C8B-B14F-4D97-AF65-F5344CB8AC3E}">
        <p14:creationId xmlns:p14="http://schemas.microsoft.com/office/powerpoint/2010/main" val="103465617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Give reasons why some performers might risk taking performance-enhancing drugs.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2901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solidFill>
                  <a:schemeClr val="bg1"/>
                </a:solidFill>
              </a:rPr>
              <a:t>Explain why some professional athletes may take performance enhancing drugs. </a:t>
            </a:r>
          </a:p>
          <a:p>
            <a:pPr algn="ctr"/>
            <a:endParaRPr lang="en-GB" dirty="0">
              <a:solidFill>
                <a:schemeClr val="bg1"/>
              </a:solidFill>
            </a:endParaRPr>
          </a:p>
          <a:p>
            <a:pPr algn="ctr"/>
            <a:r>
              <a:rPr lang="en-GB" dirty="0" smtClean="0">
                <a:solidFill>
                  <a:schemeClr val="bg1"/>
                </a:solidFill>
              </a:rPr>
              <a:t>Give reference to tangible and intangible rewards</a:t>
            </a:r>
            <a:endParaRPr lang="en-GB" dirty="0">
              <a:solidFill>
                <a:schemeClr val="bg1"/>
              </a:solidFill>
            </a:endParaRPr>
          </a:p>
        </p:txBody>
      </p:sp>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2580525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07535" y="1853248"/>
            <a:ext cx="8243299" cy="6639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schemeClr val="bg1"/>
                </a:solidFill>
              </a:rPr>
              <a:t>Fill in the below table </a:t>
            </a:r>
            <a:endParaRPr lang="en-GB" dirty="0">
              <a:solidFill>
                <a:schemeClr val="bg1"/>
              </a:solidFill>
            </a:endParaRPr>
          </a:p>
        </p:txBody>
      </p:sp>
      <p:graphicFrame>
        <p:nvGraphicFramePr>
          <p:cNvPr id="9" name="Content Placeholder 6"/>
          <p:cNvGraphicFramePr>
            <a:graphicFrameLocks noGrp="1"/>
          </p:cNvGraphicFramePr>
          <p:nvPr>
            <p:ph idx="1"/>
            <p:extLst>
              <p:ext uri="{D42A27DB-BD31-4B8C-83A1-F6EECF244321}">
                <p14:modId xmlns:p14="http://schemas.microsoft.com/office/powerpoint/2010/main" val="1357661566"/>
              </p:ext>
            </p:extLst>
          </p:nvPr>
        </p:nvGraphicFramePr>
        <p:xfrm>
          <a:off x="1922835" y="2699910"/>
          <a:ext cx="8127999" cy="2865120"/>
        </p:xfrm>
        <a:graphic>
          <a:graphicData uri="http://schemas.openxmlformats.org/drawingml/2006/table">
            <a:tbl>
              <a:tblPr firstRow="1" bandRow="1">
                <a:tableStyleId>{775DCB02-9BB8-47FD-8907-85C794F793BA}</a:tableStyleId>
              </a:tblPr>
              <a:tblGrid>
                <a:gridCol w="2709333"/>
                <a:gridCol w="2709333"/>
                <a:gridCol w="2709333"/>
              </a:tblGrid>
              <a:tr h="370840">
                <a:tc>
                  <a:txBody>
                    <a:bodyPr/>
                    <a:lstStyle/>
                    <a:p>
                      <a:pPr algn="ctr"/>
                      <a:r>
                        <a:rPr lang="en-GB" dirty="0" smtClean="0"/>
                        <a:t>Drug</a:t>
                      </a:r>
                      <a:endParaRPr lang="en-GB" dirty="0"/>
                    </a:p>
                  </a:txBody>
                  <a:tcPr anchor="ctr"/>
                </a:tc>
                <a:tc>
                  <a:txBody>
                    <a:bodyPr/>
                    <a:lstStyle/>
                    <a:p>
                      <a:pPr algn="ctr"/>
                      <a:r>
                        <a:rPr lang="en-GB" dirty="0" smtClean="0"/>
                        <a:t>Effect in sport</a:t>
                      </a:r>
                      <a:endParaRPr lang="en-GB" dirty="0"/>
                    </a:p>
                  </a:txBody>
                  <a:tcPr anchor="ctr"/>
                </a:tc>
                <a:tc>
                  <a:txBody>
                    <a:bodyPr/>
                    <a:lstStyle/>
                    <a:p>
                      <a:pPr algn="ctr"/>
                      <a:r>
                        <a:rPr lang="en-GB" dirty="0" smtClean="0"/>
                        <a:t>Why would</a:t>
                      </a:r>
                      <a:r>
                        <a:rPr lang="en-GB" baseline="0" dirty="0" smtClean="0"/>
                        <a:t> you take them</a:t>
                      </a:r>
                      <a:endParaRPr lang="en-GB" dirty="0"/>
                    </a:p>
                  </a:txBody>
                  <a:tcPr anchor="ctr"/>
                </a:tc>
              </a:tr>
              <a:tr h="370840">
                <a:tc>
                  <a:txBody>
                    <a:bodyPr/>
                    <a:lstStyle/>
                    <a:p>
                      <a:pPr algn="ctr">
                        <a:lnSpc>
                          <a:spcPct val="107000"/>
                        </a:lnSpc>
                        <a:spcAft>
                          <a:spcPts val="0"/>
                        </a:spcAft>
                      </a:pPr>
                      <a:r>
                        <a:rPr lang="en-GB" sz="1100" kern="1200" dirty="0">
                          <a:effectLst/>
                        </a:rPr>
                        <a:t>Anabolic steroids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Beta blockers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Diuretics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Narcotic analgesics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Stimulants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dirty="0">
                          <a:effectLst/>
                        </a:rPr>
                        <a:t>Peptide hormones including erythropoietin/EPO</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bl>
          </a:graphicData>
        </a:graphic>
      </p:graphicFrame>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25815001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28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84880" y="1961524"/>
            <a:ext cx="8243299" cy="4305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An </a:t>
            </a:r>
            <a:r>
              <a:rPr lang="en-GB" sz="2000" dirty="0"/>
              <a:t>athlete is intending to cheat in order to raise their performance in the 100m, explain how they could do this through drug taking (6)</a:t>
            </a:r>
          </a:p>
          <a:p>
            <a:pPr algn="ctr"/>
            <a:r>
              <a:rPr lang="en-GB" sz="2000" dirty="0"/>
              <a:t>	</a:t>
            </a:r>
          </a:p>
          <a:p>
            <a:pPr algn="ctr"/>
            <a:r>
              <a:rPr lang="en-GB" sz="2000" dirty="0" smtClean="0">
                <a:solidFill>
                  <a:schemeClr val="bg1"/>
                </a:solidFill>
              </a:rPr>
              <a:t>Use Anabolic Steroids to increase muscle mass to improve speed</a:t>
            </a:r>
          </a:p>
          <a:p>
            <a:pPr algn="ctr"/>
            <a:endParaRPr lang="en-GB" sz="2000" dirty="0" smtClean="0">
              <a:solidFill>
                <a:schemeClr val="bg1"/>
              </a:solidFill>
            </a:endParaRPr>
          </a:p>
          <a:p>
            <a:pPr algn="ctr"/>
            <a:r>
              <a:rPr lang="en-GB" sz="2000" dirty="0" smtClean="0">
                <a:solidFill>
                  <a:schemeClr val="bg1"/>
                </a:solidFill>
              </a:rPr>
              <a:t>Use Stimulants to increase awareness for sprint start</a:t>
            </a:r>
          </a:p>
          <a:p>
            <a:pPr algn="ctr"/>
            <a:endParaRPr lang="en-GB" sz="2000" dirty="0" smtClean="0">
              <a:solidFill>
                <a:schemeClr val="bg1"/>
              </a:solidFill>
            </a:endParaRPr>
          </a:p>
          <a:p>
            <a:pPr algn="ctr"/>
            <a:r>
              <a:rPr lang="en-GB" sz="2000" dirty="0" smtClean="0">
                <a:solidFill>
                  <a:schemeClr val="bg1"/>
                </a:solidFill>
              </a:rPr>
              <a:t>Narcotic Analgesics to recover quicker and be able to compete more quickly</a:t>
            </a:r>
          </a:p>
          <a:p>
            <a:pPr algn="ctr"/>
            <a:endParaRPr lang="en-GB" sz="2000" dirty="0" smtClean="0">
              <a:solidFill>
                <a:schemeClr val="bg1"/>
              </a:solidFill>
            </a:endParaRPr>
          </a:p>
          <a:p>
            <a:pPr algn="ctr"/>
            <a:r>
              <a:rPr lang="en-GB" sz="2000" dirty="0" smtClean="0">
                <a:solidFill>
                  <a:schemeClr val="bg1"/>
                </a:solidFill>
              </a:rPr>
              <a:t>Peptide Hormones to encourage muscle growth</a:t>
            </a:r>
            <a:endParaRPr lang="en-GB" sz="2000" dirty="0">
              <a:solidFill>
                <a:schemeClr val="bg1"/>
              </a:solidFill>
            </a:endParaRPr>
          </a:p>
        </p:txBody>
      </p:sp>
    </p:spTree>
    <p:extLst>
      <p:ext uri="{BB962C8B-B14F-4D97-AF65-F5344CB8AC3E}">
        <p14:creationId xmlns:p14="http://schemas.microsoft.com/office/powerpoint/2010/main" val="3645089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schemeClr val="tx1"/>
                </a:solidFill>
                <a:latin typeface="Cambria" panose="02040503050406030204" pitchFamily="18" charset="0"/>
                <a:ea typeface="Cambria" panose="02040503050406030204" pitchFamily="18" charset="0"/>
                <a:cs typeface="Arial" panose="020B0604020202020204" pitchFamily="34" charset="0"/>
              </a:rPr>
              <a:t>Classify the benefits of a HAL into 3 categories (mental, social &amp; physical).</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10" name="Rounded Rectangle 9"/>
          <p:cNvSpPr/>
          <p:nvPr/>
        </p:nvSpPr>
        <p:spPr>
          <a:xfrm>
            <a:off x="1767155" y="1525455"/>
            <a:ext cx="8096036" cy="4207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pPr>
            <a:r>
              <a:rPr lang="en-GB" sz="1400" dirty="0">
                <a:solidFill>
                  <a:schemeClr val="tx1"/>
                </a:solidFill>
                <a:latin typeface="Calibri" panose="020F0502020204030204" pitchFamily="34" charset="0"/>
                <a:ea typeface="Calibri" panose="020F0502020204030204" pitchFamily="34" charset="0"/>
                <a:cs typeface="Arial" panose="020B0604020202020204" pitchFamily="34" charset="0"/>
              </a:rPr>
              <a:t>A person may become involved in physical activity in order to improve their social well-being</a:t>
            </a:r>
            <a:r>
              <a:rPr lang="en-GB" sz="1400" dirty="0" smtClean="0">
                <a:solidFill>
                  <a:schemeClr val="tx1"/>
                </a:solidFill>
                <a:latin typeface="Calibri" panose="020F0502020204030204" pitchFamily="34" charset="0"/>
                <a:ea typeface="Calibri" panose="020F0502020204030204" pitchFamily="34" charset="0"/>
                <a:cs typeface="Arial" panose="020B0604020202020204" pitchFamily="34" charset="0"/>
              </a:rPr>
              <a:t>.</a:t>
            </a:r>
          </a:p>
          <a:p>
            <a:pPr lvl="0" algn="ctr">
              <a:lnSpc>
                <a:spcPct val="115000"/>
              </a:lnSpc>
              <a:spcAft>
                <a:spcPts val="1000"/>
              </a:spcAft>
            </a:pPr>
            <a:r>
              <a:rPr lang="en-GB" sz="1400" dirty="0" smtClean="0">
                <a:solidFill>
                  <a:schemeClr val="tx1"/>
                </a:solidFill>
                <a:latin typeface="Calibri" panose="020F0502020204030204" pitchFamily="34" charset="0"/>
                <a:ea typeface="Calibri" panose="020F0502020204030204" pitchFamily="34" charset="0"/>
                <a:cs typeface="Arial" panose="020B0604020202020204" pitchFamily="34" charset="0"/>
              </a:rPr>
              <a:t> </a:t>
            </a:r>
            <a:r>
              <a:rPr lang="en-GB" sz="1400" dirty="0">
                <a:solidFill>
                  <a:schemeClr val="tx1"/>
                </a:solidFill>
                <a:latin typeface="Calibri" panose="020F0502020204030204" pitchFamily="34" charset="0"/>
                <a:ea typeface="Calibri" panose="020F0502020204030204" pitchFamily="34" charset="0"/>
                <a:cs typeface="Arial" panose="020B0604020202020204" pitchFamily="34" charset="0"/>
              </a:rPr>
              <a:t>Describe social benefits of exercise they might experience by becoming involved in physical activity. (4)</a:t>
            </a:r>
          </a:p>
          <a:p>
            <a:pPr marL="457200" algn="ctr">
              <a:lnSpc>
                <a:spcPct val="115000"/>
              </a:lnSpc>
              <a:spcAft>
                <a:spcPts val="100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DEVELOPMENT OF TEAMWORK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 Needing To Cooperate And Work With Others Towards A Goal</a:t>
            </a:r>
            <a:endPar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457200" algn="ctr">
              <a:lnSpc>
                <a:spcPct val="115000"/>
              </a:lnSpc>
              <a:spcAft>
                <a:spcPts val="100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FULFILMENT BY BEING PART OF A TEAM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May Fulfil A Part Of Their Life That Is Currently Unfulfilled</a:t>
            </a:r>
            <a:endPar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457200" algn="ctr">
              <a:lnSpc>
                <a:spcPct val="115000"/>
              </a:lnSpc>
              <a:spcAft>
                <a:spcPts val="1000"/>
              </a:spcAft>
            </a:pP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CHALLENGE AS YOU OVERCOME OPPOSITION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Having a common target with others may motivate</a:t>
            </a:r>
          </a:p>
          <a:p>
            <a:pPr marL="457200" algn="ctr">
              <a:lnSpc>
                <a:spcPct val="115000"/>
              </a:lnSpc>
              <a:spcAft>
                <a:spcPts val="1000"/>
              </a:spcAft>
            </a:pP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INCREASE </a:t>
            </a: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OF SELF-WORTH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Gaining respect from others</a:t>
            </a:r>
          </a:p>
          <a:p>
            <a:pPr marL="457200" algn="ctr">
              <a:lnSpc>
                <a:spcPct val="115000"/>
              </a:lnSpc>
              <a:spcAft>
                <a:spcPts val="1000"/>
              </a:spcAft>
            </a:pP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CHANCE </a:t>
            </a: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TO MEET NEW PEOPLE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Increase social group</a:t>
            </a:r>
          </a:p>
          <a:p>
            <a:pPr marL="457200" algn="ctr">
              <a:lnSpc>
                <a:spcPct val="115000"/>
              </a:lnSpc>
              <a:spcAft>
                <a:spcPts val="1000"/>
              </a:spcAft>
            </a:pP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MIX </a:t>
            </a:r>
            <a:r>
              <a:rPr lang="en-GB" sz="1400" dirty="0">
                <a:solidFill>
                  <a:schemeClr val="bg1"/>
                </a:solidFill>
                <a:latin typeface="Calibri" panose="020F0502020204030204" pitchFamily="34" charset="0"/>
                <a:ea typeface="Calibri" panose="020F0502020204030204" pitchFamily="34" charset="0"/>
                <a:cs typeface="Arial" panose="020B0604020202020204" pitchFamily="34" charset="0"/>
              </a:rPr>
              <a:t>WITH PEOPLE – </a:t>
            </a:r>
            <a:r>
              <a:rPr lang="en-GB" sz="1400" dirty="0" smtClean="0">
                <a:solidFill>
                  <a:schemeClr val="bg1"/>
                </a:solidFill>
                <a:latin typeface="Calibri" panose="020F0502020204030204" pitchFamily="34" charset="0"/>
                <a:ea typeface="Calibri" panose="020F0502020204030204" pitchFamily="34" charset="0"/>
                <a:cs typeface="Arial" panose="020B0604020202020204" pitchFamily="34" charset="0"/>
              </a:rPr>
              <a:t>Having Common Interests To Others, Sustaining Friendships More Easily</a:t>
            </a: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876799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2 types of drugs: recreational (smoking and alcohol) and performance enhancing (peptide hormones, anabolic steroids, narcotics/analgesics, stimulants, diuretics and beta blockers).</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970567" y="1562377"/>
            <a:ext cx="8243299" cy="5137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ltLang="en-US" dirty="0">
                <a:solidFill>
                  <a:schemeClr val="tx1"/>
                </a:solidFill>
                <a:latin typeface="Calibri" panose="020F0502020204030204" pitchFamily="34" charset="0"/>
                <a:ea typeface="Calibri" panose="020F0502020204030204" pitchFamily="34" charset="0"/>
                <a:cs typeface="Arial" panose="020B0604020202020204" pitchFamily="34" charset="0"/>
              </a:rPr>
              <a:t>Explain which performance enhancing drugs the following athletes would be best suited to and why they would take them.</a:t>
            </a:r>
            <a:endParaRPr lang="en-GB" altLang="en-US" sz="1400" dirty="0">
              <a:solidFill>
                <a:schemeClr val="tx1"/>
              </a:solidFill>
            </a:endParaRPr>
          </a:p>
          <a:p>
            <a:pPr lvl="0" algn="ctr"/>
            <a:endParaRPr lang="en-GB" dirty="0" smtClean="0">
              <a:solidFill>
                <a:schemeClr val="bg1"/>
              </a:solidFill>
            </a:endParaRPr>
          </a:p>
          <a:p>
            <a:pPr lvl="0" algn="ctr"/>
            <a:r>
              <a:rPr lang="en-GB" dirty="0" smtClean="0">
                <a:solidFill>
                  <a:schemeClr val="bg1"/>
                </a:solidFill>
              </a:rPr>
              <a:t>Archer - Beta </a:t>
            </a:r>
            <a:r>
              <a:rPr lang="en-GB" dirty="0">
                <a:solidFill>
                  <a:schemeClr val="bg1"/>
                </a:solidFill>
              </a:rPr>
              <a:t>Blockers</a:t>
            </a:r>
          </a:p>
          <a:p>
            <a:pPr lvl="0" algn="ctr"/>
            <a:r>
              <a:rPr lang="en-GB" dirty="0" smtClean="0">
                <a:solidFill>
                  <a:schemeClr val="bg1"/>
                </a:solidFill>
              </a:rPr>
              <a:t>Sprinter - Anabolic </a:t>
            </a:r>
            <a:r>
              <a:rPr lang="en-GB" dirty="0">
                <a:solidFill>
                  <a:schemeClr val="bg1"/>
                </a:solidFill>
              </a:rPr>
              <a:t>steroids</a:t>
            </a:r>
          </a:p>
          <a:p>
            <a:pPr lvl="0" algn="ctr"/>
            <a:r>
              <a:rPr lang="en-GB" dirty="0" smtClean="0">
                <a:solidFill>
                  <a:schemeClr val="bg1"/>
                </a:solidFill>
              </a:rPr>
              <a:t>Boxer Stimulants</a:t>
            </a:r>
            <a:endParaRPr lang="en-GB" dirty="0">
              <a:solidFill>
                <a:schemeClr val="bg1"/>
              </a:solidFill>
            </a:endParaRPr>
          </a:p>
          <a:p>
            <a:pPr algn="ctr"/>
            <a:r>
              <a:rPr lang="en-GB" b="1" dirty="0">
                <a:solidFill>
                  <a:schemeClr val="bg1"/>
                </a:solidFill>
              </a:rPr>
              <a:t> </a:t>
            </a:r>
            <a:endParaRPr lang="en-GB" b="1" dirty="0" smtClean="0">
              <a:solidFill>
                <a:schemeClr val="bg1"/>
              </a:solidFill>
            </a:endParaRPr>
          </a:p>
          <a:p>
            <a:pPr algn="ctr"/>
            <a:r>
              <a:rPr lang="en-GB" b="1" dirty="0" smtClean="0">
                <a:solidFill>
                  <a:schemeClr val="bg1"/>
                </a:solidFill>
              </a:rPr>
              <a:t>Reasons why </a:t>
            </a:r>
            <a:endParaRPr lang="en-GB" dirty="0">
              <a:solidFill>
                <a:schemeClr val="bg1"/>
              </a:solidFill>
            </a:endParaRPr>
          </a:p>
          <a:p>
            <a:pPr lvl="0" algn="ctr"/>
            <a:r>
              <a:rPr lang="en-GB" dirty="0">
                <a:solidFill>
                  <a:schemeClr val="bg1"/>
                </a:solidFill>
              </a:rPr>
              <a:t>Pressure from the media</a:t>
            </a:r>
          </a:p>
          <a:p>
            <a:pPr lvl="0" algn="ctr"/>
            <a:r>
              <a:rPr lang="en-GB" dirty="0">
                <a:solidFill>
                  <a:schemeClr val="bg1"/>
                </a:solidFill>
              </a:rPr>
              <a:t>Sponsorship</a:t>
            </a:r>
          </a:p>
          <a:p>
            <a:pPr lvl="0" algn="ctr"/>
            <a:r>
              <a:rPr lang="en-GB" dirty="0">
                <a:solidFill>
                  <a:schemeClr val="bg1"/>
                </a:solidFill>
              </a:rPr>
              <a:t>Rewards of success</a:t>
            </a:r>
          </a:p>
          <a:p>
            <a:pPr lvl="0" algn="ctr"/>
            <a:r>
              <a:rPr lang="en-GB" dirty="0">
                <a:solidFill>
                  <a:schemeClr val="bg1"/>
                </a:solidFill>
              </a:rPr>
              <a:t>Money</a:t>
            </a:r>
          </a:p>
          <a:p>
            <a:pPr lvl="0" algn="ctr"/>
            <a:r>
              <a:rPr lang="en-GB" dirty="0">
                <a:solidFill>
                  <a:schemeClr val="bg1"/>
                </a:solidFill>
              </a:rPr>
              <a:t>Wanting to be the best</a:t>
            </a:r>
          </a:p>
          <a:p>
            <a:pPr lvl="0" algn="ctr"/>
            <a:r>
              <a:rPr lang="en-GB" dirty="0">
                <a:solidFill>
                  <a:schemeClr val="bg1"/>
                </a:solidFill>
              </a:rPr>
              <a:t>Make headline news so they are well-known</a:t>
            </a:r>
          </a:p>
          <a:p>
            <a:pPr lvl="0" algn="ctr"/>
            <a:r>
              <a:rPr lang="en-GB" dirty="0">
                <a:solidFill>
                  <a:schemeClr val="bg1"/>
                </a:solidFill>
              </a:rPr>
              <a:t>World famous status to prepare for life after competing</a:t>
            </a:r>
          </a:p>
          <a:p>
            <a:pPr algn="ctr"/>
            <a:endParaRPr lang="en-GB" dirty="0">
              <a:solidFill>
                <a:schemeClr val="bg1"/>
              </a:solidFill>
            </a:endParaRPr>
          </a:p>
        </p:txBody>
      </p:sp>
    </p:spTree>
    <p:extLst>
      <p:ext uri="{BB962C8B-B14F-4D97-AF65-F5344CB8AC3E}">
        <p14:creationId xmlns:p14="http://schemas.microsoft.com/office/powerpoint/2010/main" val="409859740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924019"/>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a:t>
            </a:r>
            <a:r>
              <a:rPr lang="en-GB" sz="2400" dirty="0" smtClean="0">
                <a:solidFill>
                  <a:srgbClr val="EBEBEB"/>
                </a:solidFill>
                <a:latin typeface="Cambria" panose="02040503050406030204" pitchFamily="18" charset="0"/>
                <a:ea typeface="Cambria" panose="02040503050406030204" pitchFamily="18" charset="0"/>
                <a:cs typeface="Arial" panose="020B0604020202020204" pitchFamily="34" charset="0"/>
              </a:rPr>
              <a:t>performance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4092624594"/>
              </p:ext>
            </p:extLst>
          </p:nvPr>
        </p:nvGraphicFramePr>
        <p:xfrm>
          <a:off x="898559" y="2395715"/>
          <a:ext cx="9745468" cy="4071982"/>
        </p:xfrm>
        <a:graphic>
          <a:graphicData uri="http://schemas.openxmlformats.org/drawingml/2006/table">
            <a:tbl>
              <a:tblPr firstRow="1" bandRow="1">
                <a:tableStyleId>{7DF18680-E054-41AD-8BC1-D1AEF772440D}</a:tableStyleId>
              </a:tblPr>
              <a:tblGrid>
                <a:gridCol w="2436367"/>
                <a:gridCol w="2436367"/>
                <a:gridCol w="2436367"/>
                <a:gridCol w="2436367"/>
              </a:tblGrid>
              <a:tr h="565743">
                <a:tc>
                  <a:txBody>
                    <a:bodyPr/>
                    <a:lstStyle/>
                    <a:p>
                      <a:pPr algn="ctr"/>
                      <a:r>
                        <a:rPr lang="en-GB" sz="1400" dirty="0" smtClean="0"/>
                        <a:t>Drug</a:t>
                      </a:r>
                      <a:endParaRPr lang="en-GB" sz="1400" dirty="0"/>
                    </a:p>
                  </a:txBody>
                  <a:tcPr anchor="ctr"/>
                </a:tc>
                <a:tc>
                  <a:txBody>
                    <a:bodyPr/>
                    <a:lstStyle/>
                    <a:p>
                      <a:pPr algn="ctr"/>
                      <a:r>
                        <a:rPr lang="en-GB" sz="1400" dirty="0" smtClean="0"/>
                        <a:t>Benefit</a:t>
                      </a:r>
                      <a:endParaRPr lang="en-GB" sz="1400" dirty="0"/>
                    </a:p>
                  </a:txBody>
                  <a:tcPr anchor="ctr"/>
                </a:tc>
                <a:tc>
                  <a:txBody>
                    <a:bodyPr/>
                    <a:lstStyle/>
                    <a:p>
                      <a:pPr algn="ctr"/>
                      <a:r>
                        <a:rPr lang="en-GB" sz="1400" dirty="0" smtClean="0"/>
                        <a:t>Athletes that would use it</a:t>
                      </a:r>
                      <a:endParaRPr lang="en-GB" sz="1400" dirty="0"/>
                    </a:p>
                  </a:txBody>
                  <a:tcPr anchor="ctr"/>
                </a:tc>
                <a:tc>
                  <a:txBody>
                    <a:bodyPr/>
                    <a:lstStyle/>
                    <a:p>
                      <a:pPr algn="ctr"/>
                      <a:r>
                        <a:rPr lang="en-GB" sz="1400" dirty="0" smtClean="0"/>
                        <a:t>Side effects</a:t>
                      </a:r>
                      <a:endParaRPr lang="en-GB" sz="1400" dirty="0"/>
                    </a:p>
                  </a:txBody>
                  <a:tcPr anchor="ctr"/>
                </a:tc>
              </a:tr>
              <a:tr h="687027">
                <a:tc>
                  <a:txBody>
                    <a:bodyPr/>
                    <a:lstStyle/>
                    <a:p>
                      <a:pPr algn="ctr">
                        <a:lnSpc>
                          <a:spcPct val="107000"/>
                        </a:lnSpc>
                        <a:spcAft>
                          <a:spcPts val="0"/>
                        </a:spcAft>
                      </a:pPr>
                      <a:r>
                        <a:rPr lang="en-GB" sz="1000" kern="1200" dirty="0">
                          <a:solidFill>
                            <a:schemeClr val="dk1"/>
                          </a:solidFill>
                          <a:effectLst/>
                          <a:latin typeface="+mn-lt"/>
                          <a:ea typeface="+mn-ea"/>
                          <a:cs typeface="+mn-cs"/>
                        </a:rPr>
                        <a:t>Anabolic steroids</a:t>
                      </a:r>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dk1"/>
                          </a:solidFill>
                          <a:effectLst/>
                          <a:latin typeface="+mn-lt"/>
                          <a:ea typeface="+mn-ea"/>
                          <a:cs typeface="+mn-cs"/>
                        </a:rPr>
                        <a:t>Increase muscles growth and aid recovery</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dk1"/>
                          </a:solidFill>
                          <a:effectLst/>
                          <a:latin typeface="+mn-lt"/>
                          <a:ea typeface="+mn-ea"/>
                          <a:cs typeface="+mn-cs"/>
                        </a:rPr>
                        <a:t>Power Athletes – E.g. sprinters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dk1"/>
                          </a:solidFill>
                          <a:effectLst/>
                          <a:latin typeface="+mn-lt"/>
                          <a:ea typeface="+mn-ea"/>
                          <a:cs typeface="+mn-cs"/>
                        </a:rPr>
                        <a:t>Increase risk of heart attack, high blood pressure, liver disease, increase risk of muscle injury, infertility.</a:t>
                      </a:r>
                    </a:p>
                  </a:txBody>
                  <a:tcPr anchor="ctr"/>
                </a:tc>
              </a:tr>
              <a:tr h="388320">
                <a:tc>
                  <a:txBody>
                    <a:bodyPr/>
                    <a:lstStyle/>
                    <a:p>
                      <a:pPr algn="ctr">
                        <a:lnSpc>
                          <a:spcPct val="107000"/>
                        </a:lnSpc>
                        <a:spcAft>
                          <a:spcPts val="0"/>
                        </a:spcAft>
                      </a:pPr>
                      <a:r>
                        <a:rPr lang="en-GB" sz="1000" kern="1200" dirty="0">
                          <a:solidFill>
                            <a:schemeClr val="dk1"/>
                          </a:solidFill>
                          <a:effectLst/>
                          <a:latin typeface="+mn-lt"/>
                          <a:ea typeface="+mn-ea"/>
                          <a:cs typeface="+mn-cs"/>
                        </a:rPr>
                        <a:t>Beta blockers</a:t>
                      </a:r>
                    </a:p>
                  </a:txBody>
                  <a:tcPr marL="68580" marR="68580" marT="0" marB="0" anchor="ctr"/>
                </a:tc>
                <a:tc>
                  <a:txBody>
                    <a:bodyPr/>
                    <a:lstStyle/>
                    <a:p>
                      <a:pPr algn="ctr"/>
                      <a:r>
                        <a:rPr lang="en-GB" sz="1000" kern="1200" dirty="0" smtClean="0">
                          <a:solidFill>
                            <a:schemeClr val="dk1"/>
                          </a:solidFill>
                          <a:effectLst/>
                          <a:latin typeface="+mn-lt"/>
                          <a:ea typeface="+mn-ea"/>
                          <a:cs typeface="+mn-cs"/>
                        </a:rPr>
                        <a:t>Calm nerves</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Darts players, Archers</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Can reduce heart rate to a dangerous level</a:t>
                      </a:r>
                      <a:endParaRPr lang="en-GB" sz="1000" kern="1200" dirty="0">
                        <a:solidFill>
                          <a:schemeClr val="dk1"/>
                        </a:solidFill>
                        <a:effectLst/>
                        <a:latin typeface="+mn-lt"/>
                        <a:ea typeface="+mn-ea"/>
                        <a:cs typeface="+mn-cs"/>
                      </a:endParaRPr>
                    </a:p>
                  </a:txBody>
                  <a:tcPr anchor="ctr"/>
                </a:tc>
              </a:tr>
              <a:tr h="985735">
                <a:tc>
                  <a:txBody>
                    <a:bodyPr/>
                    <a:lstStyle/>
                    <a:p>
                      <a:pPr algn="ctr">
                        <a:lnSpc>
                          <a:spcPct val="107000"/>
                        </a:lnSpc>
                        <a:spcAft>
                          <a:spcPts val="0"/>
                        </a:spcAft>
                      </a:pPr>
                      <a:r>
                        <a:rPr lang="en-GB" sz="1000" kern="1200" dirty="0">
                          <a:solidFill>
                            <a:schemeClr val="dk1"/>
                          </a:solidFill>
                          <a:effectLst/>
                          <a:latin typeface="+mn-lt"/>
                          <a:ea typeface="+mn-ea"/>
                          <a:cs typeface="+mn-cs"/>
                        </a:rPr>
                        <a:t>Diuretics</a:t>
                      </a:r>
                    </a:p>
                  </a:txBody>
                  <a:tcPr marL="68580" marR="68580" marT="0" marB="0" anchor="ctr"/>
                </a:tc>
                <a:tc>
                  <a:txBody>
                    <a:bodyPr/>
                    <a:lstStyle/>
                    <a:p>
                      <a:pPr algn="ctr"/>
                      <a:r>
                        <a:rPr lang="en-GB" sz="1000" kern="1200" dirty="0" smtClean="0">
                          <a:solidFill>
                            <a:schemeClr val="dk1"/>
                          </a:solidFill>
                          <a:effectLst/>
                          <a:latin typeface="+mn-lt"/>
                          <a:ea typeface="+mn-ea"/>
                          <a:cs typeface="+mn-cs"/>
                        </a:rPr>
                        <a:t>To mask other drugs</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Anyone taking drugs, Boxers/Jockeys  trying to lose weight</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Dehydration, which can cause dizziness, muscle cramps, headaches and nausea.</a:t>
                      </a:r>
                    </a:p>
                    <a:p>
                      <a:pPr algn="ctr"/>
                      <a:endParaRPr lang="en-GB" sz="1000" kern="1200" dirty="0" smtClean="0">
                        <a:solidFill>
                          <a:schemeClr val="dk1"/>
                        </a:solidFill>
                        <a:effectLst/>
                        <a:latin typeface="+mn-lt"/>
                        <a:ea typeface="+mn-ea"/>
                        <a:cs typeface="+mn-cs"/>
                      </a:endParaRPr>
                    </a:p>
                    <a:p>
                      <a:pPr algn="ctr"/>
                      <a:r>
                        <a:rPr lang="en-GB" sz="1000" kern="1200" dirty="0" smtClean="0">
                          <a:solidFill>
                            <a:schemeClr val="dk1"/>
                          </a:solidFill>
                          <a:effectLst/>
                          <a:latin typeface="+mn-lt"/>
                          <a:ea typeface="+mn-ea"/>
                          <a:cs typeface="+mn-cs"/>
                        </a:rPr>
                        <a:t>Long term effect such as kidney problems.</a:t>
                      </a:r>
                      <a:endParaRPr lang="en-GB" sz="1000" kern="1200" dirty="0">
                        <a:solidFill>
                          <a:schemeClr val="dk1"/>
                        </a:solidFill>
                        <a:effectLst/>
                        <a:latin typeface="+mn-lt"/>
                        <a:ea typeface="+mn-ea"/>
                        <a:cs typeface="+mn-cs"/>
                      </a:endParaRPr>
                    </a:p>
                  </a:txBody>
                  <a:tcPr anchor="ctr"/>
                </a:tc>
              </a:tr>
              <a:tr h="327772">
                <a:tc>
                  <a:txBody>
                    <a:bodyPr/>
                    <a:lstStyle/>
                    <a:p>
                      <a:pPr algn="ctr">
                        <a:lnSpc>
                          <a:spcPct val="107000"/>
                        </a:lnSpc>
                        <a:spcAft>
                          <a:spcPts val="0"/>
                        </a:spcAft>
                      </a:pPr>
                      <a:r>
                        <a:rPr lang="en-GB" sz="1000" kern="1200" dirty="0">
                          <a:solidFill>
                            <a:schemeClr val="dk1"/>
                          </a:solidFill>
                          <a:effectLst/>
                          <a:latin typeface="+mn-lt"/>
                          <a:ea typeface="+mn-ea"/>
                          <a:cs typeface="+mn-cs"/>
                        </a:rPr>
                        <a:t>Narcotic analgesics</a:t>
                      </a:r>
                    </a:p>
                  </a:txBody>
                  <a:tcPr marL="68580" marR="68580" marT="0" marB="0" anchor="ctr"/>
                </a:tc>
                <a:tc>
                  <a:txBody>
                    <a:bodyPr/>
                    <a:lstStyle/>
                    <a:p>
                      <a:pPr algn="ctr"/>
                      <a:r>
                        <a:rPr lang="en-GB" sz="1000" kern="1200" dirty="0" smtClean="0">
                          <a:solidFill>
                            <a:schemeClr val="dk1"/>
                          </a:solidFill>
                          <a:effectLst/>
                          <a:latin typeface="+mn-lt"/>
                          <a:ea typeface="+mn-ea"/>
                          <a:cs typeface="+mn-cs"/>
                        </a:rPr>
                        <a:t>To train while injured </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Anyone who is injured </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Addictive</a:t>
                      </a:r>
                      <a:endParaRPr lang="en-GB" sz="1000" kern="1200" dirty="0">
                        <a:solidFill>
                          <a:schemeClr val="dk1"/>
                        </a:solidFill>
                        <a:effectLst/>
                        <a:latin typeface="+mn-lt"/>
                        <a:ea typeface="+mn-ea"/>
                        <a:cs typeface="+mn-cs"/>
                      </a:endParaRPr>
                    </a:p>
                  </a:txBody>
                  <a:tcPr anchor="ctr"/>
                </a:tc>
              </a:tr>
              <a:tr h="388320">
                <a:tc>
                  <a:txBody>
                    <a:bodyPr/>
                    <a:lstStyle/>
                    <a:p>
                      <a:pPr algn="ctr">
                        <a:lnSpc>
                          <a:spcPct val="107000"/>
                        </a:lnSpc>
                        <a:spcAft>
                          <a:spcPts val="0"/>
                        </a:spcAft>
                      </a:pPr>
                      <a:r>
                        <a:rPr lang="en-GB" sz="1000" kern="1200" dirty="0">
                          <a:solidFill>
                            <a:schemeClr val="dk1"/>
                          </a:solidFill>
                          <a:effectLst/>
                          <a:latin typeface="+mn-lt"/>
                          <a:ea typeface="+mn-ea"/>
                          <a:cs typeface="+mn-cs"/>
                        </a:rPr>
                        <a:t>Stimulants</a:t>
                      </a:r>
                    </a:p>
                  </a:txBody>
                  <a:tcPr marL="68580" marR="68580" marT="0" marB="0" anchor="ctr"/>
                </a:tc>
                <a:tc>
                  <a:txBody>
                    <a:bodyPr/>
                    <a:lstStyle/>
                    <a:p>
                      <a:pPr algn="ctr"/>
                      <a:r>
                        <a:rPr lang="en-GB" sz="1000" kern="1200" dirty="0" smtClean="0">
                          <a:solidFill>
                            <a:schemeClr val="dk1"/>
                          </a:solidFill>
                          <a:effectLst/>
                          <a:latin typeface="+mn-lt"/>
                          <a:ea typeface="+mn-ea"/>
                          <a:cs typeface="+mn-cs"/>
                        </a:rPr>
                        <a:t>Improve reaction time</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Sprinters, Goalkeepers, Boxers</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Can cause heart failure, addictive</a:t>
                      </a:r>
                      <a:endParaRPr lang="en-GB" sz="1000" kern="1200" dirty="0">
                        <a:solidFill>
                          <a:schemeClr val="dk1"/>
                        </a:solidFill>
                        <a:effectLst/>
                        <a:latin typeface="+mn-lt"/>
                        <a:ea typeface="+mn-ea"/>
                        <a:cs typeface="+mn-cs"/>
                      </a:endParaRPr>
                    </a:p>
                  </a:txBody>
                  <a:tcPr anchor="ctr"/>
                </a:tc>
              </a:tr>
              <a:tr h="687027">
                <a:tc>
                  <a:txBody>
                    <a:bodyPr/>
                    <a:lstStyle/>
                    <a:p>
                      <a:pPr algn="ctr">
                        <a:lnSpc>
                          <a:spcPct val="107000"/>
                        </a:lnSpc>
                        <a:spcAft>
                          <a:spcPts val="0"/>
                        </a:spcAft>
                      </a:pPr>
                      <a:r>
                        <a:rPr lang="en-GB" sz="1000" kern="1200" dirty="0">
                          <a:solidFill>
                            <a:schemeClr val="dk1"/>
                          </a:solidFill>
                          <a:effectLst/>
                          <a:latin typeface="+mn-lt"/>
                          <a:ea typeface="+mn-ea"/>
                          <a:cs typeface="+mn-cs"/>
                        </a:rPr>
                        <a:t>Peptide hormones including erythropoietin/EPO</a:t>
                      </a:r>
                    </a:p>
                  </a:txBody>
                  <a:tcPr marL="68580" marR="68580" marT="0" marB="0" anchor="ctr"/>
                </a:tc>
                <a:tc>
                  <a:txBody>
                    <a:bodyPr/>
                    <a:lstStyle/>
                    <a:p>
                      <a:pPr algn="ctr"/>
                      <a:r>
                        <a:rPr lang="en-GB" sz="1000" kern="1200" dirty="0" smtClean="0">
                          <a:solidFill>
                            <a:schemeClr val="dk1"/>
                          </a:solidFill>
                          <a:effectLst/>
                          <a:latin typeface="+mn-lt"/>
                          <a:ea typeface="+mn-ea"/>
                          <a:cs typeface="+mn-cs"/>
                        </a:rPr>
                        <a:t>Increase muscles growth and aid recovery</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Any athlete trying to train more</a:t>
                      </a:r>
                      <a:endParaRPr lang="en-GB" sz="1000" kern="1200" dirty="0">
                        <a:solidFill>
                          <a:schemeClr val="dk1"/>
                        </a:solidFill>
                        <a:effectLst/>
                        <a:latin typeface="+mn-lt"/>
                        <a:ea typeface="+mn-ea"/>
                        <a:cs typeface="+mn-cs"/>
                      </a:endParaRPr>
                    </a:p>
                  </a:txBody>
                  <a:tcPr anchor="ctr"/>
                </a:tc>
                <a:tc>
                  <a:txBody>
                    <a:bodyPr/>
                    <a:lstStyle/>
                    <a:p>
                      <a:pPr algn="ctr"/>
                      <a:r>
                        <a:rPr lang="en-GB" sz="1000" kern="1200" dirty="0" smtClean="0">
                          <a:solidFill>
                            <a:schemeClr val="dk1"/>
                          </a:solidFill>
                          <a:effectLst/>
                          <a:latin typeface="+mn-lt"/>
                          <a:ea typeface="+mn-ea"/>
                          <a:cs typeface="+mn-cs"/>
                        </a:rPr>
                        <a:t>EPO - risk of stroke or heart problems and HGH - abnormal growth, heart disease, diabetes, arthritis etc.</a:t>
                      </a:r>
                      <a:endParaRPr lang="en-GB" sz="1000" kern="1200" dirty="0">
                        <a:solidFill>
                          <a:schemeClr val="dk1"/>
                        </a:solidFill>
                        <a:effectLst/>
                        <a:latin typeface="+mn-lt"/>
                        <a:ea typeface="+mn-ea"/>
                        <a:cs typeface="+mn-cs"/>
                      </a:endParaRPr>
                    </a:p>
                  </a:txBody>
                  <a:tcPr anchor="ctr"/>
                </a:tc>
              </a:tr>
            </a:tbl>
          </a:graphicData>
        </a:graphic>
      </p:graphicFrame>
      <p:sp>
        <p:nvSpPr>
          <p:cNvPr id="13" name="Rounded Rectangle 12"/>
          <p:cNvSpPr/>
          <p:nvPr/>
        </p:nvSpPr>
        <p:spPr>
          <a:xfrm>
            <a:off x="2630185" y="1256161"/>
            <a:ext cx="6650088" cy="9041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performance enhancing drugs on well-being and </a:t>
            </a:r>
            <a:r>
              <a:rPr lang="en-GB" dirty="0" smtClean="0">
                <a:solidFill>
                  <a:srgbClr val="EBEBEB"/>
                </a:solidFill>
                <a:latin typeface="Cambria" panose="02040503050406030204" pitchFamily="18" charset="0"/>
                <a:ea typeface="Cambria" panose="02040503050406030204" pitchFamily="18" charset="0"/>
                <a:cs typeface="Arial" panose="020B0604020202020204" pitchFamily="34" charset="0"/>
              </a:rPr>
              <a:t>performance by filling in the below table</a:t>
            </a:r>
            <a:endParaRPr lang="en-GB" dirty="0">
              <a:solidFill>
                <a:schemeClr val="bg1"/>
              </a:solidFill>
            </a:endParaRPr>
          </a:p>
        </p:txBody>
      </p:sp>
    </p:spTree>
    <p:extLst>
      <p:ext uri="{BB962C8B-B14F-4D97-AF65-F5344CB8AC3E}">
        <p14:creationId xmlns:p14="http://schemas.microsoft.com/office/powerpoint/2010/main" val="427071500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Give reasons why some performers might risk taking performance-enhancing drugs.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2901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bg1"/>
                </a:solidFill>
              </a:rPr>
              <a:t>Some people take drugs to enhance or improve their performance or encourage to do so by the coaches or fellow athletes.</a:t>
            </a:r>
          </a:p>
          <a:p>
            <a:pPr algn="ctr"/>
            <a:r>
              <a:rPr lang="en-GB" sz="1600" dirty="0">
                <a:solidFill>
                  <a:schemeClr val="bg1"/>
                </a:solidFill>
              </a:rPr>
              <a:t/>
            </a:r>
            <a:br>
              <a:rPr lang="en-GB" sz="1600" dirty="0">
                <a:solidFill>
                  <a:schemeClr val="bg1"/>
                </a:solidFill>
              </a:rPr>
            </a:br>
            <a:r>
              <a:rPr lang="en-GB" sz="1600" dirty="0">
                <a:solidFill>
                  <a:schemeClr val="bg1"/>
                </a:solidFill>
              </a:rPr>
              <a:t/>
            </a:r>
            <a:br>
              <a:rPr lang="en-GB" sz="1600" dirty="0">
                <a:solidFill>
                  <a:schemeClr val="bg1"/>
                </a:solidFill>
              </a:rPr>
            </a:br>
            <a:r>
              <a:rPr lang="en-GB" sz="1600" dirty="0">
                <a:solidFill>
                  <a:schemeClr val="bg1"/>
                </a:solidFill>
              </a:rPr>
              <a:t>Professionals who compete  the highest levels can make lots of money. Some athletes might take drugs so they can compete at higher levels than they would otherwise have reached.</a:t>
            </a:r>
          </a:p>
          <a:p>
            <a:pPr algn="ctr"/>
            <a:r>
              <a:rPr lang="en-GB" sz="1600" dirty="0">
                <a:solidFill>
                  <a:schemeClr val="bg1"/>
                </a:solidFill>
              </a:rPr>
              <a:t/>
            </a:r>
            <a:br>
              <a:rPr lang="en-GB" sz="1600" dirty="0">
                <a:solidFill>
                  <a:schemeClr val="bg1"/>
                </a:solidFill>
              </a:rPr>
            </a:br>
            <a:r>
              <a:rPr lang="en-GB" sz="1600" dirty="0">
                <a:solidFill>
                  <a:schemeClr val="bg1"/>
                </a:solidFill>
              </a:rPr>
              <a:t>Another incentive is that the competitive life of a professional sportsman is comparatively short and so they may take drugs to prolong the career, in order to make more money.</a:t>
            </a:r>
          </a:p>
          <a:p>
            <a:pPr algn="ctr"/>
            <a:r>
              <a:rPr lang="en-GB" sz="1600" dirty="0">
                <a:solidFill>
                  <a:schemeClr val="bg1"/>
                </a:solidFill>
              </a:rPr>
              <a:t/>
            </a:r>
            <a:br>
              <a:rPr lang="en-GB" sz="1600" dirty="0">
                <a:solidFill>
                  <a:schemeClr val="bg1"/>
                </a:solidFill>
              </a:rPr>
            </a:br>
            <a:r>
              <a:rPr lang="en-GB" sz="1600" dirty="0">
                <a:solidFill>
                  <a:schemeClr val="bg1"/>
                </a:solidFill>
              </a:rPr>
              <a:t>This tangible incentive create a huge temptation for athletes complete faster stronger for longer and performance enhancing drugs can help them achieve this</a:t>
            </a:r>
            <a:r>
              <a:rPr lang="en-GB" sz="1600" dirty="0" smtClean="0">
                <a:solidFill>
                  <a:schemeClr val="bg1"/>
                </a:solidFill>
              </a:rPr>
              <a:t>.</a:t>
            </a:r>
            <a:endParaRPr lang="en-GB" sz="1600" dirty="0">
              <a:solidFill>
                <a:schemeClr val="bg1"/>
              </a:solidFill>
            </a:endParaRPr>
          </a:p>
        </p:txBody>
      </p:sp>
    </p:spTree>
    <p:extLst>
      <p:ext uri="{BB962C8B-B14F-4D97-AF65-F5344CB8AC3E}">
        <p14:creationId xmlns:p14="http://schemas.microsoft.com/office/powerpoint/2010/main" val="41240783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how the above conditions might affect physical activity.</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2" name="Rounded Rectangle 11"/>
          <p:cNvSpPr/>
          <p:nvPr/>
        </p:nvSpPr>
        <p:spPr>
          <a:xfrm>
            <a:off x="1807535" y="1853248"/>
            <a:ext cx="8243299" cy="6639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schemeClr val="bg1"/>
                </a:solidFill>
              </a:rPr>
              <a:t>Fill in the below table </a:t>
            </a:r>
            <a:endParaRPr lang="en-GB" dirty="0">
              <a:solidFill>
                <a:schemeClr val="bg1"/>
              </a:solidFill>
            </a:endParaRPr>
          </a:p>
        </p:txBody>
      </p:sp>
      <p:graphicFrame>
        <p:nvGraphicFramePr>
          <p:cNvPr id="13" name="Content Placeholder 6"/>
          <p:cNvGraphicFramePr>
            <a:graphicFrameLocks noGrp="1"/>
          </p:cNvGraphicFramePr>
          <p:nvPr>
            <p:ph idx="1"/>
            <p:extLst>
              <p:ext uri="{D42A27DB-BD31-4B8C-83A1-F6EECF244321}">
                <p14:modId xmlns:p14="http://schemas.microsoft.com/office/powerpoint/2010/main" val="952839011"/>
              </p:ext>
            </p:extLst>
          </p:nvPr>
        </p:nvGraphicFramePr>
        <p:xfrm>
          <a:off x="1922835" y="2699910"/>
          <a:ext cx="8127999" cy="3144520"/>
        </p:xfrm>
        <a:graphic>
          <a:graphicData uri="http://schemas.openxmlformats.org/drawingml/2006/table">
            <a:tbl>
              <a:tblPr firstRow="1" bandRow="1">
                <a:tableStyleId>{775DCB02-9BB8-47FD-8907-85C794F793BA}</a:tableStyleId>
              </a:tblPr>
              <a:tblGrid>
                <a:gridCol w="2709333"/>
                <a:gridCol w="2709333"/>
                <a:gridCol w="2709333"/>
              </a:tblGrid>
              <a:tr h="370840">
                <a:tc>
                  <a:txBody>
                    <a:bodyPr/>
                    <a:lstStyle/>
                    <a:p>
                      <a:pPr algn="ctr"/>
                      <a:r>
                        <a:rPr lang="en-GB" dirty="0" smtClean="0"/>
                        <a:t>Drug</a:t>
                      </a:r>
                      <a:endParaRPr lang="en-GB" dirty="0"/>
                    </a:p>
                  </a:txBody>
                  <a:tcPr anchor="ctr"/>
                </a:tc>
                <a:tc>
                  <a:txBody>
                    <a:bodyPr/>
                    <a:lstStyle/>
                    <a:p>
                      <a:pPr algn="ctr"/>
                      <a:r>
                        <a:rPr lang="en-GB" dirty="0" smtClean="0"/>
                        <a:t>Effect in sport</a:t>
                      </a:r>
                      <a:endParaRPr lang="en-GB" dirty="0"/>
                    </a:p>
                  </a:txBody>
                  <a:tcPr anchor="ctr"/>
                </a:tc>
                <a:tc>
                  <a:txBody>
                    <a:bodyPr/>
                    <a:lstStyle/>
                    <a:p>
                      <a:pPr algn="ctr"/>
                      <a:r>
                        <a:rPr lang="en-GB" dirty="0" smtClean="0"/>
                        <a:t>Why would</a:t>
                      </a:r>
                      <a:r>
                        <a:rPr lang="en-GB" baseline="0" dirty="0" smtClean="0"/>
                        <a:t> you take them</a:t>
                      </a:r>
                      <a:endParaRPr lang="en-GB" dirty="0"/>
                    </a:p>
                  </a:txBody>
                  <a:tcPr anchor="ctr"/>
                </a:tc>
              </a:tr>
              <a:tr h="370840">
                <a:tc>
                  <a:txBody>
                    <a:bodyPr/>
                    <a:lstStyle/>
                    <a:p>
                      <a:pPr algn="ctr">
                        <a:lnSpc>
                          <a:spcPct val="107000"/>
                        </a:lnSpc>
                        <a:spcAft>
                          <a:spcPts val="0"/>
                        </a:spcAft>
                      </a:pPr>
                      <a:r>
                        <a:rPr lang="en-GB" sz="1100" kern="1200" dirty="0">
                          <a:effectLst/>
                        </a:rPr>
                        <a:t>Anabolic steroids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Increase Strengthen,</a:t>
                      </a:r>
                      <a:r>
                        <a:rPr lang="en-GB" sz="1100" kern="1200" baseline="0" dirty="0" smtClean="0">
                          <a:effectLst/>
                        </a:rPr>
                        <a:t> Speed, Power</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kern="1200" dirty="0" smtClean="0">
                          <a:effectLst/>
                        </a:rPr>
                        <a:t>Increase muscles growth and aid recovery</a:t>
                      </a:r>
                      <a:endParaRPr lang="en-GB" sz="1100" kern="1200" dirty="0" smtClean="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Beta blockers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Increases</a:t>
                      </a:r>
                      <a:r>
                        <a:rPr lang="en-GB" sz="1100" kern="1200" baseline="0" dirty="0" smtClean="0">
                          <a:effectLst/>
                        </a:rPr>
                        <a:t> focus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Calm nerves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Diuretics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Can</a:t>
                      </a:r>
                      <a:r>
                        <a:rPr lang="en-GB" sz="1100" kern="1200" baseline="0" dirty="0" smtClean="0">
                          <a:effectLst/>
                        </a:rPr>
                        <a:t> mask other drugs from drug tests.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To mask other drugs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Narcotic analgesics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Can continue</a:t>
                      </a:r>
                      <a:r>
                        <a:rPr lang="en-GB" sz="1100" kern="1200" baseline="0" dirty="0" smtClean="0">
                          <a:effectLst/>
                        </a:rPr>
                        <a:t> training even when injured, train for longer</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To train</a:t>
                      </a:r>
                      <a:r>
                        <a:rPr lang="en-GB" sz="1100" kern="1200" baseline="0" dirty="0" smtClean="0">
                          <a:effectLst/>
                        </a:rPr>
                        <a:t> while injured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kern="1200" dirty="0">
                          <a:effectLst/>
                        </a:rPr>
                        <a:t>Stimulants</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React quicker,</a:t>
                      </a:r>
                      <a:r>
                        <a:rPr lang="en-GB" sz="1100" kern="1200" baseline="0" dirty="0" smtClean="0">
                          <a:effectLst/>
                        </a:rPr>
                        <a:t> e.g. to the starting gun in 100m</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Improve reaction time</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r h="370840">
                <a:tc>
                  <a:txBody>
                    <a:bodyPr/>
                    <a:lstStyle/>
                    <a:p>
                      <a:pPr algn="ctr">
                        <a:lnSpc>
                          <a:spcPct val="107000"/>
                        </a:lnSpc>
                        <a:spcAft>
                          <a:spcPts val="0"/>
                        </a:spcAft>
                      </a:pPr>
                      <a:r>
                        <a:rPr lang="en-GB" sz="1100" dirty="0">
                          <a:effectLst/>
                        </a:rPr>
                        <a:t>Peptide hormones including erythropoietin/EPO</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100" kern="1200" dirty="0" smtClean="0">
                          <a:effectLst/>
                        </a:rPr>
                        <a:t>Increases size</a:t>
                      </a:r>
                      <a:r>
                        <a:rPr lang="en-GB" sz="1100" kern="1200" baseline="0" dirty="0" smtClean="0">
                          <a:effectLst/>
                        </a:rPr>
                        <a:t> allows shorter rest periods between training. </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c>
                  <a:txBody>
                    <a:bodyPr/>
                    <a:lstStyle/>
                    <a:p>
                      <a:pPr algn="ctr"/>
                      <a:r>
                        <a:rPr lang="en-GB" sz="1100" kern="1200" dirty="0" smtClean="0">
                          <a:effectLst/>
                        </a:rPr>
                        <a:t>Increase muscles growth and aid recovery</a:t>
                      </a:r>
                      <a:endParaRPr lang="en-GB" sz="1100" kern="1200" dirty="0">
                        <a:solidFill>
                          <a:schemeClr val="dk1"/>
                        </a:solidFill>
                        <a:effectLst/>
                        <a:latin typeface="Calibri" panose="020F0502020204030204" pitchFamily="34" charset="0"/>
                        <a:ea typeface="Calibri" panose="020F050202020403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58473433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6409054"/>
              </p:ext>
            </p:extLst>
          </p:nvPr>
        </p:nvGraphicFramePr>
        <p:xfrm>
          <a:off x="0" y="1125185"/>
          <a:ext cx="12192000" cy="4091899"/>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1007611">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dirty="0" smtClean="0"/>
                        <a:t>6 </a:t>
                      </a:r>
                      <a:r>
                        <a:rPr lang="en-GB" baseline="0" dirty="0" smtClean="0"/>
                        <a:t>Mark Questions – on </a:t>
                      </a:r>
                      <a:r>
                        <a:rPr lang="en-GB" sz="1800" b="1" dirty="0" smtClean="0"/>
                        <a:t>Physical activity and your healthy mind and body </a:t>
                      </a:r>
                      <a:r>
                        <a:rPr lang="en-GB" baseline="0" dirty="0" smtClean="0"/>
                        <a:t> </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1623019">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Identify the risks associated with participation in physical activities.</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36114">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Explain how to reduce these risks, with special consideration to: warming up/cooling down; equipment and facilities; clothing; balanced competition; rules; readiness.</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128964" y="159657"/>
            <a:ext cx="6096000" cy="707886"/>
          </a:xfrm>
          <a:prstGeom prst="rect">
            <a:avLst/>
          </a:prstGeom>
        </p:spPr>
        <p:txBody>
          <a:bodyPr>
            <a:spAutoFit/>
          </a:bodyPr>
          <a:lstStyle/>
          <a:p>
            <a:pPr algn="ctr"/>
            <a:r>
              <a:rPr lang="en-GB" sz="2000" b="1" dirty="0"/>
              <a:t>Topic 1.2.1: Physical activity and your healthy mind and body – Part </a:t>
            </a:r>
            <a:r>
              <a:rPr lang="en-GB" sz="2000" b="1" dirty="0" smtClean="0"/>
              <a:t>3</a:t>
            </a:r>
            <a:endParaRPr lang="en-GB" sz="2000"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2599420"/>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2453260"/>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2467483"/>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2467483"/>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2605352"/>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991008"/>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888390"/>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889427"/>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905981"/>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412231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17" action="ppaction://hlinksldjump"/>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983" y="206157"/>
            <a:ext cx="3946981" cy="661386"/>
          </a:xfrm>
          <a:prstGeom prst="rect">
            <a:avLst/>
          </a:prstGeom>
        </p:spPr>
      </p:pic>
    </p:spTree>
    <p:extLst>
      <p:ext uri="{BB962C8B-B14F-4D97-AF65-F5344CB8AC3E}">
        <p14:creationId xmlns:p14="http://schemas.microsoft.com/office/powerpoint/2010/main" val="176641369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the risks associated with participation in physical activities.</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3" name="Diagram 2"/>
          <p:cNvGraphicFramePr/>
          <p:nvPr>
            <p:extLst>
              <p:ext uri="{D42A27DB-BD31-4B8C-83A1-F6EECF244321}">
                <p14:modId xmlns:p14="http://schemas.microsoft.com/office/powerpoint/2010/main" val="39243683"/>
              </p:ext>
            </p:extLst>
          </p:nvPr>
        </p:nvGraphicFramePr>
        <p:xfrm>
          <a:off x="2699820" y="3051425"/>
          <a:ext cx="5930472" cy="32594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2798687" y="1544125"/>
            <a:ext cx="6587060" cy="1446550"/>
          </a:xfrm>
          <a:prstGeom prst="rect">
            <a:avLst/>
          </a:prstGeom>
          <a:noFill/>
        </p:spPr>
        <p:txBody>
          <a:bodyPr wrap="none" lIns="91440" tIns="45720" rIns="91440" bIns="45720">
            <a:spAutoFit/>
          </a:bodyPr>
          <a:lstStyle/>
          <a:p>
            <a:pPr algn="ct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There are 3 main areas </a:t>
            </a:r>
          </a:p>
          <a:p>
            <a:pPr algn="ct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within this section </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a:off x="556305" y="6273225"/>
            <a:ext cx="9494529" cy="523220"/>
          </a:xfrm>
          <a:prstGeom prst="rect">
            <a:avLst/>
          </a:prstGeom>
          <a:noFill/>
        </p:spPr>
        <p:txBody>
          <a:bodyPr wrap="square" lIns="91440" tIns="45720" rIns="91440" bIns="45720">
            <a:spAutoFit/>
          </a:bodyPr>
          <a:lstStyle/>
          <a:p>
            <a:pPr algn="ctr"/>
            <a:r>
              <a:rPr lang="en-U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on a section for more information</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7021768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9357" y="150731"/>
            <a:ext cx="3542787" cy="844107"/>
            <a:chOff x="2121128" y="837"/>
            <a:chExt cx="1688215" cy="844107"/>
          </a:xfrm>
        </p:grpSpPr>
        <p:sp>
          <p:nvSpPr>
            <p:cNvPr id="5" name="Rounded Rectangle 4">
              <a:hlinkClick r:id="rId2" action="ppaction://hlinksldjump"/>
            </p:cNvPr>
            <p:cNvSpPr/>
            <p:nvPr/>
          </p:nvSpPr>
          <p:spPr>
            <a:xfrm>
              <a:off x="2121128" y="837"/>
              <a:ext cx="1688215" cy="844107"/>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ounded Rectangle 4"/>
            <p:cNvSpPr/>
            <p:nvPr/>
          </p:nvSpPr>
          <p:spPr>
            <a:xfrm>
              <a:off x="2145851" y="25560"/>
              <a:ext cx="1638769" cy="794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Prevention of injury</a:t>
              </a:r>
              <a:endParaRPr lang="en-GB" sz="1700" kern="1200" dirty="0"/>
            </a:p>
          </p:txBody>
        </p:sp>
      </p:grpSp>
      <p:sp>
        <p:nvSpPr>
          <p:cNvPr id="7" name="Rectangle 6"/>
          <p:cNvSpPr/>
          <p:nvPr/>
        </p:nvSpPr>
        <p:spPr>
          <a:xfrm>
            <a:off x="5181600" y="150731"/>
            <a:ext cx="4719263" cy="938719"/>
          </a:xfrm>
          <a:prstGeom prst="rect">
            <a:avLst/>
          </a:prstGeom>
          <a:solidFill>
            <a:schemeClr val="accent2">
              <a:lumMod val="60000"/>
              <a:lumOff val="40000"/>
            </a:schemeClr>
          </a:solidFill>
        </p:spPr>
        <p:txBody>
          <a:bodyPr wrap="square">
            <a:spAutoFit/>
          </a:bodyPr>
          <a:lstStyle/>
          <a:p>
            <a:pPr algn="ctr"/>
            <a:r>
              <a:rPr lang="en-GB" sz="1100" dirty="0">
                <a:solidFill>
                  <a:schemeClr val="bg1"/>
                </a:solidFill>
                <a:latin typeface="verdana" panose="020B0604030504040204" pitchFamily="34" charset="0"/>
              </a:rPr>
              <a:t>When you take up a sport, there’s always that worry you might hurt yourself. Some sporting activities, like white water rafting, are obviously more dangerous than others because factors including the environment, weather and the raft itself influence how safe you’ll be.</a:t>
            </a:r>
            <a:endParaRPr lang="en-GB" sz="1100" dirty="0">
              <a:solidFill>
                <a:schemeClr val="bg1"/>
              </a:solidFill>
            </a:endParaRPr>
          </a:p>
        </p:txBody>
      </p:sp>
      <p:grpSp>
        <p:nvGrpSpPr>
          <p:cNvPr id="14" name="Group 13"/>
          <p:cNvGrpSpPr/>
          <p:nvPr/>
        </p:nvGrpSpPr>
        <p:grpSpPr>
          <a:xfrm>
            <a:off x="565078" y="1328309"/>
            <a:ext cx="2615672" cy="2963196"/>
            <a:chOff x="565078" y="1328309"/>
            <a:chExt cx="2615672" cy="2963196"/>
          </a:xfrm>
        </p:grpSpPr>
        <p:sp>
          <p:nvSpPr>
            <p:cNvPr id="8" name="Rectangle 7"/>
            <p:cNvSpPr/>
            <p:nvPr/>
          </p:nvSpPr>
          <p:spPr>
            <a:xfrm>
              <a:off x="565078" y="1328309"/>
              <a:ext cx="2615671" cy="369332"/>
            </a:xfrm>
            <a:prstGeom prst="rect">
              <a:avLst/>
            </a:prstGeom>
            <a:solidFill>
              <a:schemeClr val="accent6">
                <a:lumMod val="40000"/>
                <a:lumOff val="60000"/>
              </a:schemeClr>
            </a:solidFill>
          </p:spPr>
          <p:txBody>
            <a:bodyPr wrap="square">
              <a:spAutoFit/>
            </a:bodyPr>
            <a:lstStyle/>
            <a:p>
              <a:r>
                <a:rPr lang="en-GB" b="1" dirty="0">
                  <a:solidFill>
                    <a:schemeClr val="bg1"/>
                  </a:solidFill>
                  <a:latin typeface="verdana" panose="020B0604030504040204" pitchFamily="34" charset="0"/>
                </a:rPr>
                <a:t>Risk responsibility</a:t>
              </a:r>
              <a:endParaRPr lang="en-GB" b="1" i="0" dirty="0">
                <a:solidFill>
                  <a:schemeClr val="bg1"/>
                </a:solidFill>
                <a:effectLst/>
                <a:latin typeface="verdana" panose="020B0604030504040204" pitchFamily="34" charset="0"/>
              </a:endParaRPr>
            </a:p>
          </p:txBody>
        </p:sp>
        <p:sp>
          <p:nvSpPr>
            <p:cNvPr id="9" name="TextBox 8"/>
            <p:cNvSpPr txBox="1"/>
            <p:nvPr/>
          </p:nvSpPr>
          <p:spPr>
            <a:xfrm>
              <a:off x="565079" y="2167847"/>
              <a:ext cx="2615671" cy="2123658"/>
            </a:xfrm>
            <a:prstGeom prst="rect">
              <a:avLst/>
            </a:prstGeom>
            <a:solidFill>
              <a:schemeClr val="accent6">
                <a:lumMod val="40000"/>
                <a:lumOff val="60000"/>
              </a:schemeClr>
            </a:solidFill>
          </p:spPr>
          <p:txBody>
            <a:bodyPr wrap="square" rtlCol="0">
              <a:spAutoFit/>
            </a:bodyPr>
            <a:lstStyle/>
            <a:p>
              <a:pPr marL="285750" indent="-285750">
                <a:buFont typeface="Arial" panose="020B0604020202020204" pitchFamily="34" charset="0"/>
                <a:buChar char="•"/>
              </a:pPr>
              <a:r>
                <a:rPr lang="en-GB" sz="1200" dirty="0" smtClean="0">
                  <a:solidFill>
                    <a:schemeClr val="bg1"/>
                  </a:solidFill>
                </a:rPr>
                <a:t>The</a:t>
              </a:r>
              <a:r>
                <a:rPr lang="en-GB" sz="1200" dirty="0">
                  <a:solidFill>
                    <a:schemeClr val="bg1"/>
                  </a:solidFill>
                </a:rPr>
                <a:t> </a:t>
              </a:r>
              <a:r>
                <a:rPr lang="en-GB" sz="1200" b="1" dirty="0">
                  <a:solidFill>
                    <a:schemeClr val="bg1"/>
                  </a:solidFill>
                </a:rPr>
                <a:t>rules</a:t>
              </a:r>
              <a:r>
                <a:rPr lang="en-GB" sz="1200" dirty="0">
                  <a:solidFill>
                    <a:schemeClr val="bg1"/>
                  </a:solidFill>
                </a:rPr>
                <a:t> - to reduce dangerous play</a:t>
              </a:r>
            </a:p>
            <a:p>
              <a:pPr marL="285750" indent="-285750">
                <a:buFont typeface="Arial" panose="020B0604020202020204" pitchFamily="34" charset="0"/>
                <a:buChar char="•"/>
              </a:pPr>
              <a:r>
                <a:rPr lang="en-GB" sz="1200" b="1" dirty="0" smtClean="0">
                  <a:solidFill>
                    <a:schemeClr val="bg1"/>
                  </a:solidFill>
                </a:rPr>
                <a:t>Referees</a:t>
              </a:r>
              <a:r>
                <a:rPr lang="en-GB" sz="1200" dirty="0">
                  <a:solidFill>
                    <a:schemeClr val="bg1"/>
                  </a:solidFill>
                </a:rPr>
                <a:t> - to check the environment and insist on fair play</a:t>
              </a:r>
            </a:p>
            <a:p>
              <a:pPr marL="285750" indent="-285750">
                <a:buFont typeface="Arial" panose="020B0604020202020204" pitchFamily="34" charset="0"/>
                <a:buChar char="•"/>
              </a:pPr>
              <a:r>
                <a:rPr lang="en-GB" sz="1200" dirty="0" smtClean="0">
                  <a:solidFill>
                    <a:schemeClr val="bg1"/>
                  </a:solidFill>
                </a:rPr>
                <a:t>Insisting on</a:t>
              </a:r>
              <a:r>
                <a:rPr lang="en-GB" sz="1200" dirty="0">
                  <a:solidFill>
                    <a:schemeClr val="bg1"/>
                  </a:solidFill>
                </a:rPr>
                <a:t> </a:t>
              </a:r>
              <a:r>
                <a:rPr lang="en-GB" sz="1200" b="1" dirty="0">
                  <a:solidFill>
                    <a:schemeClr val="bg1"/>
                  </a:solidFill>
                </a:rPr>
                <a:t>protective equipment</a:t>
              </a:r>
              <a:r>
                <a:rPr lang="en-GB" sz="1200" dirty="0">
                  <a:solidFill>
                    <a:schemeClr val="bg1"/>
                  </a:solidFill>
                </a:rPr>
                <a:t> and removal of jewellery</a:t>
              </a:r>
            </a:p>
            <a:p>
              <a:pPr marL="285750" indent="-285750">
                <a:buFont typeface="Arial" panose="020B0604020202020204" pitchFamily="34" charset="0"/>
                <a:buChar char="•"/>
              </a:pPr>
              <a:r>
                <a:rPr lang="en-GB" sz="1200" b="1" dirty="0" smtClean="0">
                  <a:solidFill>
                    <a:schemeClr val="bg1"/>
                  </a:solidFill>
                </a:rPr>
                <a:t>Balancing competition</a:t>
              </a:r>
              <a:r>
                <a:rPr lang="en-GB" sz="1200" dirty="0">
                  <a:solidFill>
                    <a:schemeClr val="bg1"/>
                  </a:solidFill>
                </a:rPr>
                <a:t> - by age, weight, gender, skill level</a:t>
              </a:r>
            </a:p>
          </p:txBody>
        </p:sp>
        <p:sp>
          <p:nvSpPr>
            <p:cNvPr id="10" name="Rectangle 9"/>
            <p:cNvSpPr/>
            <p:nvPr/>
          </p:nvSpPr>
          <p:spPr>
            <a:xfrm>
              <a:off x="565079" y="1689928"/>
              <a:ext cx="2615671" cy="523220"/>
            </a:xfrm>
            <a:prstGeom prst="rect">
              <a:avLst/>
            </a:prstGeom>
            <a:solidFill>
              <a:schemeClr val="accent6">
                <a:lumMod val="40000"/>
                <a:lumOff val="60000"/>
              </a:schemeClr>
            </a:solidFill>
          </p:spPr>
          <p:txBody>
            <a:bodyPr wrap="square">
              <a:spAutoFit/>
            </a:bodyPr>
            <a:lstStyle/>
            <a:p>
              <a:pPr algn="ctr"/>
              <a:r>
                <a:rPr lang="en-GB" sz="1400" dirty="0">
                  <a:solidFill>
                    <a:schemeClr val="bg1"/>
                  </a:solidFill>
                  <a:latin typeface="Tennessee Heavy SF" panose="020BE200000000000000" pitchFamily="34" charset="0"/>
                </a:rPr>
                <a:t>The </a:t>
              </a:r>
              <a:r>
                <a:rPr lang="en-GB" sz="1400" b="1" dirty="0" smtClean="0">
                  <a:solidFill>
                    <a:schemeClr val="bg1"/>
                  </a:solidFill>
                  <a:latin typeface="Tennessee Heavy SF" panose="020BE200000000000000" pitchFamily="34" charset="0"/>
                </a:rPr>
                <a:t>authorities/NGB</a:t>
              </a:r>
              <a:r>
                <a:rPr lang="en-GB" sz="1400" dirty="0">
                  <a:solidFill>
                    <a:schemeClr val="bg1"/>
                  </a:solidFill>
                  <a:latin typeface="Tennessee Heavy SF" panose="020BE200000000000000" pitchFamily="34" charset="0"/>
                </a:rPr>
                <a:t> are responsible for</a:t>
              </a:r>
              <a:r>
                <a:rPr lang="en-GB" sz="1400" dirty="0" smtClean="0">
                  <a:solidFill>
                    <a:schemeClr val="bg1"/>
                  </a:solidFill>
                  <a:latin typeface="Tennessee Heavy SF" panose="020BE200000000000000" pitchFamily="34" charset="0"/>
                </a:rPr>
                <a:t>:</a:t>
              </a:r>
              <a:endParaRPr lang="en-GB" sz="1400" dirty="0">
                <a:solidFill>
                  <a:schemeClr val="bg1"/>
                </a:solidFill>
                <a:latin typeface="Tennessee Heavy SF" panose="020BE200000000000000" pitchFamily="34" charset="0"/>
              </a:endParaRPr>
            </a:p>
          </p:txBody>
        </p:sp>
      </p:grpSp>
      <p:grpSp>
        <p:nvGrpSpPr>
          <p:cNvPr id="13" name="Group 12"/>
          <p:cNvGrpSpPr/>
          <p:nvPr/>
        </p:nvGrpSpPr>
        <p:grpSpPr>
          <a:xfrm>
            <a:off x="4167760" y="4151779"/>
            <a:ext cx="2897396" cy="2246769"/>
            <a:chOff x="4325336" y="4059312"/>
            <a:chExt cx="2897396" cy="2246769"/>
          </a:xfrm>
        </p:grpSpPr>
        <p:sp>
          <p:nvSpPr>
            <p:cNvPr id="11" name="TextBox 10"/>
            <p:cNvSpPr txBox="1"/>
            <p:nvPr/>
          </p:nvSpPr>
          <p:spPr>
            <a:xfrm>
              <a:off x="4325336" y="4367089"/>
              <a:ext cx="2897396" cy="1938992"/>
            </a:xfrm>
            <a:prstGeom prst="rect">
              <a:avLst/>
            </a:prstGeom>
            <a:solidFill>
              <a:schemeClr val="bg2">
                <a:lumMod val="60000"/>
                <a:lumOff val="40000"/>
              </a:schemeClr>
            </a:solidFill>
          </p:spPr>
          <p:txBody>
            <a:bodyPr wrap="square" rtlCol="0">
              <a:spAutoFit/>
            </a:bodyPr>
            <a:lstStyle/>
            <a:p>
              <a:pPr marL="171450" indent="-171450">
                <a:buFont typeface="Arial" panose="020B0604020202020204" pitchFamily="34" charset="0"/>
                <a:buChar char="•"/>
              </a:pPr>
              <a:r>
                <a:rPr lang="en-GB" sz="1200" dirty="0" smtClean="0">
                  <a:solidFill>
                    <a:schemeClr val="bg1"/>
                  </a:solidFill>
                </a:rPr>
                <a:t>Being</a:t>
              </a:r>
              <a:r>
                <a:rPr lang="en-GB" sz="1200" dirty="0">
                  <a:solidFill>
                    <a:schemeClr val="bg1"/>
                  </a:solidFill>
                </a:rPr>
                <a:t> </a:t>
              </a:r>
              <a:r>
                <a:rPr lang="en-GB" sz="1200" b="1" dirty="0">
                  <a:solidFill>
                    <a:schemeClr val="bg1"/>
                  </a:solidFill>
                </a:rPr>
                <a:t>fit</a:t>
              </a:r>
              <a:r>
                <a:rPr lang="en-GB" sz="1200" dirty="0">
                  <a:solidFill>
                    <a:schemeClr val="bg1"/>
                  </a:solidFill>
                </a:rPr>
                <a:t> enough</a:t>
              </a:r>
            </a:p>
            <a:p>
              <a:pPr marL="171450" indent="-171450">
                <a:buFont typeface="Arial" panose="020B0604020202020204" pitchFamily="34" charset="0"/>
                <a:buChar char="•"/>
              </a:pPr>
              <a:r>
                <a:rPr lang="en-GB" sz="1200" dirty="0" smtClean="0">
                  <a:solidFill>
                    <a:schemeClr val="bg1"/>
                  </a:solidFill>
                </a:rPr>
                <a:t>Using correct</a:t>
              </a:r>
              <a:r>
                <a:rPr lang="en-GB" sz="1200" dirty="0">
                  <a:solidFill>
                    <a:schemeClr val="bg1"/>
                  </a:solidFill>
                </a:rPr>
                <a:t> </a:t>
              </a:r>
              <a:r>
                <a:rPr lang="en-GB" sz="1200" b="1" dirty="0">
                  <a:solidFill>
                    <a:schemeClr val="bg1"/>
                  </a:solidFill>
                </a:rPr>
                <a:t>technique</a:t>
              </a:r>
              <a:endParaRPr lang="en-GB" sz="1200" dirty="0">
                <a:solidFill>
                  <a:schemeClr val="bg1"/>
                </a:solidFill>
              </a:endParaRPr>
            </a:p>
            <a:p>
              <a:pPr marL="171450" indent="-171450">
                <a:buFont typeface="Arial" panose="020B0604020202020204" pitchFamily="34" charset="0"/>
                <a:buChar char="•"/>
              </a:pPr>
              <a:r>
                <a:rPr lang="en-GB" sz="1200" dirty="0" smtClean="0">
                  <a:solidFill>
                    <a:schemeClr val="bg1"/>
                  </a:solidFill>
                </a:rPr>
                <a:t>Wearing the </a:t>
              </a:r>
              <a:r>
                <a:rPr lang="en-GB" sz="1200" dirty="0">
                  <a:solidFill>
                    <a:schemeClr val="bg1"/>
                  </a:solidFill>
                </a:rPr>
                <a:t>right </a:t>
              </a:r>
              <a:r>
                <a:rPr lang="en-GB" sz="1200" b="1" dirty="0">
                  <a:solidFill>
                    <a:schemeClr val="bg1"/>
                  </a:solidFill>
                </a:rPr>
                <a:t>clothing</a:t>
              </a:r>
              <a:r>
                <a:rPr lang="en-GB" sz="1200" dirty="0">
                  <a:solidFill>
                    <a:schemeClr val="bg1"/>
                  </a:solidFill>
                </a:rPr>
                <a:t> </a:t>
              </a:r>
              <a:r>
                <a:rPr lang="en-GB" sz="1200" dirty="0" smtClean="0">
                  <a:solidFill>
                    <a:schemeClr val="bg1"/>
                  </a:solidFill>
                </a:rPr>
                <a:t>and equipment, e.g. </a:t>
              </a:r>
              <a:r>
                <a:rPr lang="en-GB" sz="1200" dirty="0">
                  <a:solidFill>
                    <a:schemeClr val="bg1"/>
                  </a:solidFill>
                </a:rPr>
                <a:t>making sure shoes fit correctly</a:t>
              </a:r>
            </a:p>
            <a:p>
              <a:pPr marL="171450" indent="-171450">
                <a:buFont typeface="Arial" panose="020B0604020202020204" pitchFamily="34" charset="0"/>
                <a:buChar char="•"/>
              </a:pPr>
              <a:r>
                <a:rPr lang="en-GB" sz="1200" dirty="0" smtClean="0">
                  <a:solidFill>
                    <a:schemeClr val="bg1"/>
                  </a:solidFill>
                </a:rPr>
                <a:t>Checking that </a:t>
              </a:r>
              <a:r>
                <a:rPr lang="en-GB" sz="1200" dirty="0">
                  <a:solidFill>
                    <a:schemeClr val="bg1"/>
                  </a:solidFill>
                </a:rPr>
                <a:t>the </a:t>
              </a:r>
              <a:r>
                <a:rPr lang="en-GB" sz="1200" b="1" dirty="0">
                  <a:solidFill>
                    <a:schemeClr val="bg1"/>
                  </a:solidFill>
                </a:rPr>
                <a:t>environment</a:t>
              </a:r>
              <a:r>
                <a:rPr lang="en-GB" sz="1200" dirty="0">
                  <a:solidFill>
                    <a:schemeClr val="bg1"/>
                  </a:solidFill>
                </a:rPr>
                <a:t> is safe</a:t>
              </a:r>
            </a:p>
            <a:p>
              <a:pPr marL="171450" indent="-171450">
                <a:buFont typeface="Arial" panose="020B0604020202020204" pitchFamily="34" charset="0"/>
                <a:buChar char="•"/>
              </a:pPr>
              <a:r>
                <a:rPr lang="en-GB" sz="1200" b="1" dirty="0" smtClean="0">
                  <a:solidFill>
                    <a:schemeClr val="bg1"/>
                  </a:solidFill>
                </a:rPr>
                <a:t>Warming up</a:t>
              </a:r>
              <a:r>
                <a:rPr lang="en-GB" sz="1200" dirty="0">
                  <a:solidFill>
                    <a:schemeClr val="bg1"/>
                  </a:solidFill>
                </a:rPr>
                <a:t> and </a:t>
              </a:r>
              <a:r>
                <a:rPr lang="en-GB" sz="1200" b="1" dirty="0">
                  <a:solidFill>
                    <a:schemeClr val="bg1"/>
                  </a:solidFill>
                </a:rPr>
                <a:t>cooling down</a:t>
              </a:r>
              <a:endParaRPr lang="en-GB" sz="1200" dirty="0">
                <a:solidFill>
                  <a:schemeClr val="bg1"/>
                </a:solidFill>
              </a:endParaRPr>
            </a:p>
            <a:p>
              <a:pPr marL="171450" indent="-171450">
                <a:buFont typeface="Arial" panose="020B0604020202020204" pitchFamily="34" charset="0"/>
                <a:buChar char="•"/>
              </a:pPr>
              <a:r>
                <a:rPr lang="en-GB" sz="1200" b="1" dirty="0" smtClean="0">
                  <a:solidFill>
                    <a:schemeClr val="bg1"/>
                  </a:solidFill>
                </a:rPr>
                <a:t>Etiquette</a:t>
              </a:r>
              <a:r>
                <a:rPr lang="en-GB" sz="1200" dirty="0">
                  <a:solidFill>
                    <a:schemeClr val="bg1"/>
                  </a:solidFill>
                </a:rPr>
                <a:t> - playing fair and respecting their opponents</a:t>
              </a:r>
            </a:p>
          </p:txBody>
        </p:sp>
        <p:sp>
          <p:nvSpPr>
            <p:cNvPr id="12" name="Rectangle 11"/>
            <p:cNvSpPr/>
            <p:nvPr/>
          </p:nvSpPr>
          <p:spPr>
            <a:xfrm>
              <a:off x="4325336" y="4059312"/>
              <a:ext cx="2897396" cy="307777"/>
            </a:xfrm>
            <a:prstGeom prst="rect">
              <a:avLst/>
            </a:prstGeom>
            <a:solidFill>
              <a:schemeClr val="bg2">
                <a:lumMod val="60000"/>
                <a:lumOff val="40000"/>
              </a:schemeClr>
            </a:solidFill>
          </p:spPr>
          <p:txBody>
            <a:bodyPr wrap="square">
              <a:spAutoFit/>
            </a:bodyPr>
            <a:lstStyle/>
            <a:p>
              <a:pPr algn="ctr"/>
              <a:r>
                <a:rPr lang="en-GB" sz="1400" dirty="0" smtClean="0">
                  <a:solidFill>
                    <a:schemeClr val="bg1"/>
                  </a:solidFill>
                  <a:latin typeface="Tennessee Heavy SF" panose="020BE200000000000000" pitchFamily="34" charset="0"/>
                </a:rPr>
                <a:t>Each player is responsible for:</a:t>
              </a:r>
              <a:endParaRPr lang="en-GB" sz="1400" dirty="0">
                <a:solidFill>
                  <a:schemeClr val="bg1"/>
                </a:solidFill>
                <a:latin typeface="Tennessee Heavy SF" panose="020BE200000000000000" pitchFamily="34" charset="0"/>
              </a:endParaRPr>
            </a:p>
          </p:txBody>
        </p:sp>
      </p:grpSp>
      <p:grpSp>
        <p:nvGrpSpPr>
          <p:cNvPr id="15" name="Group 14"/>
          <p:cNvGrpSpPr/>
          <p:nvPr/>
        </p:nvGrpSpPr>
        <p:grpSpPr>
          <a:xfrm>
            <a:off x="7952197" y="1379680"/>
            <a:ext cx="2615672" cy="3701860"/>
            <a:chOff x="565078" y="1328309"/>
            <a:chExt cx="2615672" cy="3701860"/>
          </a:xfrm>
        </p:grpSpPr>
        <p:sp>
          <p:nvSpPr>
            <p:cNvPr id="16" name="Rectangle 15"/>
            <p:cNvSpPr/>
            <p:nvPr/>
          </p:nvSpPr>
          <p:spPr>
            <a:xfrm>
              <a:off x="565078" y="1328309"/>
              <a:ext cx="2615671" cy="369332"/>
            </a:xfrm>
            <a:prstGeom prst="rect">
              <a:avLst/>
            </a:prstGeom>
            <a:solidFill>
              <a:schemeClr val="accent1">
                <a:lumMod val="40000"/>
                <a:lumOff val="60000"/>
              </a:schemeClr>
            </a:solidFill>
          </p:spPr>
          <p:txBody>
            <a:bodyPr wrap="square">
              <a:spAutoFit/>
            </a:bodyPr>
            <a:lstStyle/>
            <a:p>
              <a:pPr algn="ctr"/>
              <a:r>
                <a:rPr lang="en-GB" b="1" dirty="0">
                  <a:solidFill>
                    <a:schemeClr val="bg1"/>
                  </a:solidFill>
                </a:rPr>
                <a:t>Playing by the </a:t>
              </a:r>
              <a:r>
                <a:rPr lang="en-GB" b="1" dirty="0" smtClean="0">
                  <a:solidFill>
                    <a:schemeClr val="bg1"/>
                  </a:solidFill>
                </a:rPr>
                <a:t>rules</a:t>
              </a:r>
              <a:endParaRPr lang="en-GB" b="1" i="0" dirty="0">
                <a:solidFill>
                  <a:schemeClr val="bg1"/>
                </a:solidFill>
                <a:effectLst/>
                <a:latin typeface="verdana" panose="020B0604030504040204" pitchFamily="34" charset="0"/>
              </a:endParaRPr>
            </a:p>
          </p:txBody>
        </p:sp>
        <p:sp>
          <p:nvSpPr>
            <p:cNvPr id="17" name="TextBox 16"/>
            <p:cNvSpPr txBox="1"/>
            <p:nvPr/>
          </p:nvSpPr>
          <p:spPr>
            <a:xfrm>
              <a:off x="565079" y="2167847"/>
              <a:ext cx="2615671" cy="2862322"/>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endParaRPr lang="en-GB" sz="1200" dirty="0" smtClean="0">
                <a:solidFill>
                  <a:schemeClr val="bg1"/>
                </a:solidFill>
              </a:endParaRPr>
            </a:p>
            <a:p>
              <a:pPr marL="285750" indent="-285750">
                <a:buFont typeface="Arial" panose="020B0604020202020204" pitchFamily="34" charset="0"/>
                <a:buChar char="•"/>
              </a:pPr>
              <a:endParaRPr lang="en-GB" sz="1200" dirty="0">
                <a:solidFill>
                  <a:schemeClr val="bg1"/>
                </a:solidFill>
              </a:endParaRPr>
            </a:p>
            <a:p>
              <a:pPr marL="171450" indent="-171450">
                <a:buFont typeface="Arial" panose="020B0604020202020204" pitchFamily="34" charset="0"/>
                <a:buChar char="•"/>
              </a:pPr>
              <a:r>
                <a:rPr lang="en-GB" sz="1200" dirty="0">
                  <a:solidFill>
                    <a:schemeClr val="bg1"/>
                  </a:solidFill>
                </a:rPr>
                <a:t>It </a:t>
              </a:r>
              <a:r>
                <a:rPr lang="en-GB" sz="1200" b="1" dirty="0">
                  <a:solidFill>
                    <a:schemeClr val="bg1"/>
                  </a:solidFill>
                </a:rPr>
                <a:t>reduces risk</a:t>
              </a:r>
              <a:r>
                <a:rPr lang="en-GB" sz="1200" dirty="0">
                  <a:solidFill>
                    <a:schemeClr val="bg1"/>
                  </a:solidFill>
                </a:rPr>
                <a:t> to themselves and others.</a:t>
              </a:r>
            </a:p>
            <a:p>
              <a:pPr marL="171450" indent="-171450">
                <a:buFont typeface="Arial" panose="020B0604020202020204" pitchFamily="34" charset="0"/>
                <a:buChar char="•"/>
              </a:pPr>
              <a:r>
                <a:rPr lang="en-GB" sz="1200" dirty="0">
                  <a:solidFill>
                    <a:schemeClr val="bg1"/>
                  </a:solidFill>
                </a:rPr>
                <a:t>It stops the players being </a:t>
              </a:r>
              <a:r>
                <a:rPr lang="en-GB" sz="1200" b="1" dirty="0">
                  <a:solidFill>
                    <a:schemeClr val="bg1"/>
                  </a:solidFill>
                </a:rPr>
                <a:t>penalised</a:t>
              </a:r>
              <a:r>
                <a:rPr lang="en-GB" sz="1200" dirty="0">
                  <a:solidFill>
                    <a:schemeClr val="bg1"/>
                  </a:solidFill>
                </a:rPr>
                <a:t>. Giving away points, free shots, getting sent off or disqualified for breaking the rules does not help the player or the team.</a:t>
              </a:r>
            </a:p>
            <a:p>
              <a:pPr marL="171450" indent="-171450">
                <a:buFont typeface="Arial" panose="020B0604020202020204" pitchFamily="34" charset="0"/>
                <a:buChar char="•"/>
              </a:pPr>
              <a:r>
                <a:rPr lang="en-GB" sz="1200" dirty="0">
                  <a:solidFill>
                    <a:schemeClr val="bg1"/>
                  </a:solidFill>
                </a:rPr>
                <a:t>The sport cannot happen unless </a:t>
              </a:r>
              <a:r>
                <a:rPr lang="en-GB" sz="1200" dirty="0" smtClean="0">
                  <a:solidFill>
                    <a:schemeClr val="bg1"/>
                  </a:solidFill>
                </a:rPr>
                <a:t>players cooperate</a:t>
              </a:r>
              <a:r>
                <a:rPr lang="en-GB" sz="1200" dirty="0">
                  <a:solidFill>
                    <a:schemeClr val="bg1"/>
                  </a:solidFill>
                </a:rPr>
                <a:t> with the opposition </a:t>
              </a:r>
              <a:r>
                <a:rPr lang="en-GB" sz="1200" dirty="0" smtClean="0">
                  <a:solidFill>
                    <a:schemeClr val="bg1"/>
                  </a:solidFill>
                </a:rPr>
                <a:t>whilst competing.</a:t>
              </a:r>
              <a:endParaRPr lang="en-GB" sz="1200" dirty="0">
                <a:solidFill>
                  <a:schemeClr val="bg1"/>
                </a:solidFill>
              </a:endParaRPr>
            </a:p>
            <a:p>
              <a:pPr marL="285750" indent="-285750">
                <a:buFont typeface="Arial" panose="020B0604020202020204" pitchFamily="34" charset="0"/>
                <a:buChar char="•"/>
              </a:pPr>
              <a:endParaRPr lang="en-GB" sz="1200" dirty="0">
                <a:solidFill>
                  <a:schemeClr val="bg1"/>
                </a:solidFill>
              </a:endParaRPr>
            </a:p>
          </p:txBody>
        </p:sp>
        <p:sp>
          <p:nvSpPr>
            <p:cNvPr id="18" name="Rectangle 17"/>
            <p:cNvSpPr/>
            <p:nvPr/>
          </p:nvSpPr>
          <p:spPr>
            <a:xfrm>
              <a:off x="565079" y="1689928"/>
              <a:ext cx="2615671" cy="738664"/>
            </a:xfrm>
            <a:prstGeom prst="rect">
              <a:avLst/>
            </a:prstGeom>
            <a:solidFill>
              <a:schemeClr val="accent1">
                <a:lumMod val="40000"/>
                <a:lumOff val="60000"/>
              </a:schemeClr>
            </a:solidFill>
          </p:spPr>
          <p:txBody>
            <a:bodyPr wrap="square">
              <a:spAutoFit/>
            </a:bodyPr>
            <a:lstStyle/>
            <a:p>
              <a:pPr algn="ctr"/>
              <a:r>
                <a:rPr lang="en-GB" sz="1400" b="1" dirty="0">
                  <a:solidFill>
                    <a:schemeClr val="bg1"/>
                  </a:solidFill>
                  <a:latin typeface="Tennessee Heavy SF" panose="020BE200000000000000" pitchFamily="34" charset="0"/>
                </a:rPr>
                <a:t>There are a number of reasons why players should play by the rules:</a:t>
              </a:r>
            </a:p>
          </p:txBody>
        </p:sp>
      </p:grpSp>
      <p:pic>
        <p:nvPicPr>
          <p:cNvPr id="19" name="Picture 18"/>
          <p:cNvPicPr>
            <a:picLocks noChangeAspect="1"/>
          </p:cNvPicPr>
          <p:nvPr/>
        </p:nvPicPr>
        <p:blipFill>
          <a:blip r:embed="rId3"/>
          <a:stretch>
            <a:fillRect/>
          </a:stretch>
        </p:blipFill>
        <p:spPr>
          <a:xfrm>
            <a:off x="4506796" y="1491902"/>
            <a:ext cx="2219325" cy="2257425"/>
          </a:xfrm>
          <a:prstGeom prst="rect">
            <a:avLst/>
          </a:prstGeom>
        </p:spPr>
      </p:pic>
    </p:spTree>
    <p:extLst>
      <p:ext uri="{BB962C8B-B14F-4D97-AF65-F5344CB8AC3E}">
        <p14:creationId xmlns:p14="http://schemas.microsoft.com/office/powerpoint/2010/main" val="329379474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96396" y="109634"/>
            <a:ext cx="2823595" cy="844107"/>
            <a:chOff x="727598" y="2414501"/>
            <a:chExt cx="1688215" cy="844107"/>
          </a:xfrm>
        </p:grpSpPr>
        <p:sp>
          <p:nvSpPr>
            <p:cNvPr id="8" name="Rounded Rectangle 7">
              <a:hlinkClick r:id="rId2" action="ppaction://hlinksldjump"/>
            </p:cNvPr>
            <p:cNvSpPr/>
            <p:nvPr/>
          </p:nvSpPr>
          <p:spPr>
            <a:xfrm>
              <a:off x="727598" y="2414501"/>
              <a:ext cx="1688215" cy="844107"/>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ounded Rectangle 4"/>
            <p:cNvSpPr/>
            <p:nvPr/>
          </p:nvSpPr>
          <p:spPr>
            <a:xfrm>
              <a:off x="752321" y="2439224"/>
              <a:ext cx="1638769" cy="794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0" i="0" kern="1200" dirty="0" smtClean="0"/>
                <a:t>Treating sports injuries</a:t>
              </a:r>
              <a:endParaRPr lang="en-GB" sz="1700" b="0" i="0" kern="1200" dirty="0"/>
            </a:p>
          </p:txBody>
        </p:sp>
      </p:grpSp>
      <p:graphicFrame>
        <p:nvGraphicFramePr>
          <p:cNvPr id="10" name="Diagram 9"/>
          <p:cNvGraphicFramePr/>
          <p:nvPr>
            <p:extLst>
              <p:ext uri="{D42A27DB-BD31-4B8C-83A1-F6EECF244321}">
                <p14:modId xmlns:p14="http://schemas.microsoft.com/office/powerpoint/2010/main" val="3345865946"/>
              </p:ext>
            </p:extLst>
          </p:nvPr>
        </p:nvGraphicFramePr>
        <p:xfrm>
          <a:off x="2031999" y="719666"/>
          <a:ext cx="9680539" cy="581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1692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Explain how to reduce these risks, with special consideration to: warming up/cooling down; equipment and facilities; clothing; balanced competition; rules; readiness.</a:t>
            </a:r>
            <a:endParaRPr lang="en-GB" sz="1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1687688029"/>
              </p:ext>
            </p:extLst>
          </p:nvPr>
        </p:nvGraphicFramePr>
        <p:xfrm>
          <a:off x="2032000" y="1746607"/>
          <a:ext cx="7440773" cy="46875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1474262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Identify the risks associated with participation in physical activities.</a:t>
            </a:r>
            <a:endParaRPr lang="en-GB" sz="28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671762" y="2809875"/>
            <a:ext cx="6848475" cy="12382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184263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rPr>
              <a:t>Describe the 6 main benefits of physical activity.</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10" name="Rounded Rectangle 9"/>
          <p:cNvSpPr/>
          <p:nvPr/>
        </p:nvSpPr>
        <p:spPr>
          <a:xfrm>
            <a:off x="1767155" y="1525455"/>
            <a:ext cx="8096036" cy="42075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1400" dirty="0">
                <a:solidFill>
                  <a:schemeClr val="tx1"/>
                </a:solidFill>
              </a:rPr>
              <a:t>An individual may want to increase the amount of exercise they take part in to improve their physical fitness.</a:t>
            </a:r>
          </a:p>
          <a:p>
            <a:pPr algn="ctr"/>
            <a:r>
              <a:rPr lang="en-GB" sz="1400" dirty="0">
                <a:solidFill>
                  <a:schemeClr val="tx1"/>
                </a:solidFill>
              </a:rPr>
              <a:t> </a:t>
            </a:r>
          </a:p>
          <a:p>
            <a:pPr algn="ctr"/>
            <a:r>
              <a:rPr lang="en-GB" sz="1400" dirty="0">
                <a:solidFill>
                  <a:schemeClr val="tx1"/>
                </a:solidFill>
              </a:rPr>
              <a:t>State and explain factors which would be a result of improvement in physical fitness (6)</a:t>
            </a:r>
          </a:p>
          <a:p>
            <a:pPr algn="ctr"/>
            <a:r>
              <a:rPr lang="en-GB" sz="1400" dirty="0">
                <a:solidFill>
                  <a:schemeClr val="bg1"/>
                </a:solidFill>
              </a:rPr>
              <a:t> </a:t>
            </a:r>
          </a:p>
          <a:p>
            <a:pPr algn="ctr"/>
            <a:r>
              <a:rPr lang="en-GB" sz="1400" dirty="0">
                <a:solidFill>
                  <a:schemeClr val="bg1"/>
                </a:solidFill>
              </a:rPr>
              <a:t>	</a:t>
            </a:r>
            <a:r>
              <a:rPr lang="en-GB" sz="1400" dirty="0" smtClean="0">
                <a:solidFill>
                  <a:schemeClr val="bg1"/>
                </a:solidFill>
              </a:rPr>
              <a:t>Any physical, mental or social factor with relevant reasoning</a:t>
            </a:r>
          </a:p>
          <a:p>
            <a:pPr algn="ctr"/>
            <a:endParaRPr lang="en-GB" sz="1400" dirty="0" smtClean="0">
              <a:solidFill>
                <a:schemeClr val="bg1"/>
              </a:solidFill>
            </a:endParaRPr>
          </a:p>
          <a:p>
            <a:pPr algn="ctr"/>
            <a:r>
              <a:rPr lang="en-GB" sz="1400" dirty="0" smtClean="0">
                <a:solidFill>
                  <a:schemeClr val="bg1"/>
                </a:solidFill>
              </a:rPr>
              <a:t>e.g. improvement in body image may make an individual more likely to continue physical exercise to continue their improvement as they are happy with how they look</a:t>
            </a:r>
          </a:p>
          <a:p>
            <a:pPr lvl="0" algn="ctr">
              <a:lnSpc>
                <a:spcPct val="115000"/>
              </a:lnSpc>
              <a:spcAft>
                <a:spcPts val="1000"/>
              </a:spcAft>
            </a:pP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72600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to reduce these risks, with special consideration to: warming up/cooling down; equipment and facilities; clothing; balanced competition; rules; readiness.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6">
            <a:clrChange>
              <a:clrFrom>
                <a:srgbClr val="284966"/>
              </a:clrFrom>
              <a:clrTo>
                <a:srgbClr val="284966">
                  <a:alpha val="0"/>
                </a:srgbClr>
              </a:clrTo>
            </a:clrChange>
          </a:blip>
          <a:stretch>
            <a:fillRect/>
          </a:stretch>
        </p:blipFill>
        <p:spPr>
          <a:xfrm>
            <a:off x="2671762" y="2809875"/>
            <a:ext cx="6848475" cy="1238250"/>
          </a:xfrm>
          <a:prstGeom prst="rect">
            <a:avLst/>
          </a:prstGeom>
        </p:spPr>
      </p:pic>
      <p:pic>
        <p:nvPicPr>
          <p:cNvPr id="9" name="Picture 8">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75356378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Identify the risks associated with participation in physical activities.</a:t>
            </a:r>
            <a:endParaRPr lang="en-GB" sz="28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25129" y="2299487"/>
            <a:ext cx="6734175" cy="2828925"/>
          </a:xfrm>
          <a:prstGeom prst="rect">
            <a:avLst/>
          </a:prstGeom>
        </p:spPr>
      </p:pic>
    </p:spTree>
    <p:extLst>
      <p:ext uri="{BB962C8B-B14F-4D97-AF65-F5344CB8AC3E}">
        <p14:creationId xmlns:p14="http://schemas.microsoft.com/office/powerpoint/2010/main" val="110005919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to reduce these risks, with special consideration to: warming up/cooling down; equipment and facilities; clothing; balanced competition; rules; readiness.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8" name="Diagram 7"/>
          <p:cNvGraphicFramePr/>
          <p:nvPr>
            <p:extLst>
              <p:ext uri="{D42A27DB-BD31-4B8C-83A1-F6EECF244321}">
                <p14:modId xmlns:p14="http://schemas.microsoft.com/office/powerpoint/2010/main" val="2627461186"/>
              </p:ext>
            </p:extLst>
          </p:nvPr>
        </p:nvGraphicFramePr>
        <p:xfrm>
          <a:off x="2032000" y="1746607"/>
          <a:ext cx="7440773" cy="46875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3844196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Identify the risks associated with participation in physical activities.</a:t>
            </a:r>
            <a:endParaRPr lang="en-GB" sz="24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dirty="0"/>
              <a:t>Describe two benefits of a cool down after physical activity. (2)</a:t>
            </a:r>
          </a:p>
          <a:p>
            <a:pPr algn="ctr"/>
            <a:r>
              <a:rPr lang="en-GB" dirty="0"/>
              <a:t> </a:t>
            </a:r>
          </a:p>
          <a:p>
            <a:pPr algn="ctr"/>
            <a:endParaRPr lang="en-GB"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94003502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to reduce these risks, with special consideration to: warming up/cooling down; equipment and facilities; clothing; balanced competition; rules; readiness.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970567" y="1853248"/>
            <a:ext cx="8243299" cy="40084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r>
              <a:rPr lang="en-GB" dirty="0">
                <a:solidFill>
                  <a:schemeClr val="tx1"/>
                </a:solidFill>
              </a:rPr>
              <a:t>State 4 safety considerations a person may need to think about before taking part in a hockey match (4)</a:t>
            </a:r>
          </a:p>
          <a:p>
            <a:pPr algn="ctr"/>
            <a:endParaRPr lang="en-GB" dirty="0">
              <a:solidFill>
                <a:schemeClr val="tx1"/>
              </a:solidFill>
            </a:endParaRPr>
          </a:p>
        </p:txBody>
      </p:sp>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75273569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Identify the risks associated with participation in physical activities.</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0" name="Rounded Rectangle 9"/>
          <p:cNvSpPr/>
          <p:nvPr/>
        </p:nvSpPr>
        <p:spPr>
          <a:xfrm>
            <a:off x="1970567" y="1853248"/>
            <a:ext cx="8243299" cy="400846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dirty="0"/>
              <a:t>Describe two benefits of a cool down after physical activity. (2)</a:t>
            </a:r>
          </a:p>
          <a:p>
            <a:pPr algn="ctr"/>
            <a:r>
              <a:rPr lang="en-GB" dirty="0"/>
              <a:t> </a:t>
            </a:r>
          </a:p>
          <a:p>
            <a:pPr algn="ctr"/>
            <a:r>
              <a:rPr lang="en-GB" dirty="0" smtClean="0">
                <a:solidFill>
                  <a:schemeClr val="bg1"/>
                </a:solidFill>
              </a:rPr>
              <a:t>slows down heart rate, stops build up of lactic acid, prevent cramp</a:t>
            </a:r>
          </a:p>
          <a:p>
            <a:pPr algn="ctr"/>
            <a:endParaRPr lang="en-GB" dirty="0">
              <a:solidFill>
                <a:schemeClr val="bg1"/>
              </a:solidFill>
            </a:endParaRPr>
          </a:p>
        </p:txBody>
      </p:sp>
    </p:spTree>
    <p:extLst>
      <p:ext uri="{BB962C8B-B14F-4D97-AF65-F5344CB8AC3E}">
        <p14:creationId xmlns:p14="http://schemas.microsoft.com/office/powerpoint/2010/main" val="252805019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Explain how to reduce these risks, with special consideration to: warming up/cooling down; equipment and facilities; clothing; balanced competition; rules; readiness.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2" name="Rounded Rectangle 11"/>
          <p:cNvSpPr/>
          <p:nvPr/>
        </p:nvSpPr>
        <p:spPr>
          <a:xfrm>
            <a:off x="1970567" y="1853248"/>
            <a:ext cx="8243299" cy="40084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t> </a:t>
            </a:r>
          </a:p>
          <a:p>
            <a:pPr lvl="0" algn="ctr"/>
            <a:r>
              <a:rPr lang="en-GB" dirty="0">
                <a:solidFill>
                  <a:schemeClr val="tx1"/>
                </a:solidFill>
              </a:rPr>
              <a:t>State 4 safety considerations a person may need to think about before taking part in a hockey match (4</a:t>
            </a:r>
            <a:r>
              <a:rPr lang="en-GB" dirty="0" smtClean="0">
                <a:solidFill>
                  <a:schemeClr val="tx1"/>
                </a:solidFill>
              </a:rPr>
              <a:t>)</a:t>
            </a:r>
          </a:p>
          <a:p>
            <a:pPr lvl="0" algn="ctr"/>
            <a:endParaRPr lang="en-GB" dirty="0" smtClean="0"/>
          </a:p>
          <a:p>
            <a:pPr lvl="0" algn="ctr"/>
            <a:r>
              <a:rPr lang="en-GB" dirty="0" smtClean="0"/>
              <a:t>Any of the following </a:t>
            </a:r>
          </a:p>
          <a:p>
            <a:pPr lvl="0" algn="ctr"/>
            <a:endParaRPr lang="en-GB" dirty="0"/>
          </a:p>
          <a:p>
            <a:pPr algn="ctr"/>
            <a:r>
              <a:rPr lang="en-GB" dirty="0" smtClean="0"/>
              <a:t>State of the pitch, </a:t>
            </a:r>
          </a:p>
          <a:p>
            <a:pPr algn="ctr"/>
            <a:r>
              <a:rPr lang="en-GB" dirty="0" smtClean="0"/>
              <a:t>if goalkeeper then padding, </a:t>
            </a:r>
          </a:p>
          <a:p>
            <a:pPr algn="ctr"/>
            <a:r>
              <a:rPr lang="en-GB" dirty="0" smtClean="0"/>
              <a:t>shin pads, </a:t>
            </a:r>
          </a:p>
          <a:p>
            <a:pPr algn="ctr"/>
            <a:r>
              <a:rPr lang="en-GB" dirty="0" smtClean="0"/>
              <a:t>mouth guard, </a:t>
            </a:r>
          </a:p>
          <a:p>
            <a:pPr algn="ctr"/>
            <a:r>
              <a:rPr lang="en-GB" dirty="0" smtClean="0"/>
              <a:t>stick in good condition, </a:t>
            </a:r>
          </a:p>
          <a:p>
            <a:pPr algn="ctr"/>
            <a:r>
              <a:rPr lang="en-GB" dirty="0" smtClean="0"/>
              <a:t>correct footwear etc..</a:t>
            </a:r>
            <a:endParaRPr lang="en-GB" dirty="0"/>
          </a:p>
        </p:txBody>
      </p:sp>
    </p:spTree>
    <p:extLst>
      <p:ext uri="{BB962C8B-B14F-4D97-AF65-F5344CB8AC3E}">
        <p14:creationId xmlns:p14="http://schemas.microsoft.com/office/powerpoint/2010/main" val="135099839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04191955"/>
              </p:ext>
            </p:extLst>
          </p:nvPr>
        </p:nvGraphicFramePr>
        <p:xfrm>
          <a:off x="0" y="646214"/>
          <a:ext cx="12192000" cy="6312555"/>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856960">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t>6 </a:t>
                      </a:r>
                      <a:r>
                        <a:rPr lang="en-GB" sz="1200" baseline="0" dirty="0" smtClean="0"/>
                        <a:t>Mark Questions  - </a:t>
                      </a:r>
                      <a:r>
                        <a:rPr lang="en-GB" sz="1200" b="1" dirty="0" smtClean="0"/>
                        <a:t>A healthy, active lifestyle and your cardiovascular system</a:t>
                      </a:r>
                      <a:endParaRPr lang="en-GB" sz="1200" dirty="0" smtClean="0"/>
                    </a:p>
                    <a:p>
                      <a:pPr algn="ct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929924">
                <a:tc>
                  <a:txBody>
                    <a:bodyPr/>
                    <a:lstStyle/>
                    <a:p>
                      <a:pPr algn="ctr">
                        <a:spcAft>
                          <a:spcPts val="0"/>
                        </a:spcAft>
                      </a:pPr>
                      <a:r>
                        <a:rPr lang="en-GB" sz="1100" dirty="0">
                          <a:effectLst/>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CV system (increased HR; systolic/diastolic BP; increased BP).</a:t>
                      </a:r>
                      <a:endParaRPr lang="en-GB" sz="105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24023">
                <a:tc>
                  <a:txBody>
                    <a:bodyPr/>
                    <a:lstStyle/>
                    <a:p>
                      <a:pPr algn="ctr">
                        <a:spcAft>
                          <a:spcPts val="0"/>
                        </a:spcAft>
                      </a:pPr>
                      <a:r>
                        <a:rPr lang="en-GB" sz="1100" dirty="0">
                          <a:effectLst/>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CV system (decreased resting HR, recovery rate, increased stroke volume, cardiac output, BP, healthy veins and arteries).</a:t>
                      </a:r>
                      <a:endParaRPr lang="en-GB" sz="105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549873">
                <a:tc>
                  <a:txBody>
                    <a:bodyPr/>
                    <a:lstStyle/>
                    <a:p>
                      <a:pPr algn="ctr">
                        <a:spcAft>
                          <a:spcPts val="0"/>
                        </a:spcAft>
                      </a:pPr>
                      <a:r>
                        <a:rPr lang="en-GB" sz="1100" dirty="0">
                          <a:effectLst/>
                          <a:latin typeface="Cambria" panose="02040503050406030204" pitchFamily="18" charset="0"/>
                          <a:ea typeface="Cambria" panose="02040503050406030204" pitchFamily="18" charset="0"/>
                          <a:cs typeface="Arial" panose="020B0604020202020204" pitchFamily="34" charset="0"/>
                        </a:rPr>
                        <a:t>Understand the importance of rest and recovery time.</a:t>
                      </a:r>
                      <a:endParaRPr lang="en-GB" sz="105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084912">
                <a:tc>
                  <a:txBody>
                    <a:bodyPr/>
                    <a:lstStyle/>
                    <a:p>
                      <a:pPr algn="ctr">
                        <a:spcAft>
                          <a:spcPts val="0"/>
                        </a:spcAft>
                      </a:pPr>
                      <a:r>
                        <a:rPr lang="en-GB" sz="1100" dirty="0">
                          <a:effectLst/>
                          <a:latin typeface="Cambria" panose="02040503050406030204" pitchFamily="18" charset="0"/>
                          <a:ea typeface="Cambria" panose="02040503050406030204" pitchFamily="18" charset="0"/>
                          <a:cs typeface="Arial" panose="020B0604020202020204" pitchFamily="34" charset="0"/>
                        </a:rPr>
                        <a:t>Explain the impact of diet on the CV system, in particular how it effects BP and cholesterol (LDL and HDL).</a:t>
                      </a:r>
                      <a:endParaRPr lang="en-GB" sz="105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827606">
                <a:tc>
                  <a:txBody>
                    <a:bodyPr/>
                    <a:lstStyle/>
                    <a:p>
                      <a:pPr algn="ctr">
                        <a:spcAft>
                          <a:spcPts val="0"/>
                        </a:spcAft>
                      </a:pPr>
                      <a:r>
                        <a:rPr lang="en-GB" sz="1100" dirty="0">
                          <a:effectLst/>
                          <a:latin typeface="Cambria" panose="02040503050406030204" pitchFamily="18" charset="0"/>
                          <a:ea typeface="Cambria" panose="02040503050406030204" pitchFamily="18" charset="0"/>
                          <a:cs typeface="Arial" panose="020B0604020202020204" pitchFamily="34" charset="0"/>
                        </a:rPr>
                        <a:t>Identify the effects of recreational drugs on the CV system.</a:t>
                      </a:r>
                      <a:endParaRPr lang="en-GB" sz="105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344733" y="-29781"/>
            <a:ext cx="6096000" cy="707886"/>
          </a:xfrm>
          <a:prstGeom prst="rect">
            <a:avLst/>
          </a:prstGeom>
        </p:spPr>
        <p:txBody>
          <a:bodyPr>
            <a:spAutoFit/>
          </a:bodyPr>
          <a:lstStyle/>
          <a:p>
            <a:pPr algn="ctr"/>
            <a:r>
              <a:rPr lang="en-GB" sz="2000" b="1" dirty="0"/>
              <a:t>Topic 1.2.2: A healthy, active lifestyle and your cardiovascular system</a:t>
            </a:r>
            <a:endParaRPr lang="en-GB" sz="2000"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3901892"/>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81290" y="3799274"/>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0371" y="3800311"/>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6772" y="3816865"/>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71638" y="403319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749" y="5398055"/>
            <a:ext cx="1293082" cy="578640"/>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964" y="6239553"/>
            <a:ext cx="1301409" cy="582366"/>
          </a:xfrm>
          <a:prstGeom prst="rect">
            <a:avLst/>
          </a:prstGeom>
        </p:spPr>
      </p:pic>
      <p:pic>
        <p:nvPicPr>
          <p:cNvPr id="38" name="Picture 37">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86218" y="5280341"/>
            <a:ext cx="1083089" cy="675143"/>
          </a:xfrm>
          <a:prstGeom prst="rect">
            <a:avLst/>
          </a:prstGeom>
        </p:spPr>
      </p:pic>
      <p:pic>
        <p:nvPicPr>
          <p:cNvPr id="40" name="Picture 3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71299" y="6121839"/>
            <a:ext cx="1090064" cy="679491"/>
          </a:xfrm>
          <a:prstGeom prst="rect">
            <a:avLst/>
          </a:prstGeom>
        </p:spPr>
      </p:pic>
      <p:pic>
        <p:nvPicPr>
          <p:cNvPr id="41" name="Picture 40">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680837" y="5207261"/>
            <a:ext cx="880809" cy="794967"/>
          </a:xfrm>
          <a:prstGeom prst="rect">
            <a:avLst/>
          </a:prstGeom>
        </p:spPr>
      </p:pic>
      <p:pic>
        <p:nvPicPr>
          <p:cNvPr id="42" name="Picture 41">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774129" y="6061060"/>
            <a:ext cx="886480" cy="800086"/>
          </a:xfrm>
          <a:prstGeom prst="rect">
            <a:avLst/>
          </a:prstGeom>
        </p:spPr>
      </p:pic>
      <p:pic>
        <p:nvPicPr>
          <p:cNvPr id="43" name="Picture 42">
            <a:hlinkClick r:id="rId29"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897237" y="5227622"/>
            <a:ext cx="880809" cy="794967"/>
          </a:xfrm>
          <a:prstGeom prst="rect">
            <a:avLst/>
          </a:prstGeom>
        </p:spPr>
      </p:pic>
      <p:pic>
        <p:nvPicPr>
          <p:cNvPr id="44" name="Picture 2" descr="http://saphanatutorial.com/wp-content/uploads/2013/12/SAP-HANA-Questions.jpg">
            <a:hlinkClick r:id="rId30" action="ppaction://hlinksldjump"/>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30650" b="29864"/>
          <a:stretch/>
        </p:blipFill>
        <p:spPr bwMode="auto">
          <a:xfrm>
            <a:off x="8648914" y="5440929"/>
            <a:ext cx="1680369" cy="44026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32"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64814" y="6130693"/>
            <a:ext cx="886480" cy="800086"/>
          </a:xfrm>
          <a:prstGeom prst="rect">
            <a:avLst/>
          </a:prstGeom>
        </p:spPr>
      </p:pic>
      <p:pic>
        <p:nvPicPr>
          <p:cNvPr id="46" name="Picture 2" descr="http://saphanatutorial.com/wp-content/uploads/2013/12/SAP-HANA-Questions.jpg">
            <a:hlinkClick r:id="rId33" action="ppaction://hlinksldjump"/>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t="30650" b="29864"/>
          <a:stretch/>
        </p:blipFill>
        <p:spPr bwMode="auto">
          <a:xfrm>
            <a:off x="8730152" y="6192013"/>
            <a:ext cx="1691189" cy="4430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833" y="2678152"/>
            <a:ext cx="1426339" cy="638271"/>
          </a:xfrm>
          <a:prstGeom prst="rect">
            <a:avLst/>
          </a:prstGeom>
        </p:spPr>
      </p:pic>
      <p:pic>
        <p:nvPicPr>
          <p:cNvPr id="48" name="Picture 47">
            <a:hlinkClick r:id="rId35" action="ppaction://hlinksldjump"/>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27066" y="2531991"/>
            <a:ext cx="1194705" cy="744719"/>
          </a:xfrm>
          <a:prstGeom prst="rect">
            <a:avLst/>
          </a:prstGeom>
        </p:spPr>
      </p:pic>
      <p:pic>
        <p:nvPicPr>
          <p:cNvPr id="49" name="Picture 48">
            <a:hlinkClick r:id="rId38"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6148" y="2546215"/>
            <a:ext cx="971579" cy="876891"/>
          </a:xfrm>
          <a:prstGeom prst="rect">
            <a:avLst/>
          </a:prstGeom>
        </p:spPr>
      </p:pic>
      <p:pic>
        <p:nvPicPr>
          <p:cNvPr id="50" name="Picture 49">
            <a:hlinkClick r:id="rId3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7237" y="2546215"/>
            <a:ext cx="971579" cy="876891"/>
          </a:xfrm>
          <a:prstGeom prst="rect">
            <a:avLst/>
          </a:prstGeom>
        </p:spPr>
      </p:pic>
      <p:pic>
        <p:nvPicPr>
          <p:cNvPr id="51" name="Picture 2" descr="http://saphanatutorial.com/wp-content/uploads/2013/12/SAP-HANA-Questions.jpg">
            <a:hlinkClick r:id="rId4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58488" y="2684085"/>
            <a:ext cx="1853537" cy="4856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41" action="ppaction://hlinksldjump"/>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934" y="-29781"/>
            <a:ext cx="1751524" cy="682955"/>
          </a:xfrm>
          <a:prstGeom prst="rect">
            <a:avLst/>
          </a:prstGeom>
        </p:spPr>
      </p:pic>
    </p:spTree>
    <p:extLst>
      <p:ext uri="{BB962C8B-B14F-4D97-AF65-F5344CB8AC3E}">
        <p14:creationId xmlns:p14="http://schemas.microsoft.com/office/powerpoint/2010/main" val="328980551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CV system (increased HR; systolic/diastolic BP; increased BP).</a:t>
            </a:r>
            <a:endParaRPr lang="en-GB" sz="16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30615594"/>
              </p:ext>
            </p:extLst>
          </p:nvPr>
        </p:nvGraphicFramePr>
        <p:xfrm>
          <a:off x="1922834" y="1942290"/>
          <a:ext cx="8128000" cy="2113280"/>
        </p:xfrm>
        <a:graphic>
          <a:graphicData uri="http://schemas.openxmlformats.org/drawingml/2006/table">
            <a:tbl>
              <a:tblPr firstRow="1" bandRow="1">
                <a:tableStyleId>{08FB837D-C827-4EFA-A057-4D05807E0F7C}</a:tableStyleId>
              </a:tblPr>
              <a:tblGrid>
                <a:gridCol w="4064000"/>
                <a:gridCol w="4064000"/>
              </a:tblGrid>
              <a:tr h="370840">
                <a:tc>
                  <a:txBody>
                    <a:bodyPr/>
                    <a:lstStyle/>
                    <a:p>
                      <a:pPr algn="ctr"/>
                      <a:r>
                        <a:rPr lang="en-GB" dirty="0" smtClean="0"/>
                        <a:t>Immediate effect</a:t>
                      </a:r>
                      <a:endParaRPr lang="en-GB" dirty="0"/>
                    </a:p>
                  </a:txBody>
                  <a:tcPr/>
                </a:tc>
                <a:tc>
                  <a:txBody>
                    <a:bodyPr/>
                    <a:lstStyle/>
                    <a:p>
                      <a:pPr algn="ctr"/>
                      <a:r>
                        <a:rPr lang="en-GB" dirty="0" smtClean="0"/>
                        <a:t>Benefit</a:t>
                      </a:r>
                      <a:endParaRPr lang="en-GB" dirty="0"/>
                    </a:p>
                  </a:txBody>
                  <a:tcPr/>
                </a:tc>
              </a:tr>
              <a:tr h="370840">
                <a:tc>
                  <a:txBody>
                    <a:bodyPr/>
                    <a:lstStyle/>
                    <a:p>
                      <a:pPr algn="ctr"/>
                      <a:r>
                        <a:rPr lang="en-GB" sz="1200" kern="1200" baseline="0" dirty="0" smtClean="0">
                          <a:solidFill>
                            <a:schemeClr val="dk1"/>
                          </a:solidFill>
                          <a:latin typeface="+mn-lt"/>
                          <a:ea typeface="+mn-ea"/>
                          <a:cs typeface="+mn-cs"/>
                        </a:rPr>
                        <a:t>Increased heart rate</a:t>
                      </a:r>
                      <a:endParaRPr lang="en-GB" sz="1200" kern="1200" baseline="0" dirty="0">
                        <a:solidFill>
                          <a:schemeClr val="dk1"/>
                        </a:solidFill>
                        <a:latin typeface="+mn-lt"/>
                        <a:ea typeface="+mn-ea"/>
                        <a:cs typeface="+mn-cs"/>
                      </a:endParaRPr>
                    </a:p>
                  </a:txBody>
                  <a:tcPr/>
                </a:tc>
                <a:tc>
                  <a:txBody>
                    <a:bodyPr/>
                    <a:lstStyle/>
                    <a:p>
                      <a:pPr algn="ctr"/>
                      <a:r>
                        <a:rPr lang="en-GB" sz="1200" kern="1200" baseline="0" dirty="0" smtClean="0">
                          <a:solidFill>
                            <a:schemeClr val="dk1"/>
                          </a:solidFill>
                          <a:latin typeface="+mn-lt"/>
                          <a:ea typeface="+mn-ea"/>
                          <a:cs typeface="+mn-cs"/>
                        </a:rPr>
                        <a:t>Increase in oxygenated blood to the working muscles</a:t>
                      </a:r>
                      <a:endParaRPr lang="en-GB" sz="1200" kern="1200" baseline="0" dirty="0">
                        <a:solidFill>
                          <a:schemeClr val="dk1"/>
                        </a:solidFill>
                        <a:latin typeface="+mn-lt"/>
                        <a:ea typeface="+mn-ea"/>
                        <a:cs typeface="+mn-cs"/>
                      </a:endParaRPr>
                    </a:p>
                  </a:txBody>
                  <a:tcPr/>
                </a:tc>
              </a:tr>
              <a:tr h="370840">
                <a:tc>
                  <a:txBody>
                    <a:bodyPr/>
                    <a:lstStyle/>
                    <a:p>
                      <a:pPr algn="ctr"/>
                      <a:r>
                        <a:rPr lang="en-GB" sz="1200" kern="1200" baseline="0" dirty="0" smtClean="0">
                          <a:solidFill>
                            <a:schemeClr val="dk1"/>
                          </a:solidFill>
                          <a:latin typeface="+mn-lt"/>
                          <a:ea typeface="+mn-ea"/>
                          <a:cs typeface="+mn-cs"/>
                        </a:rPr>
                        <a:t>Increase blood pressure </a:t>
                      </a:r>
                      <a:endParaRPr lang="en-GB" sz="1200" kern="1200" baseline="0" dirty="0">
                        <a:solidFill>
                          <a:schemeClr val="dk1"/>
                        </a:solidFill>
                        <a:latin typeface="+mn-lt"/>
                        <a:ea typeface="+mn-ea"/>
                        <a:cs typeface="+mn-cs"/>
                      </a:endParaRPr>
                    </a:p>
                  </a:txBody>
                  <a:tcPr/>
                </a:tc>
                <a:tc>
                  <a:txBody>
                    <a:bodyPr/>
                    <a:lstStyle/>
                    <a:p>
                      <a:pPr algn="ctr"/>
                      <a:r>
                        <a:rPr lang="en-GB" sz="1200" kern="1200" baseline="0" dirty="0" smtClean="0">
                          <a:solidFill>
                            <a:schemeClr val="dk1"/>
                          </a:solidFill>
                          <a:latin typeface="+mn-lt"/>
                          <a:ea typeface="+mn-ea"/>
                          <a:cs typeface="+mn-cs"/>
                        </a:rPr>
                        <a:t>Increase the rate in which blood is transported and lactic acid is removed</a:t>
                      </a:r>
                      <a:endParaRPr lang="en-GB" sz="1200" kern="1200" baseline="0" dirty="0">
                        <a:solidFill>
                          <a:schemeClr val="dk1"/>
                        </a:solidFill>
                        <a:latin typeface="+mn-lt"/>
                        <a:ea typeface="+mn-ea"/>
                        <a:cs typeface="+mn-cs"/>
                      </a:endParaRPr>
                    </a:p>
                  </a:txBody>
                  <a:tcPr/>
                </a:tc>
              </a:tr>
              <a:tr h="370840">
                <a:tc>
                  <a:txBody>
                    <a:bodyPr/>
                    <a:lstStyle/>
                    <a:p>
                      <a:pPr algn="ctr"/>
                      <a:r>
                        <a:rPr lang="en-GB" sz="1200" kern="1200" baseline="0" dirty="0" smtClean="0">
                          <a:solidFill>
                            <a:schemeClr val="dk1"/>
                          </a:solidFill>
                          <a:latin typeface="+mn-lt"/>
                          <a:ea typeface="+mn-ea"/>
                          <a:cs typeface="+mn-cs"/>
                        </a:rPr>
                        <a:t>Blood temperature rises.</a:t>
                      </a:r>
                      <a:endParaRPr lang="en-GB" sz="1200" kern="1200" baseline="0" dirty="0">
                        <a:solidFill>
                          <a:schemeClr val="dk1"/>
                        </a:solidFill>
                        <a:latin typeface="+mn-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dk1"/>
                          </a:solidFill>
                          <a:latin typeface="+mn-lt"/>
                          <a:ea typeface="+mn-ea"/>
                          <a:cs typeface="+mn-cs"/>
                        </a:rPr>
                        <a:t>Blood vessels near skin open to allow heat to be lost.</a:t>
                      </a:r>
                    </a:p>
                  </a:txBody>
                  <a:tcPr/>
                </a:tc>
              </a:tr>
              <a:tr h="370840">
                <a:tc>
                  <a:txBody>
                    <a:bodyPr/>
                    <a:lstStyle/>
                    <a:p>
                      <a:pPr algn="ctr"/>
                      <a:r>
                        <a:rPr lang="en-GB" sz="1200" kern="1200" baseline="0" dirty="0" smtClean="0">
                          <a:solidFill>
                            <a:schemeClr val="dk1"/>
                          </a:solidFill>
                          <a:latin typeface="+mn-lt"/>
                          <a:ea typeface="+mn-ea"/>
                          <a:cs typeface="+mn-cs"/>
                        </a:rPr>
                        <a:t>Blood diverted to muscles</a:t>
                      </a:r>
                      <a:endParaRPr lang="en-GB" sz="1200" kern="1200" baseline="0" dirty="0">
                        <a:solidFill>
                          <a:schemeClr val="dk1"/>
                        </a:solidFill>
                        <a:latin typeface="+mn-lt"/>
                        <a:ea typeface="+mn-ea"/>
                        <a:cs typeface="+mn-cs"/>
                      </a:endParaRPr>
                    </a:p>
                  </a:txBody>
                  <a:tcPr/>
                </a:tc>
                <a:tc>
                  <a:txBody>
                    <a:bodyPr/>
                    <a:lstStyle/>
                    <a:p>
                      <a:pPr algn="ctr"/>
                      <a:r>
                        <a:rPr lang="en-GB" sz="1200" kern="1200" baseline="0" dirty="0" smtClean="0">
                          <a:solidFill>
                            <a:schemeClr val="dk1"/>
                          </a:solidFill>
                          <a:latin typeface="+mn-lt"/>
                          <a:ea typeface="+mn-ea"/>
                          <a:cs typeface="+mn-cs"/>
                        </a:rPr>
                        <a:t>it is diverted from the digestive system to the muscles.</a:t>
                      </a:r>
                      <a:endParaRPr lang="en-GB" sz="1200" kern="1200" baseline="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67826674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600" dirty="0" smtClean="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CV system (decreased resting HR, recovery rate, increased stroke volume, cardiac output, BP, healthy veins and arteries).</a:t>
            </a:r>
            <a:endParaRPr lang="en-GB" sz="1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79266130"/>
              </p:ext>
            </p:extLst>
          </p:nvPr>
        </p:nvGraphicFramePr>
        <p:xfrm>
          <a:off x="1922834" y="1942290"/>
          <a:ext cx="8128000" cy="2768600"/>
        </p:xfrm>
        <a:graphic>
          <a:graphicData uri="http://schemas.openxmlformats.org/drawingml/2006/table">
            <a:tbl>
              <a:tblPr firstRow="1" bandRow="1">
                <a:tableStyleId>{3C2FFA5D-87B4-456A-9821-1D502468CF0F}</a:tableStyleId>
              </a:tblPr>
              <a:tblGrid>
                <a:gridCol w="4064000"/>
                <a:gridCol w="4064000"/>
              </a:tblGrid>
              <a:tr h="370840">
                <a:tc>
                  <a:txBody>
                    <a:bodyPr/>
                    <a:lstStyle/>
                    <a:p>
                      <a:pPr algn="ctr"/>
                      <a:r>
                        <a:rPr lang="en-GB" dirty="0" smtClean="0"/>
                        <a:t>Long term effect</a:t>
                      </a:r>
                      <a:endParaRPr lang="en-GB" dirty="0"/>
                    </a:p>
                  </a:txBody>
                  <a:tcPr/>
                </a:tc>
                <a:tc>
                  <a:txBody>
                    <a:bodyPr/>
                    <a:lstStyle/>
                    <a:p>
                      <a:pPr algn="ctr"/>
                      <a:r>
                        <a:rPr lang="en-GB" dirty="0" smtClean="0"/>
                        <a:t>Benefit</a:t>
                      </a:r>
                      <a:endParaRPr lang="en-GB" dirty="0"/>
                    </a:p>
                  </a:txBody>
                  <a:tcPr/>
                </a:tc>
              </a:tr>
              <a:tr h="370840">
                <a:tc>
                  <a:txBody>
                    <a:bodyPr/>
                    <a:lstStyle/>
                    <a:p>
                      <a:pPr algn="ctr"/>
                      <a:r>
                        <a:rPr lang="en-GB" sz="1200" kern="1200" baseline="0" dirty="0" smtClean="0">
                          <a:solidFill>
                            <a:schemeClr val="dk1"/>
                          </a:solidFill>
                          <a:latin typeface="+mn-lt"/>
                          <a:ea typeface="+mn-ea"/>
                          <a:cs typeface="+mn-cs"/>
                        </a:rPr>
                        <a:t>Decreased resting heart rate</a:t>
                      </a:r>
                      <a:endParaRPr lang="en-GB" sz="1200" kern="1200" baseline="0" dirty="0">
                        <a:solidFill>
                          <a:schemeClr val="dk1"/>
                        </a:solidFill>
                        <a:latin typeface="+mn-lt"/>
                        <a:ea typeface="+mn-ea"/>
                        <a:cs typeface="+mn-cs"/>
                      </a:endParaRPr>
                    </a:p>
                  </a:txBody>
                  <a:tcPr/>
                </a:tc>
                <a:tc>
                  <a:txBody>
                    <a:bodyPr/>
                    <a:lstStyle/>
                    <a:p>
                      <a:pPr algn="ctr"/>
                      <a:r>
                        <a:rPr lang="en-GB" sz="1200" kern="1200" baseline="0" dirty="0" smtClean="0">
                          <a:solidFill>
                            <a:schemeClr val="dk1"/>
                          </a:solidFill>
                          <a:latin typeface="+mn-lt"/>
                          <a:ea typeface="+mn-ea"/>
                          <a:cs typeface="+mn-cs"/>
                        </a:rPr>
                        <a:t>quicker recovery from exercise.</a:t>
                      </a:r>
                      <a:endParaRPr lang="en-GB" sz="1200" kern="1200" baseline="0" dirty="0">
                        <a:solidFill>
                          <a:schemeClr val="dk1"/>
                        </a:solidFill>
                        <a:latin typeface="+mn-lt"/>
                        <a:ea typeface="+mn-ea"/>
                        <a:cs typeface="+mn-cs"/>
                      </a:endParaRPr>
                    </a:p>
                  </a:txBody>
                  <a:tcPr/>
                </a:tc>
              </a:tr>
              <a:tr h="370840">
                <a:tc>
                  <a:txBody>
                    <a:bodyPr/>
                    <a:lstStyle/>
                    <a:p>
                      <a:pPr algn="ctr"/>
                      <a:r>
                        <a:rPr lang="en-GB" sz="1200" kern="1200" baseline="0" dirty="0" smtClean="0">
                          <a:solidFill>
                            <a:schemeClr val="dk1"/>
                          </a:solidFill>
                          <a:latin typeface="+mn-lt"/>
                          <a:ea typeface="+mn-ea"/>
                          <a:cs typeface="+mn-cs"/>
                        </a:rPr>
                        <a:t>Increased Heart recover rate </a:t>
                      </a:r>
                      <a:endParaRPr lang="en-GB" sz="1200" kern="1200" baseline="0" dirty="0">
                        <a:solidFill>
                          <a:schemeClr val="dk1"/>
                        </a:solidFill>
                        <a:latin typeface="+mn-lt"/>
                        <a:ea typeface="+mn-ea"/>
                        <a:cs typeface="+mn-cs"/>
                      </a:endParaRPr>
                    </a:p>
                  </a:txBody>
                  <a:tcPr/>
                </a:tc>
                <a:tc>
                  <a:txBody>
                    <a:bodyPr/>
                    <a:lstStyle/>
                    <a:p>
                      <a:pPr algn="ctr"/>
                      <a:r>
                        <a:rPr lang="en-GB" sz="1200" kern="1200" baseline="0" dirty="0" smtClean="0">
                          <a:solidFill>
                            <a:schemeClr val="dk1"/>
                          </a:solidFill>
                          <a:latin typeface="+mn-lt"/>
                          <a:ea typeface="+mn-ea"/>
                          <a:cs typeface="+mn-cs"/>
                        </a:rPr>
                        <a:t>quicker recovery from exercise.</a:t>
                      </a:r>
                      <a:endParaRPr lang="en-GB" sz="1200" kern="1200" baseline="0" dirty="0">
                        <a:solidFill>
                          <a:schemeClr val="dk1"/>
                        </a:solidFill>
                        <a:latin typeface="+mn-lt"/>
                        <a:ea typeface="+mn-ea"/>
                        <a:cs typeface="+mn-cs"/>
                      </a:endParaRPr>
                    </a:p>
                  </a:txBody>
                  <a:tcPr/>
                </a:tc>
              </a:tr>
              <a:tr h="370840">
                <a:tc>
                  <a:txBody>
                    <a:bodyPr/>
                    <a:lstStyle/>
                    <a:p>
                      <a:pPr algn="ctr"/>
                      <a:r>
                        <a:rPr lang="en-GB" sz="1200" kern="1200" baseline="0" dirty="0" smtClean="0">
                          <a:solidFill>
                            <a:schemeClr val="dk1"/>
                          </a:solidFill>
                          <a:latin typeface="+mn-lt"/>
                          <a:ea typeface="+mn-ea"/>
                          <a:cs typeface="+mn-cs"/>
                        </a:rPr>
                        <a:t>Increased stroke volume</a:t>
                      </a:r>
                      <a:endParaRPr lang="en-GB" sz="1200" kern="1200" baseline="0" dirty="0">
                        <a:solidFill>
                          <a:schemeClr val="dk1"/>
                        </a:solidFill>
                        <a:latin typeface="+mn-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dk1"/>
                          </a:solidFill>
                          <a:latin typeface="+mn-lt"/>
                          <a:ea typeface="+mn-ea"/>
                          <a:cs typeface="+mn-cs"/>
                        </a:rPr>
                        <a:t>More oxygenated blood can be  pumped per beat</a:t>
                      </a:r>
                    </a:p>
                  </a:txBody>
                  <a:tcPr/>
                </a:tc>
              </a:tr>
              <a:tr h="370840">
                <a:tc>
                  <a:txBody>
                    <a:bodyPr/>
                    <a:lstStyle/>
                    <a:p>
                      <a:pPr algn="ctr"/>
                      <a:r>
                        <a:rPr lang="en-GB" sz="1200" kern="1200" baseline="0" dirty="0" smtClean="0">
                          <a:solidFill>
                            <a:schemeClr val="dk1"/>
                          </a:solidFill>
                          <a:latin typeface="+mn-lt"/>
                          <a:ea typeface="+mn-ea"/>
                          <a:cs typeface="+mn-cs"/>
                        </a:rPr>
                        <a:t>Increased Cardiac output</a:t>
                      </a:r>
                      <a:endParaRPr lang="en-GB" sz="1200" kern="1200" baseline="0" dirty="0">
                        <a:solidFill>
                          <a:schemeClr val="dk1"/>
                        </a:solidFill>
                        <a:latin typeface="+mn-lt"/>
                        <a:ea typeface="+mn-ea"/>
                        <a:cs typeface="+mn-cs"/>
                      </a:endParaRPr>
                    </a:p>
                  </a:txBody>
                  <a:tcPr/>
                </a:tc>
                <a:tc>
                  <a:txBody>
                    <a:bodyPr/>
                    <a:lstStyle/>
                    <a:p>
                      <a:pPr algn="ctr"/>
                      <a:r>
                        <a:rPr lang="en-GB" sz="1200" kern="1200" baseline="0" dirty="0" smtClean="0">
                          <a:solidFill>
                            <a:schemeClr val="dk1"/>
                          </a:solidFill>
                          <a:latin typeface="+mn-lt"/>
                          <a:ea typeface="+mn-ea"/>
                          <a:cs typeface="+mn-cs"/>
                        </a:rPr>
                        <a:t>More blood pump around the body</a:t>
                      </a:r>
                      <a:endParaRPr lang="en-GB" sz="1200" kern="1200" baseline="0" dirty="0">
                        <a:solidFill>
                          <a:schemeClr val="dk1"/>
                        </a:solidFill>
                        <a:latin typeface="+mn-lt"/>
                        <a:ea typeface="+mn-ea"/>
                        <a:cs typeface="+mn-cs"/>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dk1"/>
                          </a:solidFill>
                          <a:latin typeface="+mn-lt"/>
                          <a:ea typeface="+mn-ea"/>
                          <a:cs typeface="+mn-cs"/>
                        </a:rPr>
                        <a:t>Increased number of capillaries in muscles.</a:t>
                      </a:r>
                    </a:p>
                    <a:p>
                      <a:pPr algn="ctr"/>
                      <a:endParaRPr lang="en-GB" sz="1200" kern="1200" baseline="0" dirty="0">
                        <a:solidFill>
                          <a:schemeClr val="dk1"/>
                        </a:solidFill>
                        <a:latin typeface="+mn-lt"/>
                        <a:ea typeface="+mn-ea"/>
                        <a:cs typeface="+mn-cs"/>
                      </a:endParaRPr>
                    </a:p>
                  </a:txBody>
                  <a:tcPr/>
                </a:tc>
                <a:tc>
                  <a:txBody>
                    <a:bodyPr/>
                    <a:lstStyle/>
                    <a:p>
                      <a:pPr algn="ctr"/>
                      <a:endParaRPr lang="en-GB" sz="1200" kern="1200" baseline="0" dirty="0">
                        <a:solidFill>
                          <a:schemeClr val="dk1"/>
                        </a:solidFill>
                        <a:latin typeface="+mn-lt"/>
                        <a:ea typeface="+mn-ea"/>
                        <a:cs typeface="+mn-cs"/>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dk1"/>
                          </a:solidFill>
                          <a:latin typeface="+mn-lt"/>
                          <a:ea typeface="+mn-ea"/>
                          <a:cs typeface="+mn-cs"/>
                        </a:rPr>
                        <a:t>Increased volume of blood and red blood cells.</a:t>
                      </a:r>
                    </a:p>
                    <a:p>
                      <a:pPr algn="ctr"/>
                      <a:endParaRPr lang="en-GB" sz="1200" kern="1200" baseline="0" dirty="0">
                        <a:solidFill>
                          <a:schemeClr val="dk1"/>
                        </a:solidFill>
                        <a:latin typeface="+mn-lt"/>
                        <a:ea typeface="+mn-ea"/>
                        <a:cs typeface="+mn-cs"/>
                      </a:endParaRPr>
                    </a:p>
                  </a:txBody>
                  <a:tcPr/>
                </a:tc>
                <a:tc>
                  <a:txBody>
                    <a:bodyPr/>
                    <a:lstStyle/>
                    <a:p>
                      <a:pPr algn="ctr"/>
                      <a:endParaRPr lang="en-GB" sz="1200" kern="1200" baseline="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3482296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rPr>
              <a:t>Explain the why people take part </a:t>
            </a:r>
            <a:r>
              <a:rPr lang="en-GB" sz="2400" dirty="0" smtClean="0">
                <a:solidFill>
                  <a:schemeClr val="tx1"/>
                </a:solidFill>
                <a:latin typeface="Cambria" panose="02040503050406030204" pitchFamily="18" charset="0"/>
                <a:ea typeface="Cambria" panose="02040503050406030204" pitchFamily="18" charset="0"/>
                <a:cs typeface="Arial" panose="020B0604020202020204" pitchFamily="34" charset="0"/>
              </a:rPr>
              <a:t>in </a:t>
            </a:r>
            <a:r>
              <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rPr>
              <a:t>sport (5 main ones).</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10" name="Rounded Rectangle 9"/>
          <p:cNvSpPr/>
          <p:nvPr/>
        </p:nvSpPr>
        <p:spPr>
          <a:xfrm>
            <a:off x="1767155" y="1525455"/>
            <a:ext cx="8096036" cy="42075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sz="1400" dirty="0"/>
              <a:t>Explain differences between reasons for participation in physical activity for a young, talented games player and a retired person (4</a:t>
            </a:r>
            <a:r>
              <a:rPr lang="en-GB" sz="1400" dirty="0" smtClean="0"/>
              <a:t>)</a:t>
            </a:r>
          </a:p>
          <a:p>
            <a:pPr lvl="0" algn="ctr"/>
            <a:endParaRPr lang="en-GB" sz="1400" dirty="0"/>
          </a:p>
          <a:p>
            <a:pPr algn="ctr"/>
            <a:r>
              <a:rPr lang="en-GB" sz="1400" dirty="0">
                <a:solidFill>
                  <a:schemeClr val="bg1"/>
                </a:solidFill>
              </a:rPr>
              <a:t>YOUNG PERSON – PERSONAL DEVELOPMENT, MAKE NEW FRIENDS</a:t>
            </a:r>
          </a:p>
          <a:p>
            <a:pPr algn="ctr"/>
            <a:r>
              <a:rPr lang="en-GB" sz="1400" dirty="0">
                <a:solidFill>
                  <a:schemeClr val="bg1"/>
                </a:solidFill>
              </a:rPr>
              <a:t>RETIRED PERSON – TO INCREASE LIFE EXPECTANCY, LIFE’S PROBLEMS CAN BE </a:t>
            </a:r>
            <a:r>
              <a:rPr lang="en-GB" sz="1400" dirty="0" smtClean="0">
                <a:solidFill>
                  <a:schemeClr val="bg1"/>
                </a:solidFill>
              </a:rPr>
              <a:t>FORGOTTEN</a:t>
            </a:r>
          </a:p>
          <a:p>
            <a:pPr algn="ctr"/>
            <a:endParaRPr lang="en-GB" sz="1400" dirty="0">
              <a:solidFill>
                <a:schemeClr val="bg1"/>
              </a:solidFill>
            </a:endParaRPr>
          </a:p>
          <a:p>
            <a:pPr algn="ctr"/>
            <a:r>
              <a:rPr lang="en-GB" sz="1400" dirty="0">
                <a:solidFill>
                  <a:schemeClr val="bg1"/>
                </a:solidFill>
              </a:rPr>
              <a:t>*ANY ANSWER CAN BE ACCEPTED FOR EITHER BUT MUST HAVE REASONING TO IT*</a:t>
            </a:r>
          </a:p>
          <a:p>
            <a:pPr lvl="0" algn="ctr">
              <a:lnSpc>
                <a:spcPct val="115000"/>
              </a:lnSpc>
              <a:spcAft>
                <a:spcPts val="1000"/>
              </a:spcAft>
            </a:pPr>
            <a:endParaRPr lang="en-GB"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982877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47235"/>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Understand the importance of rest and recovery time.</a:t>
            </a:r>
            <a:endParaRPr lang="en-GB" sz="1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215290592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6077619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impact of diet on the CV system, in particular how it effects BP and cholesterol (LDL and HDL).</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5" name="Rectangle 4"/>
          <p:cNvSpPr/>
          <p:nvPr/>
        </p:nvSpPr>
        <p:spPr>
          <a:xfrm>
            <a:off x="556304" y="1756298"/>
            <a:ext cx="9494529" cy="5001562"/>
          </a:xfrm>
          <a:prstGeom prst="rect">
            <a:avLst/>
          </a:prstGeom>
        </p:spPr>
        <p:txBody>
          <a:bodyPr wrap="square">
            <a:spAutoFit/>
          </a:bodyPr>
          <a:lstStyle/>
          <a:p>
            <a:pPr>
              <a:lnSpc>
                <a:spcPts val="1400"/>
              </a:lnSpc>
              <a:spcAft>
                <a:spcPts val="600"/>
              </a:spcAft>
            </a:pPr>
            <a:r>
              <a:rPr lang="en-GB" dirty="0">
                <a:solidFill>
                  <a:schemeClr val="bg1"/>
                </a:solidFill>
                <a:latin typeface="Adamsky SF" pitchFamily="2" charset="0"/>
                <a:ea typeface="Times New Roman" panose="02020603050405020304" pitchFamily="18" charset="0"/>
                <a:cs typeface="Times New Roman" panose="02020603050405020304" pitchFamily="18" charset="0"/>
              </a:rPr>
              <a:t>Cholesterol is a substance found in the blood. It is made in the liver and is needed for healthy cell membranes. However, too much cholesterol in the blood increases the risk of heart disease, and of diseased arteries.</a:t>
            </a:r>
            <a:endParaRPr lang="en-GB" sz="2400" dirty="0">
              <a:solidFill>
                <a:schemeClr val="bg1"/>
              </a:solidFill>
              <a:latin typeface="Adamsky SF" pitchFamily="2" charset="0"/>
              <a:ea typeface="Calibri" panose="020F0502020204030204" pitchFamily="34" charset="0"/>
              <a:cs typeface="Arial" panose="020B0604020202020204" pitchFamily="34" charset="0"/>
            </a:endParaRPr>
          </a:p>
          <a:p>
            <a:pPr>
              <a:lnSpc>
                <a:spcPts val="1400"/>
              </a:lnSpc>
              <a:spcBef>
                <a:spcPts val="750"/>
              </a:spcBef>
              <a:spcAft>
                <a:spcPts val="375"/>
              </a:spcAft>
            </a:pPr>
            <a:r>
              <a:rPr lang="en-GB" sz="2800" b="1" dirty="0">
                <a:solidFill>
                  <a:srgbClr val="F76100"/>
                </a:solidFill>
                <a:latin typeface="Adamsky SF" pitchFamily="2" charset="0"/>
                <a:ea typeface="Times New Roman" panose="02020603050405020304" pitchFamily="18" charset="0"/>
                <a:cs typeface="Times New Roman" panose="02020603050405020304" pitchFamily="18" charset="0"/>
              </a:rPr>
              <a:t>Good and bad </a:t>
            </a:r>
            <a:r>
              <a:rPr lang="en-GB" sz="2800" b="1" dirty="0" smtClean="0">
                <a:solidFill>
                  <a:srgbClr val="F76100"/>
                </a:solidFill>
                <a:latin typeface="Adamsky SF" pitchFamily="2" charset="0"/>
                <a:ea typeface="Times New Roman" panose="02020603050405020304" pitchFamily="18" charset="0"/>
                <a:cs typeface="Times New Roman" panose="02020603050405020304" pitchFamily="18" charset="0"/>
              </a:rPr>
              <a:t>cholesterol</a:t>
            </a:r>
          </a:p>
          <a:p>
            <a:pPr>
              <a:lnSpc>
                <a:spcPts val="1400"/>
              </a:lnSpc>
              <a:spcAft>
                <a:spcPts val="600"/>
              </a:spcAft>
            </a:pPr>
            <a:endParaRPr lang="en-GB" dirty="0" smtClean="0">
              <a:solidFill>
                <a:schemeClr val="bg1"/>
              </a:solidFill>
              <a:latin typeface="Adamsky SF" pitchFamily="2" charset="0"/>
              <a:ea typeface="Times New Roman" panose="02020603050405020304" pitchFamily="18" charset="0"/>
              <a:cs typeface="Times New Roman" panose="02020603050405020304" pitchFamily="18" charset="0"/>
            </a:endParaRPr>
          </a:p>
          <a:p>
            <a:pPr>
              <a:lnSpc>
                <a:spcPts val="1400"/>
              </a:lnSpc>
              <a:spcAft>
                <a:spcPts val="600"/>
              </a:spcAft>
            </a:pPr>
            <a:r>
              <a:rPr lang="en-GB" dirty="0" smtClean="0">
                <a:solidFill>
                  <a:schemeClr val="bg1"/>
                </a:solidFill>
                <a:latin typeface="Adamsky SF" pitchFamily="2" charset="0"/>
                <a:ea typeface="Times New Roman" panose="02020603050405020304" pitchFamily="18" charset="0"/>
                <a:cs typeface="Times New Roman" panose="02020603050405020304" pitchFamily="18" charset="0"/>
              </a:rPr>
              <a:t>The </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bloodstream transports cholesterol around the body attached to </a:t>
            </a:r>
            <a:r>
              <a:rPr lang="en-GB" i="1" dirty="0">
                <a:solidFill>
                  <a:schemeClr val="bg1"/>
                </a:solidFill>
                <a:latin typeface="Adamsky SF" pitchFamily="2" charset="0"/>
                <a:ea typeface="Times New Roman" panose="02020603050405020304" pitchFamily="18" charset="0"/>
                <a:cs typeface="Times New Roman" panose="02020603050405020304" pitchFamily="18" charset="0"/>
              </a:rPr>
              <a:t>proteins</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 The combination of cholesterol and protein is called </a:t>
            </a:r>
            <a:r>
              <a:rPr lang="en-GB" b="1" dirty="0">
                <a:solidFill>
                  <a:schemeClr val="bg1"/>
                </a:solidFill>
                <a:latin typeface="Adamsky SF" pitchFamily="2" charset="0"/>
                <a:ea typeface="Times New Roman" panose="02020603050405020304" pitchFamily="18" charset="0"/>
                <a:cs typeface="Times New Roman" panose="02020603050405020304" pitchFamily="18" charset="0"/>
              </a:rPr>
              <a:t>lipoprotein</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 and there are two types.</a:t>
            </a:r>
            <a:endParaRPr lang="en-GB" sz="2400" dirty="0">
              <a:solidFill>
                <a:schemeClr val="bg1"/>
              </a:solidFill>
              <a:latin typeface="Adamsky SF" pitchFamily="2" charset="0"/>
              <a:ea typeface="Calibri" panose="020F0502020204030204" pitchFamily="34" charset="0"/>
              <a:cs typeface="Arial" panose="020B0604020202020204" pitchFamily="34" charset="0"/>
            </a:endParaRPr>
          </a:p>
          <a:p>
            <a:pPr marL="342900" lvl="0" indent="-342900">
              <a:lnSpc>
                <a:spcPts val="1400"/>
              </a:lnSpc>
              <a:spcAft>
                <a:spcPts val="0"/>
              </a:spcAft>
              <a:buFont typeface="+mj-lt"/>
              <a:buAutoNum type="arabicPeriod"/>
              <a:tabLst>
                <a:tab pos="457200" algn="l"/>
              </a:tabLst>
            </a:pPr>
            <a:r>
              <a:rPr lang="en-GB" b="1" dirty="0">
                <a:solidFill>
                  <a:schemeClr val="bg1"/>
                </a:solidFill>
                <a:latin typeface="Adamsky SF" pitchFamily="2" charset="0"/>
                <a:ea typeface="Times New Roman" panose="02020603050405020304" pitchFamily="18" charset="0"/>
                <a:cs typeface="Times New Roman" panose="02020603050405020304" pitchFamily="18" charset="0"/>
              </a:rPr>
              <a:t>Low-density lipoproteins</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 - LDLs - carry cholesterol from the liver to the cells.</a:t>
            </a:r>
            <a:endParaRPr lang="en-GB" sz="2400" dirty="0">
              <a:solidFill>
                <a:schemeClr val="bg1"/>
              </a:solidFill>
              <a:latin typeface="Adamsky SF" pitchFamily="2" charset="0"/>
              <a:ea typeface="Calibri" panose="020F0502020204030204" pitchFamily="34" charset="0"/>
              <a:cs typeface="Arial" panose="020B0604020202020204" pitchFamily="34" charset="0"/>
            </a:endParaRPr>
          </a:p>
          <a:p>
            <a:pPr marL="342900" lvl="0" indent="-342900">
              <a:lnSpc>
                <a:spcPts val="1400"/>
              </a:lnSpc>
              <a:spcAft>
                <a:spcPts val="0"/>
              </a:spcAft>
              <a:buFont typeface="+mj-lt"/>
              <a:buAutoNum type="arabicPeriod"/>
              <a:tabLst>
                <a:tab pos="457200" algn="l"/>
              </a:tabLst>
            </a:pPr>
            <a:r>
              <a:rPr lang="en-GB" b="1" dirty="0">
                <a:solidFill>
                  <a:schemeClr val="bg1"/>
                </a:solidFill>
                <a:latin typeface="Adamsky SF" pitchFamily="2" charset="0"/>
                <a:ea typeface="Times New Roman" panose="02020603050405020304" pitchFamily="18" charset="0"/>
                <a:cs typeface="Times New Roman" panose="02020603050405020304" pitchFamily="18" charset="0"/>
              </a:rPr>
              <a:t>High-density lipoproteins</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 - HDLs - carry excess cholesterol back to the liver.</a:t>
            </a:r>
            <a:endParaRPr lang="en-GB" sz="2400" dirty="0">
              <a:solidFill>
                <a:schemeClr val="bg1"/>
              </a:solidFill>
              <a:latin typeface="Adamsky SF" pitchFamily="2" charset="0"/>
              <a:ea typeface="Calibri" panose="020F0502020204030204" pitchFamily="34" charset="0"/>
              <a:cs typeface="Arial" panose="020B0604020202020204" pitchFamily="34" charset="0"/>
            </a:endParaRPr>
          </a:p>
          <a:p>
            <a:pPr>
              <a:lnSpc>
                <a:spcPts val="1400"/>
              </a:lnSpc>
              <a:spcAft>
                <a:spcPts val="600"/>
              </a:spcAft>
            </a:pPr>
            <a:r>
              <a:rPr lang="en-GB" dirty="0">
                <a:solidFill>
                  <a:schemeClr val="bg1"/>
                </a:solidFill>
                <a:latin typeface="Adamsky SF" pitchFamily="2" charset="0"/>
                <a:ea typeface="Times New Roman" panose="02020603050405020304" pitchFamily="18" charset="0"/>
                <a:cs typeface="Times New Roman" panose="02020603050405020304" pitchFamily="18" charset="0"/>
              </a:rPr>
              <a:t>LDLs are often called 'bad' cholesterol because they lead to fat building up on artery walls, which causes heart disease. HDLs are often called ‘good’ cholesterol because they help to stop fat building up in the arteries</a:t>
            </a:r>
            <a:r>
              <a:rPr lang="en-GB" dirty="0" smtClean="0">
                <a:solidFill>
                  <a:schemeClr val="bg1"/>
                </a:solidFill>
                <a:latin typeface="Adamsky SF" pitchFamily="2" charset="0"/>
                <a:ea typeface="Times New Roman" panose="02020603050405020304" pitchFamily="18" charset="0"/>
                <a:cs typeface="Times New Roman" panose="02020603050405020304" pitchFamily="18" charset="0"/>
              </a:rPr>
              <a:t>.</a:t>
            </a:r>
          </a:p>
          <a:p>
            <a:pPr>
              <a:lnSpc>
                <a:spcPts val="1400"/>
              </a:lnSpc>
              <a:spcAft>
                <a:spcPts val="600"/>
              </a:spcAft>
            </a:pPr>
            <a:endParaRPr lang="en-GB" sz="2400" dirty="0">
              <a:latin typeface="Adamsky SF" pitchFamily="2" charset="0"/>
              <a:ea typeface="Calibri" panose="020F0502020204030204" pitchFamily="34" charset="0"/>
              <a:cs typeface="Arial" panose="020B0604020202020204" pitchFamily="34" charset="0"/>
            </a:endParaRPr>
          </a:p>
          <a:p>
            <a:pPr>
              <a:lnSpc>
                <a:spcPts val="1400"/>
              </a:lnSpc>
              <a:spcBef>
                <a:spcPts val="750"/>
              </a:spcBef>
              <a:spcAft>
                <a:spcPts val="375"/>
              </a:spcAft>
            </a:pPr>
            <a:r>
              <a:rPr lang="en-GB" sz="2800" b="1" dirty="0">
                <a:solidFill>
                  <a:srgbClr val="F76100"/>
                </a:solidFill>
                <a:latin typeface="Adamsky SF" pitchFamily="2" charset="0"/>
                <a:ea typeface="Times New Roman" panose="02020603050405020304" pitchFamily="18" charset="0"/>
                <a:cs typeface="Times New Roman" panose="02020603050405020304" pitchFamily="18" charset="0"/>
              </a:rPr>
              <a:t>Improving the </a:t>
            </a:r>
            <a:r>
              <a:rPr lang="en-GB" sz="2800" b="1" dirty="0" smtClean="0">
                <a:solidFill>
                  <a:srgbClr val="F76100"/>
                </a:solidFill>
                <a:latin typeface="Adamsky SF" pitchFamily="2" charset="0"/>
                <a:ea typeface="Times New Roman" panose="02020603050405020304" pitchFamily="18" charset="0"/>
                <a:cs typeface="Times New Roman" panose="02020603050405020304" pitchFamily="18" charset="0"/>
              </a:rPr>
              <a:t>balance</a:t>
            </a:r>
          </a:p>
          <a:p>
            <a:pPr>
              <a:lnSpc>
                <a:spcPts val="1400"/>
              </a:lnSpc>
              <a:spcAft>
                <a:spcPts val="600"/>
              </a:spcAft>
            </a:pPr>
            <a:endParaRPr lang="en-GB" dirty="0" smtClean="0">
              <a:solidFill>
                <a:schemeClr val="bg1"/>
              </a:solidFill>
              <a:latin typeface="Adamsky SF" pitchFamily="2" charset="0"/>
              <a:ea typeface="Times New Roman" panose="02020603050405020304" pitchFamily="18" charset="0"/>
              <a:cs typeface="Times New Roman" panose="02020603050405020304" pitchFamily="18" charset="0"/>
            </a:endParaRPr>
          </a:p>
          <a:p>
            <a:pPr>
              <a:lnSpc>
                <a:spcPts val="1400"/>
              </a:lnSpc>
              <a:spcAft>
                <a:spcPts val="600"/>
              </a:spcAft>
            </a:pPr>
            <a:r>
              <a:rPr lang="en-GB" dirty="0" smtClean="0">
                <a:solidFill>
                  <a:schemeClr val="bg1"/>
                </a:solidFill>
                <a:latin typeface="Adamsky SF" pitchFamily="2" charset="0"/>
                <a:ea typeface="Times New Roman" panose="02020603050405020304" pitchFamily="18" charset="0"/>
                <a:cs typeface="Times New Roman" panose="02020603050405020304" pitchFamily="18" charset="0"/>
              </a:rPr>
              <a:t>A </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high proportion of HDLs to LDLs is good for a healthy heart. Monounsaturated and polyunsaturated oils - as found in vegetable oils - help to reduce cholesterol levels in the blood, and also increase the proportion of HDLs compared with LDLs. Check your understanding of such oils by looking at </a:t>
            </a:r>
            <a:r>
              <a:rPr lang="en-GB" b="1" dirty="0">
                <a:solidFill>
                  <a:schemeClr val="bg1"/>
                </a:solidFill>
                <a:latin typeface="Adamsky SF" pitchFamily="2" charset="0"/>
                <a:ea typeface="Times New Roman" panose="02020603050405020304" pitchFamily="18" charset="0"/>
                <a:cs typeface="Times New Roman" panose="02020603050405020304" pitchFamily="18" charset="0"/>
                <a:hlinkClick r:id="rId5"/>
              </a:rPr>
              <a:t>Vegetable oils</a:t>
            </a:r>
            <a:r>
              <a:rPr lang="en-GB" dirty="0">
                <a:solidFill>
                  <a:schemeClr val="bg1"/>
                </a:solidFill>
                <a:latin typeface="Adamsky SF" pitchFamily="2" charset="0"/>
                <a:ea typeface="Times New Roman" panose="02020603050405020304" pitchFamily="18" charset="0"/>
                <a:cs typeface="Times New Roman" panose="02020603050405020304" pitchFamily="18" charset="0"/>
              </a:rPr>
              <a:t>.</a:t>
            </a:r>
            <a:endParaRPr lang="en-GB" sz="2400" dirty="0">
              <a:solidFill>
                <a:schemeClr val="bg1"/>
              </a:solidFill>
              <a:latin typeface="Adamsky SF" pitchFamily="2" charset="0"/>
              <a:ea typeface="Calibri" panose="020F0502020204030204" pitchFamily="34" charset="0"/>
              <a:cs typeface="Arial" panose="020B0604020202020204" pitchFamily="34" charset="0"/>
            </a:endParaRPr>
          </a:p>
          <a:p>
            <a:pPr>
              <a:lnSpc>
                <a:spcPts val="1400"/>
              </a:lnSpc>
              <a:spcAft>
                <a:spcPts val="600"/>
              </a:spcAft>
            </a:pPr>
            <a:r>
              <a:rPr lang="en-GB" dirty="0">
                <a:solidFill>
                  <a:schemeClr val="bg1"/>
                </a:solidFill>
                <a:latin typeface="Adamsky SF" pitchFamily="2" charset="0"/>
                <a:ea typeface="Times New Roman" panose="02020603050405020304" pitchFamily="18" charset="0"/>
                <a:cs typeface="Times New Roman" panose="02020603050405020304" pitchFamily="18" charset="0"/>
              </a:rPr>
              <a:t>There are also drugs that can improve high blood pressure and high cholesterol levels.</a:t>
            </a:r>
            <a:endParaRPr lang="en-GB" sz="2400" dirty="0">
              <a:solidFill>
                <a:schemeClr val="bg1"/>
              </a:solidFill>
              <a:latin typeface="Adamsky SF" pitchFamily="2" charset="0"/>
              <a:ea typeface="Calibri" panose="020F0502020204030204" pitchFamily="34" charset="0"/>
              <a:cs typeface="Arial" panose="020B0604020202020204" pitchFamily="34" charset="0"/>
            </a:endParaRPr>
          </a:p>
          <a:p>
            <a:pPr>
              <a:lnSpc>
                <a:spcPct val="107000"/>
              </a:lnSpc>
              <a:spcAft>
                <a:spcPts val="800"/>
              </a:spcAft>
            </a:pPr>
            <a:r>
              <a:rPr lang="en-GB" sz="2400" dirty="0">
                <a:latin typeface="Adamsky SF" pitchFamily="2" charset="0"/>
                <a:ea typeface="Calibri" panose="020F0502020204030204" pitchFamily="34" charset="0"/>
                <a:cs typeface="Arial" panose="020B0604020202020204" pitchFamily="34" charset="0"/>
              </a:rPr>
              <a:t> </a:t>
            </a:r>
            <a:endParaRPr lang="en-GB" sz="2400" dirty="0">
              <a:effectLst/>
              <a:latin typeface="Adamsky SF"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9171688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effects of recreational drugs on the CV system.</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2414346312"/>
              </p:ext>
            </p:extLst>
          </p:nvPr>
        </p:nvGraphicFramePr>
        <p:xfrm>
          <a:off x="1982913" y="3745405"/>
          <a:ext cx="7254127" cy="12170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p:cNvGraphicFramePr/>
          <p:nvPr>
            <p:extLst>
              <p:ext uri="{D42A27DB-BD31-4B8C-83A1-F6EECF244321}">
                <p14:modId xmlns:p14="http://schemas.microsoft.com/office/powerpoint/2010/main" val="3543013246"/>
              </p:ext>
            </p:extLst>
          </p:nvPr>
        </p:nvGraphicFramePr>
        <p:xfrm>
          <a:off x="1952090" y="2151198"/>
          <a:ext cx="7254127" cy="12170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4992593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CV system (increased HR; systolic/diastolic BP; increased BP).</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24150" y="2800350"/>
            <a:ext cx="6743700" cy="12573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4226235"/>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CV system (decreased resting HR, recovery rate, increased stroke volume, cardiac output, BP, healthy veins and arteries).</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38437" y="2805112"/>
            <a:ext cx="6715125" cy="12477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63932802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importance of rest and recovery time.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43200" y="2781300"/>
            <a:ext cx="6705600" cy="12954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11919604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diet on the CV system, in particular how it effects BP and cholesterol (LDL and HDL).</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6">
            <a:clrChange>
              <a:clrFrom>
                <a:srgbClr val="284966"/>
              </a:clrFrom>
              <a:clrTo>
                <a:srgbClr val="284966">
                  <a:alpha val="0"/>
                </a:srgbClr>
              </a:clrTo>
            </a:clrChange>
          </a:blip>
          <a:stretch>
            <a:fillRect/>
          </a:stretch>
        </p:blipFill>
        <p:spPr>
          <a:xfrm>
            <a:off x="2695575" y="2795587"/>
            <a:ext cx="6800850" cy="12668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64728691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effects of recreational drugs on the CV system.</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28912" y="2814637"/>
            <a:ext cx="6734175" cy="12287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36391345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CV system (increased HR; systolic/diastolic BP; increased BP).</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521663" y="2574800"/>
            <a:ext cx="6819900" cy="3228975"/>
          </a:xfrm>
          <a:prstGeom prst="rect">
            <a:avLst/>
          </a:prstGeom>
        </p:spPr>
      </p:pic>
    </p:spTree>
    <p:extLst>
      <p:ext uri="{BB962C8B-B14F-4D97-AF65-F5344CB8AC3E}">
        <p14:creationId xmlns:p14="http://schemas.microsoft.com/office/powerpoint/2010/main" val="400522193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CV system (decreased resting HR, recovery rate, increased stroke volume, cardiac output, BP, healthy veins and arteries).</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728913" y="1781175"/>
            <a:ext cx="6734175" cy="3295650"/>
          </a:xfrm>
          <a:prstGeom prst="rect">
            <a:avLst/>
          </a:prstGeom>
        </p:spPr>
      </p:pic>
    </p:spTree>
    <p:extLst>
      <p:ext uri="{BB962C8B-B14F-4D97-AF65-F5344CB8AC3E}">
        <p14:creationId xmlns:p14="http://schemas.microsoft.com/office/powerpoint/2010/main" val="3641577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6136897"/>
              </p:ext>
            </p:extLst>
          </p:nvPr>
        </p:nvGraphicFramePr>
        <p:xfrm>
          <a:off x="0" y="764581"/>
          <a:ext cx="12192000" cy="6093419"/>
        </p:xfrm>
        <a:graphic>
          <a:graphicData uri="http://schemas.openxmlformats.org/drawingml/2006/table">
            <a:tbl>
              <a:tblPr firstRow="1" bandRow="1">
                <a:tableStyleId>{5C22544A-7EE6-4342-B048-85BDC9FD1C3A}</a:tableStyleId>
              </a:tblPr>
              <a:tblGrid>
                <a:gridCol w="2032000"/>
                <a:gridCol w="2032000"/>
                <a:gridCol w="2032000"/>
                <a:gridCol w="2032000"/>
                <a:gridCol w="2032000"/>
                <a:gridCol w="2032000"/>
              </a:tblGrid>
              <a:tr h="1563315">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Answers</a:t>
                      </a:r>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dirty="0" smtClean="0"/>
                        <a:t>6 Mark Questions –</a:t>
                      </a:r>
                      <a:r>
                        <a:rPr lang="en-GB" baseline="0" dirty="0" smtClean="0"/>
                        <a:t> on </a:t>
                      </a:r>
                      <a:r>
                        <a:rPr lang="en-GB" sz="1800" b="1" dirty="0" smtClean="0"/>
                        <a:t>Influences on your HAL</a:t>
                      </a:r>
                      <a:endParaRPr lang="en-GB" sz="1800" dirty="0" smtClean="0"/>
                    </a:p>
                    <a:p>
                      <a:pPr algn="ct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88682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the key influences that impact participation (6 main categories)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324830">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different opportunities for getting involved in sport. </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93621">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sports participation pyramid (including the foundation, participation, performance and elite stages).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324830">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3181350" y="0"/>
            <a:ext cx="6096000" cy="400110"/>
          </a:xfrm>
          <a:prstGeom prst="rect">
            <a:avLst/>
          </a:prstGeom>
        </p:spPr>
        <p:txBody>
          <a:bodyPr>
            <a:spAutoFit/>
          </a:bodyPr>
          <a:lstStyle/>
          <a:p>
            <a:r>
              <a:rPr lang="en-GB" sz="2000" b="1" dirty="0"/>
              <a:t>Topic 1.1.2: Influences on your HAL</a:t>
            </a:r>
            <a:endParaRPr lang="en-GB" sz="2000" dirty="0"/>
          </a:p>
        </p:txBody>
      </p:sp>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6" y="2396218"/>
            <a:ext cx="1577295" cy="705822"/>
          </a:xfrm>
          <a:prstGeom prst="rect">
            <a:avLst/>
          </a:prstGeom>
        </p:spPr>
      </p:pic>
      <p:pic>
        <p:nvPicPr>
          <p:cNvPr id="6" name="Picture 5">
            <a:hlinkClick r:id="rId4"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5" y="3571875"/>
            <a:ext cx="1577295" cy="705822"/>
          </a:xfrm>
          <a:prstGeom prst="rect">
            <a:avLst/>
          </a:prstGeom>
        </p:spPr>
      </p:pic>
      <p:pic>
        <p:nvPicPr>
          <p:cNvPr id="7" name="Picture 6">
            <a:hlinkClick r:id="rId5"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4" y="4616904"/>
            <a:ext cx="1577295" cy="705822"/>
          </a:xfrm>
          <a:prstGeom prst="rect">
            <a:avLst/>
          </a:prstGeom>
        </p:spPr>
      </p:pic>
      <p:pic>
        <p:nvPicPr>
          <p:cNvPr id="8" name="Picture 7">
            <a:hlinkClick r:id="rId6"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138" y="5813005"/>
            <a:ext cx="1577295" cy="705822"/>
          </a:xfrm>
          <a:prstGeom prst="rect">
            <a:avLst/>
          </a:prstGeom>
        </p:spPr>
      </p:pic>
      <p:pic>
        <p:nvPicPr>
          <p:cNvPr id="10" name="Picture 9">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5538" y="2396218"/>
            <a:ext cx="1321147" cy="823536"/>
          </a:xfrm>
          <a:prstGeom prst="rect">
            <a:avLst/>
          </a:prstGeom>
        </p:spPr>
      </p:pic>
      <p:pic>
        <p:nvPicPr>
          <p:cNvPr id="11" name="Picture 10">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8" y="3454161"/>
            <a:ext cx="1321147" cy="823536"/>
          </a:xfrm>
          <a:prstGeom prst="rect">
            <a:avLst/>
          </a:prstGeom>
        </p:spPr>
      </p:pic>
      <p:pic>
        <p:nvPicPr>
          <p:cNvPr id="12" name="Picture 11">
            <a:hlinkClick r:id="rId11"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7" y="4616904"/>
            <a:ext cx="1321147" cy="823536"/>
          </a:xfrm>
          <a:prstGeom prst="rect">
            <a:avLst/>
          </a:prstGeom>
        </p:spPr>
      </p:pic>
      <p:pic>
        <p:nvPicPr>
          <p:cNvPr id="13" name="Picture 12">
            <a:hlinkClick r:id="rId12"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7" y="5778608"/>
            <a:ext cx="1321147" cy="823536"/>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80" y="2293600"/>
            <a:ext cx="1074405" cy="969696"/>
          </a:xfrm>
          <a:prstGeom prst="rect">
            <a:avLst/>
          </a:prstGeom>
        </p:spPr>
      </p:pic>
      <p:pic>
        <p:nvPicPr>
          <p:cNvPr id="15" name="Picture 14">
            <a:hlinkClick r:id="rId15"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9" y="3373804"/>
            <a:ext cx="1074405" cy="969696"/>
          </a:xfrm>
          <a:prstGeom prst="rect">
            <a:avLst/>
          </a:prstGeom>
        </p:spPr>
      </p:pic>
      <p:pic>
        <p:nvPicPr>
          <p:cNvPr id="16" name="Picture 15">
            <a:hlinkClick r:id="rId16"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8" y="4533930"/>
            <a:ext cx="1074405" cy="969696"/>
          </a:xfrm>
          <a:prstGeom prst="rect">
            <a:avLst/>
          </a:prstGeom>
        </p:spPr>
      </p:pic>
      <p:pic>
        <p:nvPicPr>
          <p:cNvPr id="17" name="Picture 16">
            <a:hlinkClick r:id="rId17"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7" y="5721789"/>
            <a:ext cx="1074405" cy="969696"/>
          </a:xfrm>
          <a:prstGeom prst="rect">
            <a:avLst/>
          </a:prstGeom>
        </p:spPr>
      </p:pic>
      <p:pic>
        <p:nvPicPr>
          <p:cNvPr id="18" name="Picture 17">
            <a:hlinkClick r:id="rId18"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3" y="2250058"/>
            <a:ext cx="1074405" cy="969696"/>
          </a:xfrm>
          <a:prstGeom prst="rect">
            <a:avLst/>
          </a:prstGeom>
        </p:spPr>
      </p:pic>
      <p:pic>
        <p:nvPicPr>
          <p:cNvPr id="19" name="Picture 18">
            <a:hlinkClick r:id="rId19"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2" y="3330262"/>
            <a:ext cx="1074405" cy="969696"/>
          </a:xfrm>
          <a:prstGeom prst="rect">
            <a:avLst/>
          </a:prstGeom>
        </p:spPr>
      </p:pic>
      <p:pic>
        <p:nvPicPr>
          <p:cNvPr id="20" name="Picture 19">
            <a:hlinkClick r:id="rId20"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1" y="4490388"/>
            <a:ext cx="1074405" cy="969696"/>
          </a:xfrm>
          <a:prstGeom prst="rect">
            <a:avLst/>
          </a:prstGeom>
        </p:spPr>
      </p:pic>
      <p:pic>
        <p:nvPicPr>
          <p:cNvPr id="21" name="Picture 20">
            <a:hlinkClick r:id="rId21"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0" y="5678247"/>
            <a:ext cx="1074405" cy="969696"/>
          </a:xfrm>
          <a:prstGeom prst="rect">
            <a:avLst/>
          </a:prstGeom>
        </p:spPr>
      </p:pic>
      <p:pic>
        <p:nvPicPr>
          <p:cNvPr id="23" name="Picture 2" descr="http://saphanatutorial.com/wp-content/uploads/2013/12/SAP-HANA-Questions.jpg">
            <a:hlinkClick r:id="rId22"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2510971"/>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aphanatutorial.com/wp-content/uploads/2013/12/SAP-HANA-Questions.jpg">
            <a:hlinkClick r:id="rId24"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3454161"/>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aphanatutorial.com/wp-content/uploads/2013/12/SAP-HANA-Questions.jpg">
            <a:hlinkClick r:id="rId25"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4685458"/>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aphanatutorial.com/wp-content/uploads/2013/12/SAP-HANA-Questions.jpg">
            <a:hlinkClick r:id="rId26"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5938122"/>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7" action="ppaction://hlinksldjump"/>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775" y="29542"/>
            <a:ext cx="1739699" cy="678344"/>
          </a:xfrm>
          <a:prstGeom prst="rect">
            <a:avLst/>
          </a:prstGeom>
        </p:spPr>
      </p:pic>
    </p:spTree>
    <p:extLst>
      <p:ext uri="{BB962C8B-B14F-4D97-AF65-F5344CB8AC3E}">
        <p14:creationId xmlns:p14="http://schemas.microsoft.com/office/powerpoint/2010/main" val="340963731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importance of rest and recovery time.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76525" y="2343150"/>
            <a:ext cx="6838950" cy="2171700"/>
          </a:xfrm>
          <a:prstGeom prst="rect">
            <a:avLst/>
          </a:prstGeom>
        </p:spPr>
      </p:pic>
    </p:spTree>
    <p:extLst>
      <p:ext uri="{BB962C8B-B14F-4D97-AF65-F5344CB8AC3E}">
        <p14:creationId xmlns:p14="http://schemas.microsoft.com/office/powerpoint/2010/main" val="3474957881"/>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diet on the CV system, in particular how it effects BP and cholesterol (LDL and HDL).</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19387" y="2324100"/>
            <a:ext cx="6753225" cy="2209800"/>
          </a:xfrm>
          <a:prstGeom prst="rect">
            <a:avLst/>
          </a:prstGeom>
        </p:spPr>
      </p:pic>
    </p:spTree>
    <p:extLst>
      <p:ext uri="{BB962C8B-B14F-4D97-AF65-F5344CB8AC3E}">
        <p14:creationId xmlns:p14="http://schemas.microsoft.com/office/powerpoint/2010/main" val="359812558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effects of recreational drugs on the CV system.</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95575" y="2338387"/>
            <a:ext cx="6800850" cy="2181225"/>
          </a:xfrm>
          <a:prstGeom prst="rect">
            <a:avLst/>
          </a:prstGeom>
        </p:spPr>
      </p:pic>
    </p:spTree>
    <p:extLst>
      <p:ext uri="{BB962C8B-B14F-4D97-AF65-F5344CB8AC3E}">
        <p14:creationId xmlns:p14="http://schemas.microsoft.com/office/powerpoint/2010/main" val="229677485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CV system (increased HR; systolic/diastolic BP; increased BP).</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Describe and explain, using examples, both the immediate effects, and the long term effects of regular exercise on the cardiovascular system.</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96800733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CV system (decreased resting HR, recovery rate, increased stroke volume, cardiac output, BP, healthy veins and arteries).</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Describe </a:t>
            </a:r>
            <a:r>
              <a:rPr lang="en-GB" dirty="0"/>
              <a:t>2 long term effects of exercise on the Circulatory System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78980859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importance of rest and recovery time.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Explain </a:t>
            </a:r>
            <a:r>
              <a:rPr lang="en-GB" dirty="0"/>
              <a:t>the immediate effects of exercise on the Circulatory System (6)</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59927203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impact of diet on the CV system, in particular how it effects BP and cholesterol (LDL and HDL).</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dirty="0"/>
              <a:t>How can a healthy, balanced diet have an effect on your Cardiovascular System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755364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effects of recreational drugs on the CV system.</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dirty="0"/>
              <a:t>How do recreational drugs affect blood pressure?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72808685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Explain what makes up a </a:t>
            </a:r>
            <a:r>
              <a:rPr lang="en-GB" sz="4400" dirty="0" smtClean="0">
                <a:solidFill>
                  <a:schemeClr val="tx1"/>
                </a:solidFill>
                <a:latin typeface="Cambria" panose="02040503050406030204" pitchFamily="18" charset="0"/>
                <a:ea typeface="Cambria" panose="02040503050406030204" pitchFamily="18" charset="0"/>
                <a:cs typeface="Arial" panose="020B0604020202020204" pitchFamily="34" charset="0"/>
              </a:rPr>
              <a:t>HAL</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222624" y="1507703"/>
            <a:ext cx="8960420" cy="51833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t>Describe and explain, using examples, both the immediate effects, and the long term effects of regular exercise on the cardiovascular system</a:t>
            </a:r>
            <a:r>
              <a:rPr lang="en-GB" sz="1400" dirty="0" smtClean="0"/>
              <a:t>.</a:t>
            </a:r>
          </a:p>
          <a:p>
            <a:pPr algn="ctr"/>
            <a:endParaRPr lang="en-GB" sz="1400" dirty="0" smtClean="0"/>
          </a:p>
          <a:p>
            <a:pPr algn="ctr"/>
            <a:r>
              <a:rPr lang="en-GB" sz="1400" u="sng" dirty="0" smtClean="0">
                <a:solidFill>
                  <a:schemeClr val="bg1"/>
                </a:solidFill>
              </a:rPr>
              <a:t>Any of the following </a:t>
            </a:r>
            <a:endParaRPr lang="en-GB" sz="1400" u="sng" dirty="0">
              <a:solidFill>
                <a:schemeClr val="bg1"/>
              </a:solidFill>
            </a:endParaRPr>
          </a:p>
          <a:p>
            <a:pPr algn="ctr"/>
            <a:r>
              <a:rPr lang="en-GB" sz="1400" b="1" u="sng" dirty="0">
                <a:solidFill>
                  <a:schemeClr val="bg1"/>
                </a:solidFill>
              </a:rPr>
              <a:t>Immediate effects to include;</a:t>
            </a:r>
          </a:p>
          <a:p>
            <a:pPr lvl="0" algn="ctr"/>
            <a:r>
              <a:rPr lang="en-GB" sz="1400" dirty="0">
                <a:solidFill>
                  <a:schemeClr val="bg1"/>
                </a:solidFill>
              </a:rPr>
              <a:t>Increased Heart Rate (example of resting HR – 60-80bpm). </a:t>
            </a:r>
          </a:p>
          <a:p>
            <a:pPr lvl="0" algn="ctr"/>
            <a:r>
              <a:rPr lang="en-GB" sz="1400" dirty="0">
                <a:solidFill>
                  <a:schemeClr val="bg1"/>
                </a:solidFill>
              </a:rPr>
              <a:t>Increased Blood pressure as greater amounts of blood is pumped around the body, increasing the pressure on the blood vessels.</a:t>
            </a:r>
          </a:p>
          <a:p>
            <a:pPr lvl="0" algn="ctr"/>
            <a:r>
              <a:rPr lang="en-GB" sz="1400" dirty="0">
                <a:solidFill>
                  <a:schemeClr val="bg1"/>
                </a:solidFill>
              </a:rPr>
              <a:t>Breathing becomes faster and deeper.</a:t>
            </a:r>
          </a:p>
          <a:p>
            <a:pPr lvl="0" algn="ctr"/>
            <a:r>
              <a:rPr lang="en-GB" sz="1400" dirty="0">
                <a:solidFill>
                  <a:schemeClr val="bg1"/>
                </a:solidFill>
              </a:rPr>
              <a:t>Body temperature increases.</a:t>
            </a:r>
          </a:p>
          <a:p>
            <a:pPr lvl="0" algn="ctr"/>
            <a:r>
              <a:rPr lang="en-GB" sz="1400" dirty="0">
                <a:solidFill>
                  <a:schemeClr val="bg1"/>
                </a:solidFill>
              </a:rPr>
              <a:t>Sweating occurs and requires fluids.</a:t>
            </a:r>
          </a:p>
          <a:p>
            <a:pPr lvl="0" algn="ctr"/>
            <a:r>
              <a:rPr lang="en-GB" sz="1400" dirty="0">
                <a:solidFill>
                  <a:schemeClr val="bg1"/>
                </a:solidFill>
              </a:rPr>
              <a:t>Muscles begin to ache.</a:t>
            </a:r>
          </a:p>
          <a:p>
            <a:pPr algn="ctr"/>
            <a:r>
              <a:rPr lang="en-GB" sz="1400" dirty="0">
                <a:solidFill>
                  <a:schemeClr val="bg1"/>
                </a:solidFill>
              </a:rPr>
              <a:t> </a:t>
            </a:r>
          </a:p>
          <a:p>
            <a:pPr algn="ctr"/>
            <a:r>
              <a:rPr lang="en-GB" sz="1400" b="1" u="sng" dirty="0">
                <a:solidFill>
                  <a:schemeClr val="bg1"/>
                </a:solidFill>
              </a:rPr>
              <a:t>Long term effects to include;</a:t>
            </a:r>
          </a:p>
          <a:p>
            <a:pPr lvl="0" algn="ctr"/>
            <a:r>
              <a:rPr lang="en-GB" sz="1400" dirty="0">
                <a:solidFill>
                  <a:schemeClr val="bg1"/>
                </a:solidFill>
              </a:rPr>
              <a:t>Decreased resting heart rate</a:t>
            </a:r>
          </a:p>
          <a:p>
            <a:pPr lvl="0" algn="ctr"/>
            <a:r>
              <a:rPr lang="en-GB" sz="1400" dirty="0">
                <a:solidFill>
                  <a:schemeClr val="bg1"/>
                </a:solidFill>
              </a:rPr>
              <a:t>Decrease in Heart’s recovery rate.</a:t>
            </a:r>
          </a:p>
          <a:p>
            <a:pPr lvl="0" algn="ctr"/>
            <a:r>
              <a:rPr lang="en-GB" sz="1400" dirty="0">
                <a:solidFill>
                  <a:schemeClr val="bg1"/>
                </a:solidFill>
              </a:rPr>
              <a:t>Increased Stoke Volume.</a:t>
            </a:r>
          </a:p>
          <a:p>
            <a:pPr lvl="0" algn="ctr"/>
            <a:r>
              <a:rPr lang="en-GB" sz="1400" dirty="0">
                <a:solidFill>
                  <a:schemeClr val="bg1"/>
                </a:solidFill>
              </a:rPr>
              <a:t>Cardiac Output can increase (CO = SV x HR).</a:t>
            </a:r>
          </a:p>
          <a:p>
            <a:pPr lvl="0" algn="ctr"/>
            <a:r>
              <a:rPr lang="en-GB" sz="1400" dirty="0">
                <a:solidFill>
                  <a:schemeClr val="bg1"/>
                </a:solidFill>
              </a:rPr>
              <a:t>Reduced blood pressure.</a:t>
            </a:r>
          </a:p>
          <a:p>
            <a:pPr lvl="0" algn="ctr"/>
            <a:r>
              <a:rPr lang="en-GB" sz="1400" dirty="0">
                <a:solidFill>
                  <a:schemeClr val="bg1"/>
                </a:solidFill>
              </a:rPr>
              <a:t>Greater number of capillaries and blood vessels become more flexible and efficient.</a:t>
            </a:r>
          </a:p>
          <a:p>
            <a:pPr algn="ctr"/>
            <a:r>
              <a:rPr lang="en-GB" sz="1400" dirty="0">
                <a:solidFill>
                  <a:schemeClr val="bg1"/>
                </a:solidFill>
              </a:rPr>
              <a:t>Knowledge and understanding of reasons why should be shown and examples used where appropriate</a:t>
            </a:r>
            <a:r>
              <a:rPr lang="en-GB" sz="1400" dirty="0" smtClean="0">
                <a:solidFill>
                  <a:schemeClr val="bg1"/>
                </a:solidFill>
              </a:rPr>
              <a:t>.</a:t>
            </a:r>
            <a:endParaRPr lang="en-GB" sz="1400" dirty="0"/>
          </a:p>
        </p:txBody>
      </p:sp>
    </p:spTree>
    <p:extLst>
      <p:ext uri="{BB962C8B-B14F-4D97-AF65-F5344CB8AC3E}">
        <p14:creationId xmlns:p14="http://schemas.microsoft.com/office/powerpoint/2010/main" val="310496494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CV system (decreased resting HR, recovery rate, increased stroke volume, cardiac output, BP, healthy veins and arteries).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Describe </a:t>
            </a:r>
            <a:r>
              <a:rPr lang="en-GB" dirty="0"/>
              <a:t>2 long term effects of exercise on the Circulatory System (2)</a:t>
            </a:r>
          </a:p>
          <a:p>
            <a:pPr algn="ctr"/>
            <a:endParaRPr lang="en-GB" dirty="0" smtClean="0"/>
          </a:p>
          <a:p>
            <a:pPr algn="ctr"/>
            <a:r>
              <a:rPr lang="en-GB" dirty="0" smtClean="0">
                <a:solidFill>
                  <a:schemeClr val="bg1"/>
                </a:solidFill>
              </a:rPr>
              <a:t>Any of the following:</a:t>
            </a:r>
          </a:p>
          <a:p>
            <a:pPr algn="ctr"/>
            <a:r>
              <a:rPr lang="en-GB" dirty="0"/>
              <a:t>	</a:t>
            </a:r>
          </a:p>
          <a:p>
            <a:pPr algn="ctr"/>
            <a:r>
              <a:rPr lang="en-GB" dirty="0" smtClean="0">
                <a:solidFill>
                  <a:schemeClr val="bg1"/>
                </a:solidFill>
              </a:rPr>
              <a:t>Helps strengthen the heart, cardiac hypertrophy, walls thicker, stroke volume increase, cardiac output increase</a:t>
            </a:r>
          </a:p>
          <a:p>
            <a:pPr algn="ctr"/>
            <a:r>
              <a:rPr lang="en-GB" dirty="0"/>
              <a:t> </a:t>
            </a:r>
          </a:p>
        </p:txBody>
      </p:sp>
    </p:spTree>
    <p:extLst>
      <p:ext uri="{BB962C8B-B14F-4D97-AF65-F5344CB8AC3E}">
        <p14:creationId xmlns:p14="http://schemas.microsoft.com/office/powerpoint/2010/main" val="1139128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key influences that impact participation (6 main categories)</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6" name="Diagram 5"/>
          <p:cNvGraphicFramePr/>
          <p:nvPr>
            <p:extLst>
              <p:ext uri="{D42A27DB-BD31-4B8C-83A1-F6EECF244321}">
                <p14:modId xmlns:p14="http://schemas.microsoft.com/office/powerpoint/2010/main" val="672127238"/>
              </p:ext>
            </p:extLst>
          </p:nvPr>
        </p:nvGraphicFramePr>
        <p:xfrm>
          <a:off x="2946400" y="1853248"/>
          <a:ext cx="7219091" cy="39967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5844161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importance of rest and recovery time.</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Explain the immediate effects of exercise on the Circulatory System (6</a:t>
            </a:r>
            <a:r>
              <a:rPr lang="en-GB" dirty="0" smtClean="0"/>
              <a:t>)</a:t>
            </a:r>
          </a:p>
          <a:p>
            <a:pPr algn="ctr"/>
            <a:endParaRPr lang="en-GB" dirty="0"/>
          </a:p>
          <a:p>
            <a:pPr algn="ctr"/>
            <a:r>
              <a:rPr lang="en-GB" dirty="0" smtClean="0">
                <a:solidFill>
                  <a:schemeClr val="bg1"/>
                </a:solidFill>
              </a:rPr>
              <a:t>Any of the following</a:t>
            </a:r>
            <a:endParaRPr lang="en-GB" dirty="0">
              <a:solidFill>
                <a:schemeClr val="bg1"/>
              </a:solidFill>
            </a:endParaRPr>
          </a:p>
          <a:p>
            <a:pPr algn="ctr"/>
            <a:r>
              <a:rPr lang="en-GB" dirty="0"/>
              <a:t> </a:t>
            </a:r>
          </a:p>
          <a:p>
            <a:pPr marL="285750" indent="-285750" algn="ctr">
              <a:buFont typeface="Arial" panose="020B0604020202020204" pitchFamily="34" charset="0"/>
              <a:buChar char="•"/>
            </a:pPr>
            <a:r>
              <a:rPr lang="en-GB" dirty="0" smtClean="0">
                <a:solidFill>
                  <a:schemeClr val="bg1"/>
                </a:solidFill>
              </a:rPr>
              <a:t>Heart rate increases to deliver more oxygen to working muscles, </a:t>
            </a:r>
          </a:p>
          <a:p>
            <a:pPr marL="285750" indent="-285750" algn="ctr">
              <a:buFont typeface="Arial" panose="020B0604020202020204" pitchFamily="34" charset="0"/>
              <a:buChar char="•"/>
            </a:pPr>
            <a:r>
              <a:rPr lang="en-GB" dirty="0" smtClean="0">
                <a:solidFill>
                  <a:schemeClr val="bg1"/>
                </a:solidFill>
              </a:rPr>
              <a:t>blood pressure increases, </a:t>
            </a:r>
          </a:p>
          <a:p>
            <a:pPr marL="285750" indent="-285750" algn="ctr">
              <a:buFont typeface="Arial" panose="020B0604020202020204" pitchFamily="34" charset="0"/>
              <a:buChar char="•"/>
            </a:pPr>
            <a:r>
              <a:rPr lang="en-GB" dirty="0" smtClean="0">
                <a:solidFill>
                  <a:schemeClr val="bg1"/>
                </a:solidFill>
              </a:rPr>
              <a:t>blood shunted to working muscles,</a:t>
            </a:r>
          </a:p>
          <a:p>
            <a:pPr marL="285750" indent="-285750" algn="ctr">
              <a:buFont typeface="Arial" panose="020B0604020202020204" pitchFamily="34" charset="0"/>
              <a:buChar char="•"/>
            </a:pPr>
            <a:r>
              <a:rPr lang="en-GB" dirty="0" smtClean="0">
                <a:solidFill>
                  <a:schemeClr val="bg1"/>
                </a:solidFill>
              </a:rPr>
              <a:t>blood vessels dilate at skin surface causing reddening,</a:t>
            </a:r>
          </a:p>
          <a:p>
            <a:pPr marL="285750" indent="-285750" algn="ctr">
              <a:buFont typeface="Arial" panose="020B0604020202020204" pitchFamily="34" charset="0"/>
              <a:buChar char="•"/>
            </a:pPr>
            <a:r>
              <a:rPr lang="en-GB" dirty="0" smtClean="0">
                <a:solidFill>
                  <a:schemeClr val="bg1"/>
                </a:solidFill>
              </a:rPr>
              <a:t>arteries widen to let blood through,</a:t>
            </a:r>
          </a:p>
          <a:p>
            <a:pPr marL="285750" indent="-285750" algn="ctr">
              <a:buFont typeface="Arial" panose="020B0604020202020204" pitchFamily="34" charset="0"/>
              <a:buChar char="•"/>
            </a:pPr>
            <a:r>
              <a:rPr lang="en-GB" dirty="0" smtClean="0">
                <a:solidFill>
                  <a:schemeClr val="bg1"/>
                </a:solidFill>
              </a:rPr>
              <a:t>sv increase, co increase</a:t>
            </a:r>
          </a:p>
          <a:p>
            <a:pPr algn="ctr"/>
            <a:endParaRPr lang="en-GB" dirty="0"/>
          </a:p>
        </p:txBody>
      </p:sp>
    </p:spTree>
    <p:extLst>
      <p:ext uri="{BB962C8B-B14F-4D97-AF65-F5344CB8AC3E}">
        <p14:creationId xmlns:p14="http://schemas.microsoft.com/office/powerpoint/2010/main" val="422829329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impact of diet on the CV system, in particular how it effects BP and cholesterol (LDL and HDL).</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dirty="0"/>
              <a:t>How can a healthy, balanced diet have an effect on your Cardiovascular System (2)</a:t>
            </a:r>
          </a:p>
          <a:p>
            <a:pPr algn="ctr"/>
            <a:r>
              <a:rPr lang="en-GB" dirty="0"/>
              <a:t> </a:t>
            </a:r>
            <a:endParaRPr lang="en-GB" dirty="0" smtClean="0"/>
          </a:p>
          <a:p>
            <a:pPr algn="ctr"/>
            <a:r>
              <a:rPr lang="en-GB" dirty="0" smtClean="0">
                <a:solidFill>
                  <a:schemeClr val="bg1"/>
                </a:solidFill>
              </a:rPr>
              <a:t>Any of the following:</a:t>
            </a:r>
          </a:p>
          <a:p>
            <a:pPr algn="ctr"/>
            <a:endParaRPr lang="en-GB" dirty="0" smtClean="0">
              <a:solidFill>
                <a:schemeClr val="bg1"/>
              </a:solidFill>
            </a:endParaRPr>
          </a:p>
          <a:p>
            <a:pPr algn="ctr"/>
            <a:r>
              <a:rPr lang="en-GB" dirty="0" smtClean="0">
                <a:solidFill>
                  <a:sysClr val="windowText" lastClr="000000"/>
                </a:solidFill>
              </a:rPr>
              <a:t>Low fat, salt and sugar but high in fruit and vegetables can reduce blood pressure, reduced fats, and salt can reduce cholesterol levels</a:t>
            </a:r>
          </a:p>
          <a:p>
            <a:pPr algn="ctr"/>
            <a:endParaRPr lang="en-GB" dirty="0"/>
          </a:p>
        </p:txBody>
      </p:sp>
    </p:spTree>
    <p:extLst>
      <p:ext uri="{BB962C8B-B14F-4D97-AF65-F5344CB8AC3E}">
        <p14:creationId xmlns:p14="http://schemas.microsoft.com/office/powerpoint/2010/main" val="78425161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the effects of recreational drugs on the CV system.</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GB" dirty="0"/>
              <a:t>How do recreational drugs affect blood pressure? (2)</a:t>
            </a:r>
          </a:p>
          <a:p>
            <a:pPr algn="ctr"/>
            <a:r>
              <a:rPr lang="en-GB" dirty="0"/>
              <a:t> </a:t>
            </a:r>
            <a:endParaRPr lang="en-GB" dirty="0" smtClean="0"/>
          </a:p>
          <a:p>
            <a:pPr algn="ctr"/>
            <a:r>
              <a:rPr lang="en-GB" dirty="0" smtClean="0">
                <a:solidFill>
                  <a:sysClr val="windowText" lastClr="000000"/>
                </a:solidFill>
              </a:rPr>
              <a:t>Any of the following</a:t>
            </a:r>
            <a:endParaRPr lang="en-GB" dirty="0">
              <a:solidFill>
                <a:sysClr val="windowText" lastClr="000000"/>
              </a:solidFill>
            </a:endParaRPr>
          </a:p>
          <a:p>
            <a:pPr algn="ctr"/>
            <a:r>
              <a:rPr lang="en-GB" dirty="0" smtClean="0">
                <a:solidFill>
                  <a:sysClr val="windowText" lastClr="000000"/>
                </a:solidFill>
              </a:rPr>
              <a:t>Smoking makes blood vessels contract, chemicals in alcohol cause blood vessels to tighten</a:t>
            </a:r>
            <a:endParaRPr lang="en-GB" dirty="0">
              <a:solidFill>
                <a:sysClr val="windowText" lastClr="000000"/>
              </a:solidFill>
            </a:endParaRPr>
          </a:p>
        </p:txBody>
      </p:sp>
    </p:spTree>
    <p:extLst>
      <p:ext uri="{BB962C8B-B14F-4D97-AF65-F5344CB8AC3E}">
        <p14:creationId xmlns:p14="http://schemas.microsoft.com/office/powerpoint/2010/main" val="413889410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5531624"/>
              </p:ext>
            </p:extLst>
          </p:nvPr>
        </p:nvGraphicFramePr>
        <p:xfrm>
          <a:off x="0" y="646214"/>
          <a:ext cx="12192000" cy="6211786"/>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1051253">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400" dirty="0" smtClean="0"/>
                        <a:t>6 </a:t>
                      </a:r>
                      <a:r>
                        <a:rPr lang="en-GB" sz="1400" baseline="0" dirty="0" smtClean="0"/>
                        <a:t>Mark Questions  - on </a:t>
                      </a:r>
                      <a:r>
                        <a:rPr lang="en-GB" sz="1400" b="1" dirty="0" smtClean="0"/>
                        <a:t>A healthy, active lifestyle and your respiratory system</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1069100">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062316">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respiratory system (increased breathing rate; oxygen debt).</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78183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respiratory system (better delivery of O2 and removal of CO2 to/from the working muscles, increased lung volumes, increased number of alveoli, increased number of blood vessels).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247284">
                <a:tc>
                  <a:txBody>
                    <a:bodyPr/>
                    <a:lstStyle/>
                    <a:p>
                      <a:pPr algn="ctr">
                        <a:spcAft>
                          <a:spcPts val="0"/>
                        </a:spcAft>
                      </a:pPr>
                      <a:r>
                        <a:rPr lang="en-GB" sz="1200" dirty="0" smtClean="0">
                          <a:latin typeface="Cambria" panose="02040503050406030204" pitchFamily="18" charset="0"/>
                          <a:ea typeface="Cambria" panose="02040503050406030204" pitchFamily="18" charset="0"/>
                          <a:cs typeface="Arial" panose="020B0604020202020204" pitchFamily="34" charset="0"/>
                        </a:rPr>
                        <a:t>Key terms of the respiratory system and respiration.</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344733" y="-29781"/>
            <a:ext cx="6096000" cy="707886"/>
          </a:xfrm>
          <a:prstGeom prst="rect">
            <a:avLst/>
          </a:prstGeom>
        </p:spPr>
        <p:txBody>
          <a:bodyPr>
            <a:spAutoFit/>
          </a:bodyPr>
          <a:lstStyle/>
          <a:p>
            <a:pPr algn="ctr"/>
            <a:r>
              <a:rPr lang="en-GB" sz="2000" b="1" dirty="0"/>
              <a:t>Topic 1.2.3: A healthy, active lifestyle and your respiratory system</a:t>
            </a:r>
            <a:endParaRPr lang="en-GB" sz="2000"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833" y="1709472"/>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672" y="4288765"/>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54905" y="4186147"/>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3986" y="4187184"/>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0387" y="4203738"/>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45253" y="4420072"/>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076" y="5924941"/>
            <a:ext cx="1293082" cy="578640"/>
          </a:xfrm>
          <a:prstGeom prst="rect">
            <a:avLst/>
          </a:prstGeom>
        </p:spPr>
      </p:pic>
      <p:pic>
        <p:nvPicPr>
          <p:cNvPr id="38" name="Picture 37">
            <a:hlinkClick r:id="rId18" action="ppaction://hlinksldjump"/>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0545" y="5807227"/>
            <a:ext cx="1083089" cy="675143"/>
          </a:xfrm>
          <a:prstGeom prst="rect">
            <a:avLst/>
          </a:prstGeom>
        </p:spPr>
      </p:pic>
      <p:pic>
        <p:nvPicPr>
          <p:cNvPr id="41" name="Picture 40">
            <a:hlinkClick r:id="rId1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35164" y="5734147"/>
            <a:ext cx="880809" cy="794967"/>
          </a:xfrm>
          <a:prstGeom prst="rect">
            <a:avLst/>
          </a:prstGeom>
        </p:spPr>
      </p:pic>
      <p:pic>
        <p:nvPicPr>
          <p:cNvPr id="43" name="Picture 42">
            <a:hlinkClick r:id="rId22"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51564" y="5754508"/>
            <a:ext cx="880809" cy="794967"/>
          </a:xfrm>
          <a:prstGeom prst="rect">
            <a:avLst/>
          </a:prstGeom>
        </p:spPr>
      </p:pic>
      <p:pic>
        <p:nvPicPr>
          <p:cNvPr id="44" name="Picture 2" descr="http://saphanatutorial.com/wp-content/uploads/2013/12/SAP-HANA-Questions.jpg">
            <a:hlinkClick r:id="rId23" action="ppaction://hlinksldjump"/>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30650" b="29864"/>
          <a:stretch/>
        </p:blipFill>
        <p:spPr bwMode="auto">
          <a:xfrm>
            <a:off x="8603241" y="5967815"/>
            <a:ext cx="1680369" cy="44026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5"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065025"/>
            <a:ext cx="1426339" cy="638271"/>
          </a:xfrm>
          <a:prstGeom prst="rect">
            <a:avLst/>
          </a:prstGeom>
        </p:spPr>
      </p:pic>
      <p:pic>
        <p:nvPicPr>
          <p:cNvPr id="48" name="Picture 47">
            <a:hlinkClick r:id="rId26" action="ppaction://hlinksldjump"/>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2918864"/>
            <a:ext cx="1194705" cy="744719"/>
          </a:xfrm>
          <a:prstGeom prst="rect">
            <a:avLst/>
          </a:prstGeom>
        </p:spPr>
      </p:pic>
      <p:pic>
        <p:nvPicPr>
          <p:cNvPr id="49" name="Picture 48">
            <a:hlinkClick r:id="rId2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9763" y="2933088"/>
            <a:ext cx="971579" cy="876891"/>
          </a:xfrm>
          <a:prstGeom prst="rect">
            <a:avLst/>
          </a:prstGeom>
        </p:spPr>
      </p:pic>
      <p:pic>
        <p:nvPicPr>
          <p:cNvPr id="50" name="Picture 49">
            <a:hlinkClick r:id="rId23"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0852" y="2933088"/>
            <a:ext cx="971579" cy="876891"/>
          </a:xfrm>
          <a:prstGeom prst="rect">
            <a:avLst/>
          </a:prstGeom>
        </p:spPr>
      </p:pic>
      <p:pic>
        <p:nvPicPr>
          <p:cNvPr id="51" name="Picture 2" descr="http://saphanatutorial.com/wp-content/uploads/2013/12/SAP-HANA-Questions.jpg">
            <a:hlinkClick r:id="rId3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3070958"/>
            <a:ext cx="1853537" cy="4856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31" action="ppaction://hlinksldjump"/>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934" y="-29781"/>
            <a:ext cx="1751524" cy="682955"/>
          </a:xfrm>
          <a:prstGeom prst="rect">
            <a:avLst/>
          </a:prstGeom>
        </p:spPr>
      </p:pic>
    </p:spTree>
    <p:extLst>
      <p:ext uri="{BB962C8B-B14F-4D97-AF65-F5344CB8AC3E}">
        <p14:creationId xmlns:p14="http://schemas.microsoft.com/office/powerpoint/2010/main" val="285198565"/>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4" action="ppaction://hlinksldjump"/>
          </p:cNvPr>
          <p:cNvPicPr>
            <a:picLocks noGrp="1" noChangeAspect="1"/>
          </p:cNvPicPr>
          <p:nvPr>
            <p:ph idx="1"/>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3" name="GCSE BBC Science Bitesize - Breath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16300" y="1853248"/>
            <a:ext cx="5346700" cy="4010025"/>
          </a:xfrm>
          <a:prstGeom prst="rect">
            <a:avLst/>
          </a:prstGeom>
        </p:spPr>
      </p:pic>
    </p:spTree>
    <p:extLst>
      <p:ext uri="{BB962C8B-B14F-4D97-AF65-F5344CB8AC3E}">
        <p14:creationId xmlns:p14="http://schemas.microsoft.com/office/powerpoint/2010/main" val="553622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6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respiratory system (increased breathing rate; oxygen debt).</a:t>
            </a:r>
            <a:endParaRPr lang="en-GB" sz="1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8" name="Diagram 7"/>
          <p:cNvGraphicFramePr/>
          <p:nvPr>
            <p:extLst>
              <p:ext uri="{D42A27DB-BD31-4B8C-83A1-F6EECF244321}">
                <p14:modId xmlns:p14="http://schemas.microsoft.com/office/powerpoint/2010/main" val="11571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0308119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lvl="0" algn="ctr">
              <a:spcBef>
                <a:spcPts val="0"/>
              </a:spcBef>
            </a:pPr>
            <a:r>
              <a:rPr lang="en-GB" sz="1800" dirty="0">
                <a:solidFill>
                  <a:schemeClr val="tx1"/>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respiratory </a:t>
            </a:r>
            <a:r>
              <a:rPr lang="en-GB" sz="1800" dirty="0" smtClean="0">
                <a:solidFill>
                  <a:schemeClr val="tx1"/>
                </a:solidFill>
                <a:latin typeface="Cambria" panose="02040503050406030204" pitchFamily="18" charset="0"/>
                <a:ea typeface="Cambria" panose="02040503050406030204" pitchFamily="18" charset="0"/>
                <a:cs typeface="Arial" panose="020B0604020202020204" pitchFamily="34" charset="0"/>
              </a:rPr>
              <a:t>system</a:t>
            </a:r>
            <a:endParaRPr lang="en-GB"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2787589103"/>
              </p:ext>
            </p:extLst>
          </p:nvPr>
        </p:nvGraphicFramePr>
        <p:xfrm>
          <a:off x="2129034" y="1325366"/>
          <a:ext cx="7933933" cy="5152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8351285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Key terms of the respiratory system and respiration.</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2716338532"/>
              </p:ext>
            </p:extLst>
          </p:nvPr>
        </p:nvGraphicFramePr>
        <p:xfrm>
          <a:off x="1701800" y="115854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8495315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47962" y="2776537"/>
            <a:ext cx="6696075" cy="13049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8417695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respiratory system (increased breathing rate; oxygen debt).</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stretch>
            <a:fillRect/>
          </a:stretch>
        </p:blipFill>
        <p:spPr>
          <a:xfrm>
            <a:off x="2757487" y="2724150"/>
            <a:ext cx="6677025" cy="14097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81313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different opportunities for getting involved in sport. </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5" name="Diagram 4"/>
          <p:cNvGraphicFramePr/>
          <p:nvPr>
            <p:extLst>
              <p:ext uri="{D42A27DB-BD31-4B8C-83A1-F6EECF244321}">
                <p14:modId xmlns:p14="http://schemas.microsoft.com/office/powerpoint/2010/main" val="1815309629"/>
              </p:ext>
            </p:extLst>
          </p:nvPr>
        </p:nvGraphicFramePr>
        <p:xfrm>
          <a:off x="906163" y="3537729"/>
          <a:ext cx="10849232" cy="2730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095632" y="1738184"/>
            <a:ext cx="10816282" cy="2585323"/>
          </a:xfrm>
          <a:prstGeom prst="rect">
            <a:avLst/>
          </a:prstGeom>
          <a:noFill/>
        </p:spPr>
        <p:txBody>
          <a:bodyPr wrap="square" rtlCol="0">
            <a:spAutoFit/>
          </a:bodyPr>
          <a:lstStyle/>
          <a:p>
            <a:pPr algn="ctr"/>
            <a:r>
              <a:rPr lang="en-GB" dirty="0"/>
              <a:t>Most activities offer opportunities to participate in a variety of roles, including teaching or coaching, officiating, and volunteering.</a:t>
            </a:r>
          </a:p>
          <a:p>
            <a:pPr algn="ctr"/>
            <a:r>
              <a:rPr lang="en-GB" dirty="0"/>
              <a:t>Training opportunities are available through most sports’ governing bodies.</a:t>
            </a:r>
          </a:p>
          <a:p>
            <a:pPr algn="ctr"/>
            <a:r>
              <a:rPr lang="en-GB" dirty="0"/>
              <a:t> </a:t>
            </a:r>
          </a:p>
          <a:p>
            <a:pPr algn="ctr"/>
            <a:r>
              <a:rPr lang="en-GB" dirty="0"/>
              <a:t> </a:t>
            </a:r>
          </a:p>
          <a:p>
            <a:pPr algn="ctr"/>
            <a:endParaRPr lang="en-GB" u="sng" dirty="0" smtClean="0"/>
          </a:p>
          <a:p>
            <a:pPr algn="ctr"/>
            <a:endParaRPr lang="en-GB" u="sng" dirty="0"/>
          </a:p>
          <a:p>
            <a:pPr algn="ctr"/>
            <a:r>
              <a:rPr lang="en-GB" dirty="0" smtClean="0"/>
              <a:t>It </a:t>
            </a:r>
            <a:r>
              <a:rPr lang="en-GB" dirty="0"/>
              <a:t>is important to know about the latest policies on PE and school sport. Initiatives change over time so check their official websites for the most up to date information.</a:t>
            </a:r>
          </a:p>
        </p:txBody>
      </p:sp>
      <p:sp>
        <p:nvSpPr>
          <p:cNvPr id="8" name="Rectangle 7"/>
          <p:cNvSpPr/>
          <p:nvPr/>
        </p:nvSpPr>
        <p:spPr>
          <a:xfrm>
            <a:off x="2011072" y="2934489"/>
            <a:ext cx="9439523" cy="584775"/>
          </a:xfrm>
          <a:prstGeom prst="rect">
            <a:avLst/>
          </a:prstGeom>
          <a:noFill/>
        </p:spPr>
        <p:txBody>
          <a:bodyPr wrap="square" lIns="91440" tIns="45720" rIns="91440" bIns="45720">
            <a:spAutoFit/>
          </a:bodyPr>
          <a:lstStyle/>
          <a:p>
            <a:pPr algn="ctr"/>
            <a:r>
              <a:rPr lang="en-GB" sz="32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Initiatives to keep people </a:t>
            </a:r>
            <a:r>
              <a:rPr lang="en-GB" sz="3200" b="1" u="sng"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involved</a:t>
            </a:r>
            <a:endParaRPr lang="en-GB"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816586" y="5840445"/>
            <a:ext cx="9439523" cy="584775"/>
          </a:xfrm>
          <a:prstGeom prst="rect">
            <a:avLst/>
          </a:prstGeom>
          <a:noFill/>
        </p:spPr>
        <p:txBody>
          <a:bodyPr wrap="square" lIns="91440" tIns="45720" rIns="91440" bIns="45720">
            <a:spAutoFit/>
          </a:bodyPr>
          <a:lstStyle/>
          <a:p>
            <a:pPr algn="ctr"/>
            <a:r>
              <a:rPr lang="en-GB" sz="3200" b="1" u="sng"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on the initiative for more information</a:t>
            </a:r>
            <a:endParaRPr lang="en-GB"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Content Placeholder 4">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160618920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prstClr val="white"/>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respiratory system (better delivery of O2 and removal of CO2 to/from the working muscles, increased lung volumes, increased number of alveoli, increased number of blood vessels).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stretch>
            <a:fillRect/>
          </a:stretch>
        </p:blipFill>
        <p:spPr>
          <a:xfrm>
            <a:off x="2767012" y="2771775"/>
            <a:ext cx="6657975" cy="13144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854611643"/>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stretch>
            <a:fillRect/>
          </a:stretch>
        </p:blipFill>
        <p:spPr>
          <a:xfrm>
            <a:off x="2747962" y="2786062"/>
            <a:ext cx="6696075" cy="12858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0358482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0337" y="2352675"/>
            <a:ext cx="6791325" cy="2152650"/>
          </a:xfrm>
          <a:prstGeom prst="rect">
            <a:avLst/>
          </a:prstGeom>
        </p:spPr>
      </p:pic>
    </p:spTree>
    <p:extLst>
      <p:ext uri="{BB962C8B-B14F-4D97-AF65-F5344CB8AC3E}">
        <p14:creationId xmlns:p14="http://schemas.microsoft.com/office/powerpoint/2010/main" val="201883180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respiratory system (increased breathing rate; oxygen debt).</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stretch>
            <a:fillRect/>
          </a:stretch>
        </p:blipFill>
        <p:spPr>
          <a:xfrm>
            <a:off x="2686050" y="2324100"/>
            <a:ext cx="6819900" cy="2209800"/>
          </a:xfrm>
          <a:prstGeom prst="rect">
            <a:avLst/>
          </a:prstGeom>
        </p:spPr>
      </p:pic>
    </p:spTree>
    <p:extLst>
      <p:ext uri="{BB962C8B-B14F-4D97-AF65-F5344CB8AC3E}">
        <p14:creationId xmlns:p14="http://schemas.microsoft.com/office/powerpoint/2010/main" val="119283054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prstClr val="white"/>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respiratory system (better delivery of O2 and removal of CO2 to/from the working muscles, increased lung volumes, increased number of alveoli, increased number of blood vessels).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stretch>
            <a:fillRect/>
          </a:stretch>
        </p:blipFill>
        <p:spPr>
          <a:xfrm>
            <a:off x="2719387" y="2238375"/>
            <a:ext cx="6753225" cy="2381250"/>
          </a:xfrm>
          <a:prstGeom prst="rect">
            <a:avLst/>
          </a:prstGeom>
        </p:spPr>
      </p:pic>
    </p:spTree>
    <p:extLst>
      <p:ext uri="{BB962C8B-B14F-4D97-AF65-F5344CB8AC3E}">
        <p14:creationId xmlns:p14="http://schemas.microsoft.com/office/powerpoint/2010/main" val="295159655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Key terms of the respiratory system and respiration.</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stretch>
            <a:fillRect/>
          </a:stretch>
        </p:blipFill>
        <p:spPr>
          <a:xfrm>
            <a:off x="2743200" y="2224087"/>
            <a:ext cx="6705600" cy="2409825"/>
          </a:xfrm>
          <a:prstGeom prst="rect">
            <a:avLst/>
          </a:prstGeom>
        </p:spPr>
      </p:pic>
    </p:spTree>
    <p:extLst>
      <p:ext uri="{BB962C8B-B14F-4D97-AF65-F5344CB8AC3E}">
        <p14:creationId xmlns:p14="http://schemas.microsoft.com/office/powerpoint/2010/main" val="413681573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91116" y="1598999"/>
            <a:ext cx="8243299" cy="1413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The Respiratory System is made up of different parts each having a specific </a:t>
            </a:r>
            <a:r>
              <a:rPr lang="en-GB" dirty="0" smtClean="0"/>
              <a:t>function</a:t>
            </a:r>
            <a:r>
              <a:rPr lang="en-GB" dirty="0"/>
              <a:t>.</a:t>
            </a:r>
            <a:endParaRPr lang="en-GB" dirty="0" smtClean="0"/>
          </a:p>
          <a:p>
            <a:pPr lvl="0" algn="ctr"/>
            <a:endParaRPr lang="en-GB" dirty="0"/>
          </a:p>
          <a:p>
            <a:pPr lvl="0" algn="ctr"/>
            <a:r>
              <a:rPr lang="en-GB" dirty="0" smtClean="0"/>
              <a:t>Please complete </a:t>
            </a:r>
            <a:r>
              <a:rPr lang="en-GB" dirty="0"/>
              <a:t>the table below (4)</a:t>
            </a:r>
          </a:p>
        </p:txBody>
      </p:sp>
      <p:graphicFrame>
        <p:nvGraphicFramePr>
          <p:cNvPr id="4" name="Table 3"/>
          <p:cNvGraphicFramePr>
            <a:graphicFrameLocks noGrp="1"/>
          </p:cNvGraphicFramePr>
          <p:nvPr>
            <p:extLst>
              <p:ext uri="{D42A27DB-BD31-4B8C-83A1-F6EECF244321}">
                <p14:modId xmlns:p14="http://schemas.microsoft.com/office/powerpoint/2010/main" val="25092878"/>
              </p:ext>
            </p:extLst>
          </p:nvPr>
        </p:nvGraphicFramePr>
        <p:xfrm>
          <a:off x="1991116" y="3166113"/>
          <a:ext cx="8128000" cy="1974088"/>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GB" sz="1400" dirty="0" smtClean="0"/>
                        <a:t>Part </a:t>
                      </a:r>
                      <a:endParaRPr lang="en-GB" sz="1400" dirty="0"/>
                    </a:p>
                  </a:txBody>
                  <a:tcPr anchor="ctr"/>
                </a:tc>
                <a:tc>
                  <a:txBody>
                    <a:bodyPr/>
                    <a:lstStyle/>
                    <a:p>
                      <a:pPr algn="ctr"/>
                      <a:r>
                        <a:rPr lang="en-GB" sz="1400" dirty="0" smtClean="0"/>
                        <a:t>Function</a:t>
                      </a:r>
                      <a:endParaRPr lang="en-GB" sz="1400" dirty="0"/>
                    </a:p>
                  </a:txBody>
                  <a:tcPr anchor="ctr"/>
                </a:tc>
              </a:tr>
              <a:tr h="370840">
                <a:tc>
                  <a:txBody>
                    <a:bodyPr/>
                    <a:lstStyle/>
                    <a:p>
                      <a:pPr marL="457200" algn="ctr">
                        <a:lnSpc>
                          <a:spcPct val="115000"/>
                        </a:lnSpc>
                        <a:spcAft>
                          <a:spcPts val="0"/>
                        </a:spcAft>
                      </a:pPr>
                      <a:r>
                        <a:rPr lang="en-GB" sz="1400" dirty="0" smtClean="0">
                          <a:effectLst/>
                          <a:latin typeface="Calibri" panose="020F0502020204030204" pitchFamily="34" charset="0"/>
                          <a:ea typeface="Calibri" panose="020F0502020204030204" pitchFamily="34" charset="0"/>
                          <a:cs typeface="Arial" panose="020B0604020202020204" pitchFamily="34" charset="0"/>
                        </a:rPr>
                        <a:t>Trachea</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370840">
                <a:tc>
                  <a:txBody>
                    <a:bodyPr/>
                    <a:lstStyle/>
                    <a:p>
                      <a:pPr marL="457200" algn="ctr">
                        <a:lnSpc>
                          <a:spcPct val="115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smtClean="0">
                          <a:effectLst/>
                          <a:latin typeface="Calibri" panose="020F0502020204030204" pitchFamily="34" charset="0"/>
                          <a:ea typeface="Calibri" panose="020F0502020204030204" pitchFamily="34" charset="0"/>
                          <a:cs typeface="Arial" panose="020B0604020202020204" pitchFamily="34" charset="0"/>
                        </a:rPr>
                        <a:t>Protective </a:t>
                      </a:r>
                      <a:r>
                        <a:rPr lang="en-GB" sz="1400" dirty="0">
                          <a:effectLst/>
                          <a:latin typeface="Calibri" panose="020F0502020204030204" pitchFamily="34" charset="0"/>
                          <a:ea typeface="Calibri" panose="020F0502020204030204" pitchFamily="34" charset="0"/>
                          <a:cs typeface="Arial" panose="020B0604020202020204" pitchFamily="34" charset="0"/>
                        </a:rPr>
                        <a:t>cage around the organs in the chest, these protect the lungs</a:t>
                      </a:r>
                    </a:p>
                  </a:txBody>
                  <a:tcPr marL="68580" marR="68580" marT="0" marB="0" anchor="ctr"/>
                </a:tc>
              </a:tr>
              <a:tr h="370840">
                <a:tc>
                  <a:txBody>
                    <a:bodyPr/>
                    <a:lstStyle/>
                    <a:p>
                      <a:pPr marL="457200" algn="ctr">
                        <a:lnSpc>
                          <a:spcPct val="115000"/>
                        </a:lnSpc>
                        <a:spcAft>
                          <a:spcPts val="0"/>
                        </a:spcAft>
                      </a:pPr>
                      <a:r>
                        <a:rPr lang="en-GB" sz="1400" dirty="0" smtClean="0">
                          <a:effectLst/>
                          <a:latin typeface="Calibri" panose="020F0502020204030204" pitchFamily="34" charset="0"/>
                          <a:ea typeface="Calibri" panose="020F0502020204030204" pitchFamily="34" charset="0"/>
                          <a:cs typeface="Arial" panose="020B0604020202020204" pitchFamily="34" charset="0"/>
                        </a:rPr>
                        <a:t>Bronchi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370840">
                <a:tc>
                  <a:txBody>
                    <a:bodyPr/>
                    <a:lstStyle/>
                    <a:p>
                      <a:pPr marL="457200" algn="ctr">
                        <a:lnSpc>
                          <a:spcPct val="115000"/>
                        </a:lnSpc>
                        <a:spcAft>
                          <a:spcPts val="0"/>
                        </a:spcAft>
                      </a:pP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smtClean="0">
                          <a:effectLst/>
                          <a:latin typeface="Calibri" panose="020F0502020204030204" pitchFamily="34" charset="0"/>
                          <a:ea typeface="Calibri" panose="020F0502020204030204" pitchFamily="34" charset="0"/>
                          <a:cs typeface="Arial" panose="020B0604020202020204" pitchFamily="34" charset="0"/>
                        </a:rPr>
                        <a:t>Where </a:t>
                      </a:r>
                      <a:r>
                        <a:rPr lang="en-GB" sz="1400" dirty="0">
                          <a:effectLst/>
                          <a:latin typeface="Calibri" panose="020F0502020204030204" pitchFamily="34" charset="0"/>
                          <a:ea typeface="Calibri" panose="020F0502020204030204" pitchFamily="34" charset="0"/>
                          <a:cs typeface="Arial" panose="020B0604020202020204" pitchFamily="34" charset="0"/>
                        </a:rPr>
                        <a:t>gaseous exchange takes place</a:t>
                      </a:r>
                    </a:p>
                  </a:txBody>
                  <a:tcPr marL="68580" marR="68580" marT="0" marB="0" anchor="ctr"/>
                </a:tc>
              </a:tr>
            </a:tbl>
          </a:graphicData>
        </a:graphic>
      </p:graphicFrame>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388039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respiratory system (increased breathing rate; oxygen debt).</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dirty="0"/>
              <a:t>Describe 2 long term effects of exercise on the Respiratory System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8415232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prstClr val="white"/>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respiratory </a:t>
            </a:r>
            <a:r>
              <a:rPr lang="en-GB" sz="1800" dirty="0" smtClean="0">
                <a:solidFill>
                  <a:prstClr val="white"/>
                </a:solidFill>
                <a:latin typeface="Cambria" panose="02040503050406030204" pitchFamily="18" charset="0"/>
                <a:ea typeface="Cambria" panose="02040503050406030204" pitchFamily="18" charset="0"/>
                <a:cs typeface="Arial" panose="020B0604020202020204" pitchFamily="34" charset="0"/>
              </a:rPr>
              <a:t>system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pPr algn="ctr"/>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smtClean="0"/>
              <a:t>Explain </a:t>
            </a:r>
            <a:r>
              <a:rPr lang="en-GB" dirty="0"/>
              <a:t>the immediate effects of exercise on the Respiratory System (6)</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10420226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Key terms of the respiratory system and respiration.</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Describe oxygen debt, how it can occur and state what the body’s response to it is (4)</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755971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36593" y="1156641"/>
            <a:ext cx="1970661" cy="788264"/>
            <a:chOff x="5297" y="971289"/>
            <a:chExt cx="1970661" cy="788264"/>
          </a:xfrm>
        </p:grpSpPr>
        <p:sp>
          <p:nvSpPr>
            <p:cNvPr id="5" name="Chevron 4"/>
            <p:cNvSpPr/>
            <p:nvPr/>
          </p:nvSpPr>
          <p:spPr>
            <a:xfrm>
              <a:off x="5297" y="971289"/>
              <a:ext cx="1970661" cy="788264"/>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Chevron 4"/>
            <p:cNvSpPr/>
            <p:nvPr/>
          </p:nvSpPr>
          <p:spPr>
            <a:xfrm>
              <a:off x="399429" y="971289"/>
              <a:ext cx="1182397" cy="788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Government initiatives</a:t>
              </a:r>
              <a:endParaRPr lang="en-GB" sz="1300" kern="1200" dirty="0"/>
            </a:p>
          </p:txBody>
        </p:sp>
      </p:grpSp>
      <p:grpSp>
        <p:nvGrpSpPr>
          <p:cNvPr id="7" name="Group 6"/>
          <p:cNvGrpSpPr/>
          <p:nvPr/>
        </p:nvGrpSpPr>
        <p:grpSpPr>
          <a:xfrm>
            <a:off x="5224712" y="4978998"/>
            <a:ext cx="1970661" cy="788264"/>
            <a:chOff x="1778892" y="971289"/>
            <a:chExt cx="1970661" cy="788264"/>
          </a:xfrm>
        </p:grpSpPr>
        <p:sp>
          <p:nvSpPr>
            <p:cNvPr id="8" name="Chevron 7"/>
            <p:cNvSpPr/>
            <p:nvPr/>
          </p:nvSpPr>
          <p:spPr>
            <a:xfrm>
              <a:off x="1778892" y="971289"/>
              <a:ext cx="1970661" cy="788264"/>
            </a:xfrm>
            <a:prstGeom prst="chevron">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Chevron 4"/>
            <p:cNvSpPr/>
            <p:nvPr/>
          </p:nvSpPr>
          <p:spPr>
            <a:xfrm>
              <a:off x="2173024" y="971289"/>
              <a:ext cx="1182397" cy="788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PE school sport and club links (PESSCL)</a:t>
              </a:r>
              <a:endParaRPr lang="en-GB" sz="1300" kern="1200" dirty="0"/>
            </a:p>
          </p:txBody>
        </p:sp>
      </p:grpSp>
      <p:grpSp>
        <p:nvGrpSpPr>
          <p:cNvPr id="10" name="Group 9"/>
          <p:cNvGrpSpPr/>
          <p:nvPr/>
        </p:nvGrpSpPr>
        <p:grpSpPr>
          <a:xfrm>
            <a:off x="9012833" y="1156641"/>
            <a:ext cx="1970661" cy="788264"/>
            <a:chOff x="3552487" y="971289"/>
            <a:chExt cx="1970661" cy="788264"/>
          </a:xfrm>
        </p:grpSpPr>
        <p:sp>
          <p:nvSpPr>
            <p:cNvPr id="11" name="Chevron 10"/>
            <p:cNvSpPr/>
            <p:nvPr/>
          </p:nvSpPr>
          <p:spPr>
            <a:xfrm>
              <a:off x="3552487" y="971289"/>
              <a:ext cx="1970661" cy="788264"/>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Chevron 4"/>
            <p:cNvSpPr/>
            <p:nvPr/>
          </p:nvSpPr>
          <p:spPr>
            <a:xfrm>
              <a:off x="3946619" y="971289"/>
              <a:ext cx="1182397" cy="788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School Sport Partnership</a:t>
              </a:r>
              <a:endParaRPr lang="en-GB" sz="1300" kern="1200" dirty="0"/>
            </a:p>
          </p:txBody>
        </p:sp>
      </p:grpSp>
      <p:sp>
        <p:nvSpPr>
          <p:cNvPr id="13" name="TextBox 12"/>
          <p:cNvSpPr txBox="1"/>
          <p:nvPr/>
        </p:nvSpPr>
        <p:spPr>
          <a:xfrm>
            <a:off x="724928" y="2364259"/>
            <a:ext cx="3393989" cy="1815882"/>
          </a:xfrm>
          <a:prstGeom prst="rect">
            <a:avLst/>
          </a:prstGeom>
          <a:solidFill>
            <a:schemeClr val="accent2"/>
          </a:solidFill>
        </p:spPr>
        <p:txBody>
          <a:bodyPr wrap="square" rtlCol="0">
            <a:spAutoFit/>
          </a:bodyPr>
          <a:lstStyle/>
          <a:p>
            <a:pPr algn="ctr"/>
            <a:r>
              <a:rPr lang="en-GB" sz="1400" dirty="0">
                <a:solidFill>
                  <a:schemeClr val="bg1"/>
                </a:solidFill>
              </a:rPr>
              <a:t>Recently the government introduced a policy to ‘ensure all pupils receive their entitlement to two hours of high quality Physical Education per week.</a:t>
            </a:r>
          </a:p>
          <a:p>
            <a:pPr algn="ctr"/>
            <a:endParaRPr lang="en-GB" sz="1400" dirty="0">
              <a:solidFill>
                <a:schemeClr val="bg1"/>
              </a:solidFill>
            </a:endParaRPr>
          </a:p>
          <a:p>
            <a:pPr algn="ctr"/>
            <a:r>
              <a:rPr lang="en-GB" sz="1400" dirty="0">
                <a:solidFill>
                  <a:schemeClr val="bg1"/>
                </a:solidFill>
              </a:rPr>
              <a:t>This will encourage more participation and improve students’ fitness</a:t>
            </a:r>
          </a:p>
        </p:txBody>
      </p:sp>
      <p:sp>
        <p:nvSpPr>
          <p:cNvPr id="14" name="TextBox 13"/>
          <p:cNvSpPr txBox="1"/>
          <p:nvPr/>
        </p:nvSpPr>
        <p:spPr>
          <a:xfrm>
            <a:off x="4513047" y="551935"/>
            <a:ext cx="3393989" cy="3970318"/>
          </a:xfrm>
          <a:prstGeom prst="rect">
            <a:avLst/>
          </a:prstGeom>
          <a:solidFill>
            <a:srgbClr val="E6B729"/>
          </a:solidFill>
        </p:spPr>
        <p:txBody>
          <a:bodyPr wrap="square" rtlCol="0">
            <a:spAutoFit/>
          </a:bodyPr>
          <a:lstStyle/>
          <a:p>
            <a:pPr algn="ctr"/>
            <a:r>
              <a:rPr lang="en-GB" sz="1400" dirty="0" smtClean="0">
                <a:solidFill>
                  <a:schemeClr val="bg1"/>
                </a:solidFill>
              </a:rPr>
              <a:t>The government set up the PE school sport and club links (PESSCL) strategy to increase the take up of sporting opportunities by 5-16 year olds.</a:t>
            </a:r>
          </a:p>
          <a:p>
            <a:pPr algn="ctr"/>
            <a:endParaRPr lang="en-GB" sz="1400" dirty="0">
              <a:solidFill>
                <a:schemeClr val="bg1"/>
              </a:solidFill>
            </a:endParaRPr>
          </a:p>
          <a:p>
            <a:pPr marL="285750" indent="-285750" algn="ctr">
              <a:buFont typeface="Wingdings" panose="05000000000000000000" pitchFamily="2" charset="2"/>
              <a:buChar char="Ø"/>
            </a:pPr>
            <a:r>
              <a:rPr lang="en-GB" sz="1400" dirty="0" smtClean="0">
                <a:solidFill>
                  <a:schemeClr val="bg1"/>
                </a:solidFill>
              </a:rPr>
              <a:t>Sport England and the youth sport trust manage two important areas in the Club Links and step into sport programmes.</a:t>
            </a:r>
          </a:p>
          <a:p>
            <a:pPr algn="ctr"/>
            <a:r>
              <a:rPr lang="en-GB" sz="1400" dirty="0" smtClean="0">
                <a:solidFill>
                  <a:schemeClr val="bg1"/>
                </a:solidFill>
              </a:rPr>
              <a:t>These provide opportunities for young people to take part in sport as performers, leaders official and as young volunteers</a:t>
            </a:r>
          </a:p>
          <a:p>
            <a:pPr algn="ctr"/>
            <a:endParaRPr lang="en-GB" sz="1400" dirty="0" smtClean="0">
              <a:solidFill>
                <a:schemeClr val="bg1"/>
              </a:solidFill>
            </a:endParaRPr>
          </a:p>
          <a:p>
            <a:pPr marL="342900" indent="-342900" algn="ctr">
              <a:buFont typeface="Wingdings" panose="05000000000000000000" pitchFamily="2" charset="2"/>
              <a:buChar char="Ø"/>
            </a:pPr>
            <a:r>
              <a:rPr lang="en-GB" sz="1400" dirty="0">
                <a:solidFill>
                  <a:schemeClr val="bg1"/>
                </a:solidFill>
              </a:rPr>
              <a:t>The PESSCL programme aims to </a:t>
            </a:r>
            <a:r>
              <a:rPr lang="en-GB" sz="1400" dirty="0" smtClean="0">
                <a:solidFill>
                  <a:schemeClr val="bg1"/>
                </a:solidFill>
              </a:rPr>
              <a:t>strengthen </a:t>
            </a:r>
            <a:r>
              <a:rPr lang="en-GB" sz="1400" dirty="0">
                <a:solidFill>
                  <a:schemeClr val="bg1"/>
                </a:solidFill>
              </a:rPr>
              <a:t>links between schools and local sports clubs.</a:t>
            </a:r>
          </a:p>
          <a:p>
            <a:pPr marL="342900" indent="-342900" algn="ctr">
              <a:buFont typeface="Wingdings" panose="05000000000000000000" pitchFamily="2" charset="2"/>
              <a:buChar char="Ø"/>
            </a:pPr>
            <a:endParaRPr lang="en-GB" sz="1400" dirty="0">
              <a:solidFill>
                <a:schemeClr val="bg1"/>
              </a:solidFill>
            </a:endParaRPr>
          </a:p>
        </p:txBody>
      </p:sp>
      <p:sp>
        <p:nvSpPr>
          <p:cNvPr id="15" name="TextBox 14"/>
          <p:cNvSpPr txBox="1"/>
          <p:nvPr/>
        </p:nvSpPr>
        <p:spPr>
          <a:xfrm>
            <a:off x="8301168" y="3031524"/>
            <a:ext cx="3393989" cy="2031325"/>
          </a:xfrm>
          <a:prstGeom prst="rect">
            <a:avLst/>
          </a:prstGeom>
          <a:solidFill>
            <a:srgbClr val="6AAC90"/>
          </a:solidFill>
        </p:spPr>
        <p:txBody>
          <a:bodyPr wrap="square" rtlCol="0">
            <a:spAutoFit/>
          </a:bodyPr>
          <a:lstStyle/>
          <a:p>
            <a:pPr algn="ctr"/>
            <a:r>
              <a:rPr lang="en-GB" sz="1400" dirty="0" smtClean="0">
                <a:solidFill>
                  <a:schemeClr val="bg1"/>
                </a:solidFill>
              </a:rPr>
              <a:t>School sports partnerships are based around a group of schools with a sports college at the centre, or hub.</a:t>
            </a:r>
          </a:p>
          <a:p>
            <a:pPr algn="ctr"/>
            <a:endParaRPr lang="en-GB" sz="1400" dirty="0">
              <a:solidFill>
                <a:schemeClr val="bg1"/>
              </a:solidFill>
            </a:endParaRPr>
          </a:p>
          <a:p>
            <a:pPr algn="ctr"/>
            <a:r>
              <a:rPr lang="en-GB" sz="1400" dirty="0" smtClean="0">
                <a:solidFill>
                  <a:schemeClr val="bg1"/>
                </a:solidFill>
              </a:rPr>
              <a:t>The aim of the scheme is to develop sporting opportunities in a wide range of sports and offer high quality coaching and competitions within the local community.</a:t>
            </a:r>
            <a:endParaRPr lang="en-GB" sz="1400" dirty="0">
              <a:solidFill>
                <a:schemeClr val="bg1"/>
              </a:solidFill>
            </a:endParaRPr>
          </a:p>
        </p:txBody>
      </p:sp>
      <p:pic>
        <p:nvPicPr>
          <p:cNvPr id="16"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309476980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main function of the respiratory system and respiration.</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7" name="Content Placeholder 6"/>
          <p:cNvSpPr>
            <a:spLocks noGrp="1"/>
          </p:cNvSpPr>
          <p:nvPr>
            <p:ph idx="1"/>
          </p:nvPr>
        </p:nvSpPr>
        <p:spPr/>
        <p:txBody>
          <a:bodyPr/>
          <a:lstStyle/>
          <a:p>
            <a:endParaRPr lang="en-GB" dirty="0"/>
          </a:p>
        </p:txBody>
      </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0" name="Rounded Rectangle 9"/>
          <p:cNvSpPr/>
          <p:nvPr/>
        </p:nvSpPr>
        <p:spPr>
          <a:xfrm>
            <a:off x="1991116" y="1598999"/>
            <a:ext cx="8243299" cy="1413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The Respiratory System is made up of different parts each having a specific </a:t>
            </a:r>
            <a:r>
              <a:rPr lang="en-GB" dirty="0" smtClean="0"/>
              <a:t>function</a:t>
            </a:r>
            <a:r>
              <a:rPr lang="en-GB" dirty="0"/>
              <a:t>.</a:t>
            </a:r>
            <a:endParaRPr lang="en-GB" dirty="0" smtClean="0"/>
          </a:p>
          <a:p>
            <a:pPr lvl="0" algn="ctr"/>
            <a:endParaRPr lang="en-GB" dirty="0"/>
          </a:p>
          <a:p>
            <a:pPr lvl="0" algn="ctr"/>
            <a:r>
              <a:rPr lang="en-GB" dirty="0" smtClean="0"/>
              <a:t>Please complete </a:t>
            </a:r>
            <a:r>
              <a:rPr lang="en-GB" dirty="0"/>
              <a:t>the table below (4)</a:t>
            </a:r>
          </a:p>
        </p:txBody>
      </p:sp>
      <p:graphicFrame>
        <p:nvGraphicFramePr>
          <p:cNvPr id="11" name="Table 10"/>
          <p:cNvGraphicFramePr>
            <a:graphicFrameLocks noGrp="1"/>
          </p:cNvGraphicFramePr>
          <p:nvPr>
            <p:extLst>
              <p:ext uri="{D42A27DB-BD31-4B8C-83A1-F6EECF244321}">
                <p14:modId xmlns:p14="http://schemas.microsoft.com/office/powerpoint/2010/main" val="1521050633"/>
              </p:ext>
            </p:extLst>
          </p:nvPr>
        </p:nvGraphicFramePr>
        <p:xfrm>
          <a:off x="1991116" y="3166113"/>
          <a:ext cx="8128000" cy="1974088"/>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GB" sz="1400" dirty="0" smtClean="0"/>
                        <a:t>Part </a:t>
                      </a:r>
                      <a:endParaRPr lang="en-GB" sz="1400" dirty="0"/>
                    </a:p>
                  </a:txBody>
                  <a:tcPr anchor="ctr"/>
                </a:tc>
                <a:tc>
                  <a:txBody>
                    <a:bodyPr/>
                    <a:lstStyle/>
                    <a:p>
                      <a:pPr algn="ctr"/>
                      <a:r>
                        <a:rPr lang="en-GB" sz="1400" dirty="0" smtClean="0"/>
                        <a:t>Function</a:t>
                      </a:r>
                      <a:endParaRPr lang="en-GB" sz="1400" dirty="0"/>
                    </a:p>
                  </a:txBody>
                  <a:tcPr anchor="ctr"/>
                </a:tc>
              </a:tr>
              <a:tr h="370840">
                <a:tc>
                  <a:txBody>
                    <a:bodyPr/>
                    <a:lstStyle/>
                    <a:p>
                      <a:pPr marL="457200" algn="ctr">
                        <a:lnSpc>
                          <a:spcPct val="115000"/>
                        </a:lnSpc>
                        <a:spcAft>
                          <a:spcPts val="0"/>
                        </a:spcAft>
                      </a:pPr>
                      <a:r>
                        <a:rPr lang="en-GB" sz="1400" dirty="0" smtClean="0">
                          <a:effectLst/>
                          <a:latin typeface="Calibri" panose="020F0502020204030204" pitchFamily="34" charset="0"/>
                          <a:ea typeface="Calibri" panose="020F0502020204030204" pitchFamily="34" charset="0"/>
                          <a:cs typeface="Arial" panose="020B0604020202020204" pitchFamily="34" charset="0"/>
                        </a:rPr>
                        <a:t>Trachea</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Allows Air To Travel To Bronchi</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370840">
                <a:tc>
                  <a:txBody>
                    <a:bodyPr/>
                    <a:lstStyle/>
                    <a:p>
                      <a:pPr marL="457200" algn="ctr">
                        <a:lnSpc>
                          <a:spcPct val="115000"/>
                        </a:lnSpc>
                        <a:spcAft>
                          <a:spcPts val="0"/>
                        </a:spcAft>
                      </a:pPr>
                      <a:r>
                        <a:rPr lang="en-GB" sz="14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Ribs</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smtClean="0">
                          <a:effectLst/>
                          <a:latin typeface="Calibri" panose="020F0502020204030204" pitchFamily="34" charset="0"/>
                          <a:ea typeface="Calibri" panose="020F0502020204030204" pitchFamily="34" charset="0"/>
                          <a:cs typeface="Arial" panose="020B0604020202020204" pitchFamily="34" charset="0"/>
                        </a:rPr>
                        <a:t>Protective </a:t>
                      </a:r>
                      <a:r>
                        <a:rPr lang="en-GB" sz="1400" dirty="0">
                          <a:effectLst/>
                          <a:latin typeface="Calibri" panose="020F0502020204030204" pitchFamily="34" charset="0"/>
                          <a:ea typeface="Calibri" panose="020F0502020204030204" pitchFamily="34" charset="0"/>
                          <a:cs typeface="Arial" panose="020B0604020202020204" pitchFamily="34" charset="0"/>
                        </a:rPr>
                        <a:t>cage around the organs in the chest, these protect the lungs</a:t>
                      </a:r>
                    </a:p>
                  </a:txBody>
                  <a:tcPr marL="68580" marR="68580" marT="0" marB="0" anchor="ctr"/>
                </a:tc>
              </a:tr>
              <a:tr h="370840">
                <a:tc>
                  <a:txBody>
                    <a:bodyPr/>
                    <a:lstStyle/>
                    <a:p>
                      <a:pPr marL="457200" algn="ctr">
                        <a:lnSpc>
                          <a:spcPct val="115000"/>
                        </a:lnSpc>
                        <a:spcAft>
                          <a:spcPts val="0"/>
                        </a:spcAft>
                      </a:pPr>
                      <a:r>
                        <a:rPr lang="en-GB" sz="1400" dirty="0" smtClean="0">
                          <a:effectLst/>
                          <a:latin typeface="Calibri" panose="020F0502020204030204" pitchFamily="34" charset="0"/>
                          <a:ea typeface="Calibri" panose="020F0502020204030204" pitchFamily="34" charset="0"/>
                          <a:cs typeface="Arial" panose="020B0604020202020204" pitchFamily="34" charset="0"/>
                        </a:rPr>
                        <a:t>Bronchi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Takes Air To Bronchioles</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370840">
                <a:tc>
                  <a:txBody>
                    <a:bodyPr/>
                    <a:lstStyle/>
                    <a:p>
                      <a:pPr marL="457200" algn="ctr">
                        <a:lnSpc>
                          <a:spcPct val="115000"/>
                        </a:lnSpc>
                        <a:spcAft>
                          <a:spcPts val="0"/>
                        </a:spcAft>
                      </a:pPr>
                      <a:r>
                        <a:rPr lang="en-GB" sz="1400" dirty="0" smtClean="0">
                          <a:solidFill>
                            <a:srgbClr val="FF0000"/>
                          </a:solidFill>
                          <a:effectLst/>
                          <a:latin typeface="Calibri" panose="020F0502020204030204" pitchFamily="34" charset="0"/>
                          <a:ea typeface="Calibri" panose="020F0502020204030204" pitchFamily="34" charset="0"/>
                          <a:cs typeface="Arial" panose="020B0604020202020204" pitchFamily="34" charset="0"/>
                        </a:rPr>
                        <a:t>Alveoli</a:t>
                      </a:r>
                      <a:endParaRPr lang="en-GB"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algn="ctr">
                        <a:lnSpc>
                          <a:spcPct val="115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smtClean="0">
                          <a:effectLst/>
                          <a:latin typeface="Calibri" panose="020F0502020204030204" pitchFamily="34" charset="0"/>
                          <a:ea typeface="Calibri" panose="020F0502020204030204" pitchFamily="34" charset="0"/>
                          <a:cs typeface="Arial" panose="020B0604020202020204" pitchFamily="34" charset="0"/>
                        </a:rPr>
                        <a:t>Where </a:t>
                      </a:r>
                      <a:r>
                        <a:rPr lang="en-GB" sz="1400" dirty="0">
                          <a:effectLst/>
                          <a:latin typeface="Calibri" panose="020F0502020204030204" pitchFamily="34" charset="0"/>
                          <a:ea typeface="Calibri" panose="020F0502020204030204" pitchFamily="34" charset="0"/>
                          <a:cs typeface="Arial" panose="020B0604020202020204" pitchFamily="34" charset="0"/>
                        </a:rPr>
                        <a:t>gaseous exchange takes place</a:t>
                      </a:r>
                    </a:p>
                  </a:txBody>
                  <a:tcPr marL="68580" marR="68580" marT="0" marB="0" anchor="ctr"/>
                </a:tc>
              </a:tr>
            </a:tbl>
          </a:graphicData>
        </a:graphic>
      </p:graphicFrame>
    </p:spTree>
    <p:extLst>
      <p:ext uri="{BB962C8B-B14F-4D97-AF65-F5344CB8AC3E}">
        <p14:creationId xmlns:p14="http://schemas.microsoft.com/office/powerpoint/2010/main" val="3017336497"/>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6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physical activity on the respiratory system (increased breathing rate; oxygen debt).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Describe 2 long term effects of exercise on the Respiratory System (2)</a:t>
            </a:r>
          </a:p>
          <a:p>
            <a:pPr algn="ctr"/>
            <a:endParaRPr lang="en-GB" dirty="0" smtClean="0">
              <a:solidFill>
                <a:schemeClr val="bg1"/>
              </a:solidFill>
            </a:endParaRPr>
          </a:p>
          <a:p>
            <a:pPr algn="ctr"/>
            <a:r>
              <a:rPr lang="en-GB" dirty="0" smtClean="0">
                <a:solidFill>
                  <a:schemeClr val="bg1"/>
                </a:solidFill>
              </a:rPr>
              <a:t>Any of the following: </a:t>
            </a:r>
            <a:r>
              <a:rPr lang="en-GB" dirty="0"/>
              <a:t> </a:t>
            </a:r>
          </a:p>
          <a:p>
            <a:pPr algn="ctr"/>
            <a:r>
              <a:rPr lang="en-GB" dirty="0" smtClean="0">
                <a:solidFill>
                  <a:schemeClr val="bg1"/>
                </a:solidFill>
              </a:rPr>
              <a:t>Diaphragm and intercostal muscles strengthen, gaseous exchange more efficient, increase vc, more o2 to working muscles</a:t>
            </a:r>
            <a:endParaRPr lang="en-GB" dirty="0">
              <a:solidFill>
                <a:schemeClr val="bg1"/>
              </a:solidFill>
            </a:endParaRPr>
          </a:p>
        </p:txBody>
      </p:sp>
    </p:spTree>
    <p:extLst>
      <p:ext uri="{BB962C8B-B14F-4D97-AF65-F5344CB8AC3E}">
        <p14:creationId xmlns:p14="http://schemas.microsoft.com/office/powerpoint/2010/main" val="4970387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solidFill>
                  <a:prstClr val="white"/>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respiratory system (better delivery of O2 and removal of CO2 to/from the working muscles, increased lung volumes, increased number of alveoli, increased number of blood vessels).</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 Explain the immediate effects of exercise on the Respiratory System (6</a:t>
            </a:r>
            <a:r>
              <a:rPr lang="en-GB" dirty="0" smtClean="0"/>
              <a:t>)</a:t>
            </a:r>
          </a:p>
          <a:p>
            <a:pPr algn="ctr"/>
            <a:endParaRPr lang="en-GB" dirty="0"/>
          </a:p>
          <a:p>
            <a:pPr algn="ctr"/>
            <a:r>
              <a:rPr lang="en-GB" dirty="0" smtClean="0">
                <a:solidFill>
                  <a:schemeClr val="bg1"/>
                </a:solidFill>
              </a:rPr>
              <a:t>Any of the following:</a:t>
            </a:r>
          </a:p>
          <a:p>
            <a:pPr algn="ctr"/>
            <a:endParaRPr lang="en-GB" dirty="0">
              <a:solidFill>
                <a:schemeClr val="bg1"/>
              </a:solidFill>
            </a:endParaRPr>
          </a:p>
          <a:p>
            <a:pPr algn="ctr"/>
            <a:r>
              <a:rPr lang="en-GB" dirty="0" smtClean="0">
                <a:solidFill>
                  <a:schemeClr val="bg1"/>
                </a:solidFill>
              </a:rPr>
              <a:t>Tidal volume increases, reduces build up of co2, breathing rate increases, breathing shallow to repay o2 debt, waste water released, energy released</a:t>
            </a:r>
            <a:endParaRPr lang="en-GB" dirty="0">
              <a:solidFill>
                <a:schemeClr val="bg1"/>
              </a:solidFill>
            </a:endParaRPr>
          </a:p>
        </p:txBody>
      </p:sp>
    </p:spTree>
    <p:extLst>
      <p:ext uri="{BB962C8B-B14F-4D97-AF65-F5344CB8AC3E}">
        <p14:creationId xmlns:p14="http://schemas.microsoft.com/office/powerpoint/2010/main" val="2660032224"/>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Key terms of the respiratory system and respiration.</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Describe oxygen debt, how it can occur and state what the body’s response to it is (4</a:t>
            </a:r>
            <a:r>
              <a:rPr lang="en-GB" dirty="0" smtClean="0"/>
              <a:t>)</a:t>
            </a:r>
          </a:p>
          <a:p>
            <a:pPr algn="ctr"/>
            <a:endParaRPr lang="en-GB" dirty="0"/>
          </a:p>
          <a:p>
            <a:pPr algn="ctr"/>
            <a:r>
              <a:rPr lang="en-GB" dirty="0" smtClean="0">
                <a:solidFill>
                  <a:srgbClr val="FF0000"/>
                </a:solidFill>
              </a:rPr>
              <a:t>The body needs more oxygen than it can get, can occur when high level of activity occurs, breathing rate increases and becomes deeper to repay it.</a:t>
            </a:r>
            <a:endParaRPr lang="en-GB" dirty="0">
              <a:solidFill>
                <a:srgbClr val="FF0000"/>
              </a:solidFill>
            </a:endParaRPr>
          </a:p>
        </p:txBody>
      </p:sp>
    </p:spTree>
    <p:extLst>
      <p:ext uri="{BB962C8B-B14F-4D97-AF65-F5344CB8AC3E}">
        <p14:creationId xmlns:p14="http://schemas.microsoft.com/office/powerpoint/2010/main" val="49322763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1350" y="0"/>
            <a:ext cx="6096000" cy="707886"/>
          </a:xfrm>
          <a:prstGeom prst="rect">
            <a:avLst/>
          </a:prstGeom>
        </p:spPr>
        <p:txBody>
          <a:bodyPr>
            <a:spAutoFit/>
          </a:bodyPr>
          <a:lstStyle/>
          <a:p>
            <a:pPr algn="ctr"/>
            <a:r>
              <a:rPr lang="en-GB" sz="2000" b="1" dirty="0"/>
              <a:t>Topic 1.2.4: A healthy, active lifestyle and your muscular </a:t>
            </a:r>
            <a:r>
              <a:rPr lang="en-GB" sz="2000" b="1" dirty="0" smtClean="0"/>
              <a:t>system</a:t>
            </a:r>
            <a:endParaRPr lang="en-GB" sz="2000" b="1" dirty="0"/>
          </a:p>
        </p:txBody>
      </p:sp>
      <p:graphicFrame>
        <p:nvGraphicFramePr>
          <p:cNvPr id="2" name="Diagram 1"/>
          <p:cNvGraphicFramePr/>
          <p:nvPr>
            <p:extLst>
              <p:ext uri="{D42A27DB-BD31-4B8C-83A1-F6EECF244321}">
                <p14:modId xmlns:p14="http://schemas.microsoft.com/office/powerpoint/2010/main" val="225404594"/>
              </p:ext>
            </p:extLst>
          </p:nvPr>
        </p:nvGraphicFramePr>
        <p:xfrm>
          <a:off x="2046514" y="140699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29">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47" y="136671"/>
            <a:ext cx="2929903" cy="1142429"/>
          </a:xfrm>
          <a:prstGeom prst="rect">
            <a:avLst/>
          </a:prstGeom>
        </p:spPr>
      </p:pic>
    </p:spTree>
    <p:extLst>
      <p:ext uri="{BB962C8B-B14F-4D97-AF65-F5344CB8AC3E}">
        <p14:creationId xmlns:p14="http://schemas.microsoft.com/office/powerpoint/2010/main" val="3018062989"/>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5045688"/>
              </p:ext>
            </p:extLst>
          </p:nvPr>
        </p:nvGraphicFramePr>
        <p:xfrm>
          <a:off x="0" y="646213"/>
          <a:ext cx="12192000" cy="6223830"/>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932838">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400" dirty="0" smtClean="0"/>
                        <a:t>6 </a:t>
                      </a:r>
                      <a:r>
                        <a:rPr lang="en-GB" sz="1400" baseline="0" dirty="0" smtClean="0"/>
                        <a:t>Mark Questions  - on </a:t>
                      </a:r>
                      <a:r>
                        <a:rPr lang="en-GB" sz="1400" b="1" dirty="0" smtClean="0"/>
                        <a:t>A healthy, active lifestyle and your muscular system </a:t>
                      </a:r>
                      <a:endParaRPr lang="en-GB" sz="1400"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101226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the major muscle groups (deltoid, trapezius, latissimus dorsi, pectorals, abdominals, biceps, triceps, gluteals, quadriceps, hamstrings, gastrocnemius).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49772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Understand which physical activities benefit the major muscle groups.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8710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role of muscles in movement (i.e. antagonist, agonist, the role of each muscle group)</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80974">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exercise on the muscular system.</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0088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muscular system.</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344733" y="-29781"/>
            <a:ext cx="6096000" cy="707886"/>
          </a:xfrm>
          <a:prstGeom prst="rect">
            <a:avLst/>
          </a:prstGeom>
        </p:spPr>
        <p:txBody>
          <a:bodyPr>
            <a:spAutoFit/>
          </a:bodyPr>
          <a:lstStyle/>
          <a:p>
            <a:pPr algn="ctr"/>
            <a:r>
              <a:rPr lang="en-GB" sz="2000" b="1" dirty="0"/>
              <a:t>Topic 1.2.4: A healthy, active lifestyle and your muscular system – Part 1</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543" y="6113689"/>
            <a:ext cx="1577295" cy="705822"/>
          </a:xfrm>
          <a:prstGeom prst="rect">
            <a:avLst/>
          </a:prstGeom>
        </p:spPr>
      </p:pic>
      <p:pic>
        <p:nvPicPr>
          <p:cNvPr id="38" name="Picture 37">
            <a:hlinkClick r:id="rId1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0" name="Picture 39">
            <a:hlinkClick r:id="rId20"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5995975"/>
            <a:ext cx="1321147" cy="823536"/>
          </a:xfrm>
          <a:prstGeom prst="rect">
            <a:avLst/>
          </a:prstGeom>
        </p:spPr>
      </p:pic>
      <p:pic>
        <p:nvPicPr>
          <p:cNvPr id="41" name="Picture 40">
            <a:hlinkClick r:id="rId2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2" name="Picture 41">
            <a:hlinkClick r:id="rId22"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69" y="5935196"/>
            <a:ext cx="1074405" cy="969696"/>
          </a:xfrm>
          <a:prstGeom prst="rect">
            <a:avLst/>
          </a:prstGeom>
        </p:spPr>
      </p:pic>
      <p:pic>
        <p:nvPicPr>
          <p:cNvPr id="43" name="Picture 42">
            <a:hlinkClick r:id="rId23"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4"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2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7237" y="5849815"/>
            <a:ext cx="1074405" cy="969696"/>
          </a:xfrm>
          <a:prstGeom prst="rect">
            <a:avLst/>
          </a:prstGeom>
        </p:spPr>
      </p:pic>
      <p:pic>
        <p:nvPicPr>
          <p:cNvPr id="46" name="Picture 2" descr="http://saphanatutorial.com/wp-content/uploads/2013/12/SAP-HANA-Questions.jpg">
            <a:hlinkClick r:id="rId2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606614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34"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5" action="ppaction://hlinksldjump"/>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37" action="ppaction://hlinksldjump"/>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spTree>
    <p:extLst>
      <p:ext uri="{BB962C8B-B14F-4D97-AF65-F5344CB8AC3E}">
        <p14:creationId xmlns:p14="http://schemas.microsoft.com/office/powerpoint/2010/main" val="2414783466"/>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64291" y="5767685"/>
            <a:ext cx="554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to enlarge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the major muscle groups (deltoid, trapezius, latissimus dorsi, pectorals, abdominals, biceps, triceps, gluteals, quadriceps, hamstrings, gastrocnemius).</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sp>
        <p:nvSpPr>
          <p:cNvPr id="3" name="Isosceles Triangle 2"/>
          <p:cNvSpPr/>
          <p:nvPr/>
        </p:nvSpPr>
        <p:spPr>
          <a:xfrm>
            <a:off x="133990" y="1326291"/>
            <a:ext cx="2421925" cy="2479589"/>
          </a:xfrm>
          <a:prstGeom prst="triangl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200" b="1" dirty="0" smtClean="0">
                <a:solidFill>
                  <a:schemeClr val="bg1"/>
                </a:solidFill>
              </a:rPr>
              <a:t>There are 11 specific muscles you need to know for your exam</a:t>
            </a:r>
            <a:endParaRPr lang="en-GB" sz="1200" b="1" dirty="0">
              <a:solidFill>
                <a:schemeClr val="bg1"/>
              </a:solidFill>
            </a:endParaRPr>
          </a:p>
        </p:txBody>
      </p:sp>
      <p:pic>
        <p:nvPicPr>
          <p:cNvPr id="6" name="Picture 5"/>
          <p:cNvPicPr>
            <a:picLocks noChangeAspect="1"/>
          </p:cNvPicPr>
          <p:nvPr/>
        </p:nvPicPr>
        <p:blipFill>
          <a:blip r:embed="rId5"/>
          <a:stretch>
            <a:fillRect/>
          </a:stretch>
        </p:blipFill>
        <p:spPr>
          <a:xfrm>
            <a:off x="3017323" y="2198988"/>
            <a:ext cx="2518135" cy="3600000"/>
          </a:xfrm>
          <a:prstGeom prst="rect">
            <a:avLst/>
          </a:prstGeom>
        </p:spPr>
      </p:pic>
      <p:pic>
        <p:nvPicPr>
          <p:cNvPr id="9" name="Picture 8"/>
          <p:cNvPicPr>
            <a:picLocks noChangeAspect="1"/>
          </p:cNvPicPr>
          <p:nvPr/>
        </p:nvPicPr>
        <p:blipFill>
          <a:blip r:embed="rId6"/>
          <a:stretch>
            <a:fillRect/>
          </a:stretch>
        </p:blipFill>
        <p:spPr>
          <a:xfrm>
            <a:off x="5996866" y="2129135"/>
            <a:ext cx="5861348" cy="3638550"/>
          </a:xfrm>
          <a:prstGeom prst="rect">
            <a:avLst/>
          </a:prstGeom>
        </p:spPr>
      </p:pic>
    </p:spTree>
    <p:extLst>
      <p:ext uri="{BB962C8B-B14F-4D97-AF65-F5344CB8AC3E}">
        <p14:creationId xmlns:p14="http://schemas.microsoft.com/office/powerpoint/2010/main" val="21711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4.44444E-6 L -0.25169 -0.02083 " pathEditMode="relative" rAng="0" ptsTypes="AA">
                                      <p:cBhvr>
                                        <p:cTn id="10" dur="2000" fill="hold"/>
                                        <p:tgtEl>
                                          <p:spTgt spid="9"/>
                                        </p:tgtEl>
                                        <p:attrNameLst>
                                          <p:attrName>ppt_x</p:attrName>
                                          <p:attrName>ppt_y</p:attrName>
                                        </p:attrNameLst>
                                      </p:cBhvr>
                                      <p:rCtr x="-12591"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which physical activities benefit the major muscle groups.</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01240988"/>
              </p:ext>
            </p:extLst>
          </p:nvPr>
        </p:nvGraphicFramePr>
        <p:xfrm>
          <a:off x="2032000" y="1999826"/>
          <a:ext cx="8127999" cy="452120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a:r>
                        <a:rPr lang="en-GB" dirty="0" smtClean="0"/>
                        <a:t>Muscle</a:t>
                      </a:r>
                      <a:endParaRPr lang="en-GB" dirty="0"/>
                    </a:p>
                  </a:txBody>
                  <a:tcPr/>
                </a:tc>
                <a:tc>
                  <a:txBody>
                    <a:bodyPr/>
                    <a:lstStyle/>
                    <a:p>
                      <a:pPr algn="ctr"/>
                      <a:r>
                        <a:rPr lang="en-GB" dirty="0" smtClean="0"/>
                        <a:t>Location</a:t>
                      </a:r>
                      <a:endParaRPr lang="en-GB" dirty="0"/>
                    </a:p>
                  </a:txBody>
                  <a:tcPr/>
                </a:tc>
                <a:tc>
                  <a:txBody>
                    <a:bodyPr/>
                    <a:lstStyle/>
                    <a:p>
                      <a:pPr algn="ctr"/>
                      <a:r>
                        <a:rPr lang="en-GB" dirty="0" smtClean="0"/>
                        <a:t>Physical</a:t>
                      </a:r>
                      <a:r>
                        <a:rPr lang="en-GB" baseline="0" dirty="0" smtClean="0"/>
                        <a:t> activity that would improve it</a:t>
                      </a:r>
                      <a:endParaRPr lang="en-GB" dirty="0"/>
                    </a:p>
                  </a:txBody>
                  <a:tcPr/>
                </a:tc>
              </a:tr>
              <a:tr h="370840">
                <a:tc>
                  <a:txBody>
                    <a:bodyPr/>
                    <a:lstStyle/>
                    <a:p>
                      <a:pPr algn="ctr"/>
                      <a:r>
                        <a:rPr lang="en-GB" sz="1200" dirty="0" smtClean="0"/>
                        <a:t>Deltoid </a:t>
                      </a:r>
                      <a:endParaRPr lang="en-GB" sz="1200" dirty="0"/>
                    </a:p>
                  </a:txBody>
                  <a:tcPr/>
                </a:tc>
                <a:tc>
                  <a:txBody>
                    <a:bodyPr/>
                    <a:lstStyle/>
                    <a:p>
                      <a:pPr algn="ctr"/>
                      <a:r>
                        <a:rPr lang="en-GB" sz="1200" dirty="0" smtClean="0"/>
                        <a:t>Shoulder</a:t>
                      </a:r>
                      <a:endParaRPr lang="en-GB" sz="1200" dirty="0"/>
                    </a:p>
                  </a:txBody>
                  <a:tcPr/>
                </a:tc>
                <a:tc>
                  <a:txBody>
                    <a:bodyPr/>
                    <a:lstStyle/>
                    <a:p>
                      <a:pPr algn="ctr"/>
                      <a:r>
                        <a:rPr lang="en-GB" sz="1200" dirty="0" smtClean="0"/>
                        <a:t>Bent over row, Military press</a:t>
                      </a:r>
                      <a:endParaRPr lang="en-GB" sz="1200" dirty="0"/>
                    </a:p>
                  </a:txBody>
                  <a:tcPr/>
                </a:tc>
              </a:tr>
              <a:tr h="370840">
                <a:tc>
                  <a:txBody>
                    <a:bodyPr/>
                    <a:lstStyle/>
                    <a:p>
                      <a:pPr algn="ctr"/>
                      <a:r>
                        <a:rPr lang="en-GB" sz="1200" dirty="0" smtClean="0"/>
                        <a:t>Trapezius</a:t>
                      </a:r>
                      <a:endParaRPr lang="en-GB" sz="1200" dirty="0"/>
                    </a:p>
                  </a:txBody>
                  <a:tcPr/>
                </a:tc>
                <a:tc>
                  <a:txBody>
                    <a:bodyPr/>
                    <a:lstStyle/>
                    <a:p>
                      <a:pPr algn="ctr"/>
                      <a:r>
                        <a:rPr lang="en-GB" sz="1200" dirty="0" smtClean="0"/>
                        <a:t>Back of Neck</a:t>
                      </a:r>
                      <a:endParaRPr lang="en-GB" sz="1200" dirty="0"/>
                    </a:p>
                  </a:txBody>
                  <a:tcPr/>
                </a:tc>
                <a:tc>
                  <a:txBody>
                    <a:bodyPr/>
                    <a:lstStyle/>
                    <a:p>
                      <a:pPr algn="ctr"/>
                      <a:r>
                        <a:rPr lang="en-GB" sz="1200" dirty="0" smtClean="0"/>
                        <a:t>Rowing , shoulder shrugs</a:t>
                      </a:r>
                      <a:endParaRPr lang="en-GB" sz="1200" dirty="0"/>
                    </a:p>
                  </a:txBody>
                  <a:tcPr/>
                </a:tc>
              </a:tr>
              <a:tr h="370840">
                <a:tc>
                  <a:txBody>
                    <a:bodyPr/>
                    <a:lstStyle/>
                    <a:p>
                      <a:pPr algn="ctr"/>
                      <a:r>
                        <a:rPr lang="en-GB" sz="1200" dirty="0" smtClean="0"/>
                        <a:t>Latissimus Dorsi</a:t>
                      </a:r>
                      <a:endParaRPr lang="en-GB" sz="1200" dirty="0"/>
                    </a:p>
                  </a:txBody>
                  <a:tcPr/>
                </a:tc>
                <a:tc>
                  <a:txBody>
                    <a:bodyPr/>
                    <a:lstStyle/>
                    <a:p>
                      <a:pPr algn="ctr"/>
                      <a:r>
                        <a:rPr lang="en-GB" sz="1200" dirty="0" smtClean="0"/>
                        <a:t>Back near shoulder blade</a:t>
                      </a:r>
                      <a:endParaRPr lang="en-GB" sz="1200" dirty="0"/>
                    </a:p>
                  </a:txBody>
                  <a:tcPr/>
                </a:tc>
                <a:tc>
                  <a:txBody>
                    <a:bodyPr/>
                    <a:lstStyle/>
                    <a:p>
                      <a:pPr algn="ctr"/>
                      <a:r>
                        <a:rPr lang="en-GB" sz="1200" dirty="0" smtClean="0"/>
                        <a:t>Lat-pull downs, pull ups</a:t>
                      </a:r>
                      <a:endParaRPr lang="en-GB" sz="1200" dirty="0"/>
                    </a:p>
                  </a:txBody>
                  <a:tcPr/>
                </a:tc>
              </a:tr>
              <a:tr h="370840">
                <a:tc>
                  <a:txBody>
                    <a:bodyPr/>
                    <a:lstStyle/>
                    <a:p>
                      <a:pPr algn="ctr"/>
                      <a:r>
                        <a:rPr lang="en-GB" sz="1200" dirty="0" smtClean="0"/>
                        <a:t>Pectorals</a:t>
                      </a:r>
                      <a:endParaRPr lang="en-GB" sz="1200" dirty="0"/>
                    </a:p>
                  </a:txBody>
                  <a:tcPr/>
                </a:tc>
                <a:tc>
                  <a:txBody>
                    <a:bodyPr/>
                    <a:lstStyle/>
                    <a:p>
                      <a:pPr algn="ctr"/>
                      <a:r>
                        <a:rPr lang="en-GB" sz="1200" dirty="0" smtClean="0"/>
                        <a:t>Chest </a:t>
                      </a:r>
                      <a:endParaRPr lang="en-GB" sz="1200" dirty="0"/>
                    </a:p>
                  </a:txBody>
                  <a:tcPr/>
                </a:tc>
                <a:tc>
                  <a:txBody>
                    <a:bodyPr/>
                    <a:lstStyle/>
                    <a:p>
                      <a:pPr algn="ctr"/>
                      <a:r>
                        <a:rPr lang="en-GB" sz="1200" dirty="0" smtClean="0"/>
                        <a:t>Bench press</a:t>
                      </a:r>
                      <a:endParaRPr lang="en-GB" sz="1200" dirty="0"/>
                    </a:p>
                  </a:txBody>
                  <a:tcPr/>
                </a:tc>
              </a:tr>
              <a:tr h="370840">
                <a:tc>
                  <a:txBody>
                    <a:bodyPr/>
                    <a:lstStyle/>
                    <a:p>
                      <a:pPr algn="ctr"/>
                      <a:r>
                        <a:rPr lang="en-GB" sz="1200" dirty="0" smtClean="0"/>
                        <a:t>Biceps</a:t>
                      </a:r>
                      <a:endParaRPr lang="en-GB" sz="1200" dirty="0"/>
                    </a:p>
                  </a:txBody>
                  <a:tcPr/>
                </a:tc>
                <a:tc>
                  <a:txBody>
                    <a:bodyPr/>
                    <a:lstStyle/>
                    <a:p>
                      <a:pPr algn="ctr"/>
                      <a:r>
                        <a:rPr lang="en-GB" sz="1200" dirty="0" smtClean="0"/>
                        <a:t>Front Upper arm </a:t>
                      </a:r>
                      <a:endParaRPr lang="en-GB" sz="1200" dirty="0"/>
                    </a:p>
                  </a:txBody>
                  <a:tcPr/>
                </a:tc>
                <a:tc>
                  <a:txBody>
                    <a:bodyPr/>
                    <a:lstStyle/>
                    <a:p>
                      <a:pPr algn="ctr"/>
                      <a:r>
                        <a:rPr lang="en-GB" sz="1200" dirty="0" smtClean="0"/>
                        <a:t>Bicep curls </a:t>
                      </a:r>
                      <a:endParaRPr lang="en-GB" sz="1200" dirty="0"/>
                    </a:p>
                  </a:txBody>
                  <a:tcPr/>
                </a:tc>
              </a:tr>
              <a:tr h="370840">
                <a:tc>
                  <a:txBody>
                    <a:bodyPr/>
                    <a:lstStyle/>
                    <a:p>
                      <a:pPr algn="ctr"/>
                      <a:r>
                        <a:rPr lang="en-GB" sz="1200" dirty="0" smtClean="0"/>
                        <a:t>Triceps</a:t>
                      </a:r>
                      <a:endParaRPr lang="en-GB" sz="1200" dirty="0"/>
                    </a:p>
                  </a:txBody>
                  <a:tcPr/>
                </a:tc>
                <a:tc>
                  <a:txBody>
                    <a:bodyPr/>
                    <a:lstStyle/>
                    <a:p>
                      <a:pPr algn="ctr"/>
                      <a:r>
                        <a:rPr lang="en-GB" sz="1200" dirty="0" smtClean="0"/>
                        <a:t>Back upper arm</a:t>
                      </a:r>
                      <a:endParaRPr lang="en-GB" sz="1200" dirty="0"/>
                    </a:p>
                  </a:txBody>
                  <a:tcPr/>
                </a:tc>
                <a:tc>
                  <a:txBody>
                    <a:bodyPr/>
                    <a:lstStyle/>
                    <a:p>
                      <a:pPr algn="ctr"/>
                      <a:r>
                        <a:rPr lang="en-GB" sz="1200" dirty="0" smtClean="0"/>
                        <a:t>Chin ups, triceps dips</a:t>
                      </a:r>
                      <a:endParaRPr lang="en-GB" sz="1200" dirty="0"/>
                    </a:p>
                  </a:txBody>
                  <a:tcPr/>
                </a:tc>
              </a:tr>
              <a:tr h="370840">
                <a:tc>
                  <a:txBody>
                    <a:bodyPr/>
                    <a:lstStyle/>
                    <a:p>
                      <a:pPr algn="ctr"/>
                      <a:r>
                        <a:rPr lang="en-GB" sz="1200" dirty="0" smtClean="0"/>
                        <a:t>Gluteals</a:t>
                      </a:r>
                      <a:endParaRPr lang="en-GB" sz="1200" dirty="0"/>
                    </a:p>
                  </a:txBody>
                  <a:tcPr/>
                </a:tc>
                <a:tc>
                  <a:txBody>
                    <a:bodyPr/>
                    <a:lstStyle/>
                    <a:p>
                      <a:pPr algn="ctr"/>
                      <a:r>
                        <a:rPr lang="en-GB" sz="1200" dirty="0" smtClean="0"/>
                        <a:t>Bum</a:t>
                      </a:r>
                      <a:endParaRPr lang="en-GB" sz="1200" dirty="0"/>
                    </a:p>
                  </a:txBody>
                  <a:tcPr/>
                </a:tc>
                <a:tc>
                  <a:txBody>
                    <a:bodyPr/>
                    <a:lstStyle/>
                    <a:p>
                      <a:pPr algn="ctr"/>
                      <a:r>
                        <a:rPr lang="en-GB" sz="1200" dirty="0" smtClean="0"/>
                        <a:t>Squats,</a:t>
                      </a:r>
                      <a:r>
                        <a:rPr lang="en-GB" sz="1200" baseline="0" dirty="0" smtClean="0"/>
                        <a:t> Leg press, Lunges</a:t>
                      </a:r>
                      <a:endParaRPr lang="en-GB" sz="1200" dirty="0"/>
                    </a:p>
                  </a:txBody>
                  <a:tcPr/>
                </a:tc>
              </a:tr>
              <a:tr h="370840">
                <a:tc>
                  <a:txBody>
                    <a:bodyPr/>
                    <a:lstStyle/>
                    <a:p>
                      <a:pPr algn="ctr"/>
                      <a:r>
                        <a:rPr lang="en-GB" sz="1200" dirty="0" smtClean="0"/>
                        <a:t>Quadriceps</a:t>
                      </a:r>
                      <a:endParaRPr lang="en-GB" sz="1200" dirty="0"/>
                    </a:p>
                  </a:txBody>
                  <a:tcPr/>
                </a:tc>
                <a:tc>
                  <a:txBody>
                    <a:bodyPr/>
                    <a:lstStyle/>
                    <a:p>
                      <a:pPr algn="ctr"/>
                      <a:r>
                        <a:rPr lang="en-GB" sz="1200" dirty="0" smtClean="0"/>
                        <a:t>Front upper leg</a:t>
                      </a:r>
                      <a:endParaRPr lang="en-GB"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t>Squats,</a:t>
                      </a:r>
                      <a:r>
                        <a:rPr lang="en-GB" sz="1200" baseline="0" dirty="0" smtClean="0"/>
                        <a:t> Leg press, Lunges</a:t>
                      </a:r>
                      <a:endParaRPr lang="en-GB" sz="1200" dirty="0" smtClean="0"/>
                    </a:p>
                    <a:p>
                      <a:pPr algn="ctr"/>
                      <a:endParaRPr lang="en-GB" sz="1200" dirty="0"/>
                    </a:p>
                  </a:txBody>
                  <a:tcPr/>
                </a:tc>
              </a:tr>
              <a:tr h="370840">
                <a:tc>
                  <a:txBody>
                    <a:bodyPr/>
                    <a:lstStyle/>
                    <a:p>
                      <a:pPr algn="ctr"/>
                      <a:r>
                        <a:rPr lang="en-GB" sz="1200" dirty="0" smtClean="0"/>
                        <a:t>Hamstring</a:t>
                      </a:r>
                      <a:endParaRPr lang="en-GB" sz="1200" dirty="0"/>
                    </a:p>
                  </a:txBody>
                  <a:tcPr/>
                </a:tc>
                <a:tc>
                  <a:txBody>
                    <a:bodyPr/>
                    <a:lstStyle/>
                    <a:p>
                      <a:pPr algn="ctr"/>
                      <a:r>
                        <a:rPr lang="en-GB" sz="1200" dirty="0" smtClean="0"/>
                        <a:t>Back upper leg</a:t>
                      </a:r>
                      <a:endParaRPr lang="en-GB"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dirty="0" smtClean="0"/>
                        <a:t>Squats,</a:t>
                      </a:r>
                      <a:r>
                        <a:rPr lang="en-GB" sz="1200" baseline="0" dirty="0" smtClean="0"/>
                        <a:t> Leg press, Lunges</a:t>
                      </a:r>
                      <a:endParaRPr lang="en-GB" sz="1200" dirty="0" smtClean="0"/>
                    </a:p>
                    <a:p>
                      <a:pPr algn="ctr"/>
                      <a:endParaRPr lang="en-GB" sz="1200" dirty="0"/>
                    </a:p>
                  </a:txBody>
                  <a:tcPr/>
                </a:tc>
              </a:tr>
              <a:tr h="370840">
                <a:tc>
                  <a:txBody>
                    <a:bodyPr/>
                    <a:lstStyle/>
                    <a:p>
                      <a:pPr algn="ctr"/>
                      <a:r>
                        <a:rPr lang="en-GB" sz="1200" dirty="0" smtClean="0"/>
                        <a:t>Gastrocnemius</a:t>
                      </a:r>
                      <a:endParaRPr lang="en-GB" sz="1200" dirty="0"/>
                    </a:p>
                  </a:txBody>
                  <a:tcPr/>
                </a:tc>
                <a:tc>
                  <a:txBody>
                    <a:bodyPr/>
                    <a:lstStyle/>
                    <a:p>
                      <a:pPr algn="ctr"/>
                      <a:r>
                        <a:rPr lang="en-GB" sz="1200" dirty="0" smtClean="0"/>
                        <a:t>Back lower</a:t>
                      </a:r>
                      <a:r>
                        <a:rPr lang="en-GB" sz="1200" baseline="0" dirty="0" smtClean="0"/>
                        <a:t> leg (calf) </a:t>
                      </a:r>
                      <a:endParaRPr lang="en-GB" sz="1200" dirty="0"/>
                    </a:p>
                  </a:txBody>
                  <a:tcPr/>
                </a:tc>
                <a:tc>
                  <a:txBody>
                    <a:bodyPr/>
                    <a:lstStyle/>
                    <a:p>
                      <a:pPr algn="ctr"/>
                      <a:r>
                        <a:rPr lang="en-GB" sz="1200" dirty="0" smtClean="0"/>
                        <a:t>Calf raises</a:t>
                      </a:r>
                      <a:endParaRPr lang="en-GB" sz="1200" dirty="0"/>
                    </a:p>
                  </a:txBody>
                  <a:tcPr/>
                </a:tc>
              </a:tr>
            </a:tbl>
          </a:graphicData>
        </a:graphic>
      </p:graphicFrame>
    </p:spTree>
    <p:extLst>
      <p:ext uri="{BB962C8B-B14F-4D97-AF65-F5344CB8AC3E}">
        <p14:creationId xmlns:p14="http://schemas.microsoft.com/office/powerpoint/2010/main" val="3194332291"/>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role of muscles in movement (i.e. antagonist, agonist, the role of each muscle group)</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697898768"/>
              </p:ext>
            </p:extLst>
          </p:nvPr>
        </p:nvGraphicFramePr>
        <p:xfrm>
          <a:off x="81280" y="1706880"/>
          <a:ext cx="5458460" cy="3753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a:hlinkClick r:id="rId10" action="ppaction://hlinksldjump"/>
          </p:cNvPr>
          <p:cNvSpPr/>
          <p:nvPr/>
        </p:nvSpPr>
        <p:spPr>
          <a:xfrm>
            <a:off x="5882640" y="1691640"/>
            <a:ext cx="4297680" cy="1874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Antagonistic pairs </a:t>
            </a:r>
          </a:p>
          <a:p>
            <a:pPr algn="ctr"/>
            <a:r>
              <a:rPr lang="en-GB" dirty="0" smtClean="0"/>
              <a:t>(click for more info) </a:t>
            </a:r>
            <a:endParaRPr lang="en-GB" dirty="0"/>
          </a:p>
        </p:txBody>
      </p:sp>
      <p:sp>
        <p:nvSpPr>
          <p:cNvPr id="8" name="Rectangle 7">
            <a:hlinkClick r:id="rId11" action="ppaction://hlinksldjump"/>
          </p:cNvPr>
          <p:cNvSpPr/>
          <p:nvPr/>
        </p:nvSpPr>
        <p:spPr>
          <a:xfrm>
            <a:off x="5882640" y="3861740"/>
            <a:ext cx="4297680" cy="1874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Which muscle allows what movement</a:t>
            </a:r>
          </a:p>
          <a:p>
            <a:pPr algn="ctr"/>
            <a:r>
              <a:rPr lang="en-GB" dirty="0" smtClean="0"/>
              <a:t>(click for more info) </a:t>
            </a:r>
            <a:endParaRPr lang="en-GB" dirty="0"/>
          </a:p>
        </p:txBody>
      </p:sp>
    </p:spTree>
    <p:extLst>
      <p:ext uri="{BB962C8B-B14F-4D97-AF65-F5344CB8AC3E}">
        <p14:creationId xmlns:p14="http://schemas.microsoft.com/office/powerpoint/2010/main" val="1518213570"/>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Antagonistic pairs</a:t>
            </a:r>
            <a:endParaRPr lang="en-GB" dirty="0"/>
          </a:p>
        </p:txBody>
      </p:sp>
      <p:pic>
        <p:nvPicPr>
          <p:cNvPr id="4"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3839477471"/>
              </p:ext>
            </p:extLst>
          </p:nvPr>
        </p:nvGraphicFramePr>
        <p:xfrm>
          <a:off x="1327150" y="91969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3037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62285" y="934219"/>
            <a:ext cx="1970661" cy="788264"/>
            <a:chOff x="5326082" y="971289"/>
            <a:chExt cx="1970661" cy="788264"/>
          </a:xfrm>
        </p:grpSpPr>
        <p:sp>
          <p:nvSpPr>
            <p:cNvPr id="11" name="Chevron 10"/>
            <p:cNvSpPr/>
            <p:nvPr/>
          </p:nvSpPr>
          <p:spPr>
            <a:xfrm>
              <a:off x="5326082" y="971289"/>
              <a:ext cx="1970661" cy="788264"/>
            </a:xfrm>
            <a:prstGeom prst="chevron">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Chevron 4"/>
            <p:cNvSpPr/>
            <p:nvPr/>
          </p:nvSpPr>
          <p:spPr>
            <a:xfrm>
              <a:off x="5720214" y="971289"/>
              <a:ext cx="1182397" cy="788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The organisation Sport England </a:t>
              </a:r>
              <a:endParaRPr lang="en-GB" sz="1300" kern="1200" dirty="0"/>
            </a:p>
          </p:txBody>
        </p:sp>
      </p:grpSp>
      <p:grpSp>
        <p:nvGrpSpPr>
          <p:cNvPr id="5" name="Group 4"/>
          <p:cNvGrpSpPr/>
          <p:nvPr/>
        </p:nvGrpSpPr>
        <p:grpSpPr>
          <a:xfrm>
            <a:off x="5314053" y="5524192"/>
            <a:ext cx="1970661" cy="788264"/>
            <a:chOff x="7099678" y="971289"/>
            <a:chExt cx="1970661" cy="788264"/>
          </a:xfrm>
        </p:grpSpPr>
        <p:sp>
          <p:nvSpPr>
            <p:cNvPr id="9" name="Chevron 8"/>
            <p:cNvSpPr/>
            <p:nvPr/>
          </p:nvSpPr>
          <p:spPr>
            <a:xfrm>
              <a:off x="7099678" y="971289"/>
              <a:ext cx="1970661" cy="788264"/>
            </a:xfrm>
            <a:prstGeom prst="chevr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Chevron 6"/>
            <p:cNvSpPr/>
            <p:nvPr/>
          </p:nvSpPr>
          <p:spPr>
            <a:xfrm>
              <a:off x="7493810" y="971289"/>
              <a:ext cx="1182397" cy="788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The youth Sport Trust Top link</a:t>
              </a:r>
              <a:endParaRPr lang="en-GB" sz="1300" kern="1200" dirty="0"/>
            </a:p>
          </p:txBody>
        </p:sp>
      </p:grpSp>
      <p:grpSp>
        <p:nvGrpSpPr>
          <p:cNvPr id="6" name="Group 5"/>
          <p:cNvGrpSpPr/>
          <p:nvPr/>
        </p:nvGrpSpPr>
        <p:grpSpPr>
          <a:xfrm>
            <a:off x="9191514" y="934219"/>
            <a:ext cx="1970661" cy="788264"/>
            <a:chOff x="8873273" y="971289"/>
            <a:chExt cx="1970661" cy="788264"/>
          </a:xfrm>
        </p:grpSpPr>
        <p:sp>
          <p:nvSpPr>
            <p:cNvPr id="7" name="Chevron 6"/>
            <p:cNvSpPr/>
            <p:nvPr/>
          </p:nvSpPr>
          <p:spPr>
            <a:xfrm>
              <a:off x="8873273" y="971289"/>
              <a:ext cx="1970661" cy="788264"/>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Chevron 8"/>
            <p:cNvSpPr/>
            <p:nvPr/>
          </p:nvSpPr>
          <p:spPr>
            <a:xfrm>
              <a:off x="9267405" y="971289"/>
              <a:ext cx="1182397" cy="7882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GB" sz="1300" kern="1200" dirty="0" smtClean="0"/>
                <a:t>Active Kids programme</a:t>
              </a:r>
              <a:endParaRPr lang="en-GB" sz="1300" kern="1200" dirty="0"/>
            </a:p>
          </p:txBody>
        </p:sp>
      </p:grpSp>
      <p:sp>
        <p:nvSpPr>
          <p:cNvPr id="13" name="TextBox 12"/>
          <p:cNvSpPr txBox="1"/>
          <p:nvPr/>
        </p:nvSpPr>
        <p:spPr>
          <a:xfrm>
            <a:off x="444374" y="2229178"/>
            <a:ext cx="3393989" cy="3970318"/>
          </a:xfrm>
          <a:prstGeom prst="rect">
            <a:avLst/>
          </a:prstGeom>
          <a:solidFill>
            <a:srgbClr val="54849A"/>
          </a:solidFill>
        </p:spPr>
        <p:txBody>
          <a:bodyPr wrap="square" rtlCol="0">
            <a:spAutoFit/>
          </a:bodyPr>
          <a:lstStyle/>
          <a:p>
            <a:pPr algn="ctr"/>
            <a:r>
              <a:rPr lang="en-GB" sz="1400" dirty="0">
                <a:solidFill>
                  <a:sysClr val="windowText" lastClr="000000"/>
                </a:solidFill>
              </a:rPr>
              <a:t>This organisation believe sport has the power to change people's lives. Sport England is committed to creating opportunities for people to start, stay and succeed in sport.</a:t>
            </a:r>
          </a:p>
          <a:p>
            <a:pPr algn="ctr"/>
            <a:r>
              <a:rPr lang="en-GB" sz="1400" dirty="0">
                <a:solidFill>
                  <a:sysClr val="windowText" lastClr="000000"/>
                </a:solidFill>
              </a:rPr>
              <a:t/>
            </a:r>
            <a:br>
              <a:rPr lang="en-GB" sz="1400" dirty="0">
                <a:solidFill>
                  <a:sysClr val="windowText" lastClr="000000"/>
                </a:solidFill>
              </a:rPr>
            </a:br>
            <a:r>
              <a:rPr lang="en-GB" sz="1400" dirty="0">
                <a:solidFill>
                  <a:sysClr val="windowText" lastClr="000000"/>
                </a:solidFill>
              </a:rPr>
              <a:t>Start: increase participation in sport in order to improve the health of the nation, with a focus on priority groups</a:t>
            </a:r>
          </a:p>
          <a:p>
            <a:pPr algn="ctr"/>
            <a:r>
              <a:rPr lang="en-GB" sz="1400" dirty="0">
                <a:solidFill>
                  <a:sysClr val="windowText" lastClr="000000"/>
                </a:solidFill>
              </a:rPr>
              <a:t/>
            </a:r>
            <a:br>
              <a:rPr lang="en-GB" sz="1400" dirty="0">
                <a:solidFill>
                  <a:sysClr val="windowText" lastClr="000000"/>
                </a:solidFill>
              </a:rPr>
            </a:br>
            <a:r>
              <a:rPr lang="en-GB" sz="1400" dirty="0">
                <a:solidFill>
                  <a:sysClr val="windowText" lastClr="000000"/>
                </a:solidFill>
              </a:rPr>
              <a:t>Stay: retain people in sport through an effective network of clubs, sports facilities, coaches, volunteers and competitive opportunities.</a:t>
            </a:r>
          </a:p>
          <a:p>
            <a:pPr algn="ctr"/>
            <a:r>
              <a:rPr lang="en-GB" sz="1400" dirty="0">
                <a:solidFill>
                  <a:sysClr val="windowText" lastClr="000000"/>
                </a:solidFill>
              </a:rPr>
              <a:t/>
            </a:r>
            <a:br>
              <a:rPr lang="en-GB" sz="1400" dirty="0">
                <a:solidFill>
                  <a:sysClr val="windowText" lastClr="000000"/>
                </a:solidFill>
              </a:rPr>
            </a:br>
            <a:r>
              <a:rPr lang="en-GB" sz="1400" dirty="0">
                <a:solidFill>
                  <a:sysClr val="windowText" lastClr="000000"/>
                </a:solidFill>
              </a:rPr>
              <a:t>Succeed: create opportunities for Talented performance to achieve </a:t>
            </a:r>
            <a:r>
              <a:rPr lang="en-GB" sz="1400" dirty="0" smtClean="0">
                <a:solidFill>
                  <a:sysClr val="windowText" lastClr="000000"/>
                </a:solidFill>
              </a:rPr>
              <a:t>success</a:t>
            </a:r>
            <a:endParaRPr lang="en-GB" sz="1400" dirty="0">
              <a:solidFill>
                <a:sysClr val="windowText" lastClr="000000"/>
              </a:solidFill>
            </a:endParaRPr>
          </a:p>
        </p:txBody>
      </p:sp>
      <p:sp>
        <p:nvSpPr>
          <p:cNvPr id="14" name="TextBox 13"/>
          <p:cNvSpPr txBox="1"/>
          <p:nvPr/>
        </p:nvSpPr>
        <p:spPr>
          <a:xfrm>
            <a:off x="4602388" y="1640827"/>
            <a:ext cx="3393989" cy="3323987"/>
          </a:xfrm>
          <a:prstGeom prst="rect">
            <a:avLst/>
          </a:prstGeom>
          <a:solidFill>
            <a:srgbClr val="9E5E9B"/>
          </a:solidFill>
        </p:spPr>
        <p:txBody>
          <a:bodyPr wrap="square" rtlCol="0">
            <a:spAutoFit/>
          </a:bodyPr>
          <a:lstStyle/>
          <a:p>
            <a:pPr algn="ctr"/>
            <a:r>
              <a:rPr lang="en-GB" sz="1400" dirty="0">
                <a:solidFill>
                  <a:schemeClr val="bg1"/>
                </a:solidFill>
              </a:rPr>
              <a:t>top programs are designed to encourage people of all abilities to get involved in Sport. Top link is aimed at encouraging students in the 14-16 age category to organise and manage sports activities and dance festivals.</a:t>
            </a:r>
          </a:p>
          <a:p>
            <a:pPr algn="ctr"/>
            <a:r>
              <a:rPr lang="en-GB" sz="1400" dirty="0">
                <a:solidFill>
                  <a:schemeClr val="bg1"/>
                </a:solidFill>
              </a:rPr>
              <a:t/>
            </a:r>
            <a:br>
              <a:rPr lang="en-GB" sz="1400" dirty="0">
                <a:solidFill>
                  <a:schemeClr val="bg1"/>
                </a:solidFill>
              </a:rPr>
            </a:br>
            <a:r>
              <a:rPr lang="en-GB" sz="1400" dirty="0">
                <a:solidFill>
                  <a:schemeClr val="bg1"/>
                </a:solidFill>
              </a:rPr>
              <a:t>Students are taking physical education GCSE or taking a wart in, for example sports leadership are offered the opportunity to put their skills to good use. Experience as a leader or official may even count towards their </a:t>
            </a:r>
            <a:r>
              <a:rPr lang="en-GB" sz="1400" dirty="0" smtClean="0">
                <a:solidFill>
                  <a:schemeClr val="bg1"/>
                </a:solidFill>
              </a:rPr>
              <a:t>GCSE</a:t>
            </a:r>
            <a:r>
              <a:rPr lang="en-GB" sz="1400" dirty="0">
                <a:solidFill>
                  <a:schemeClr val="bg1"/>
                </a:solidFill>
              </a:rPr>
              <a:t>.</a:t>
            </a:r>
          </a:p>
        </p:txBody>
      </p:sp>
      <p:sp>
        <p:nvSpPr>
          <p:cNvPr id="15" name="TextBox 14"/>
          <p:cNvSpPr txBox="1"/>
          <p:nvPr/>
        </p:nvSpPr>
        <p:spPr>
          <a:xfrm>
            <a:off x="8479849" y="2135659"/>
            <a:ext cx="3393989" cy="1815882"/>
          </a:xfrm>
          <a:prstGeom prst="rect">
            <a:avLst/>
          </a:prstGeom>
          <a:solidFill>
            <a:schemeClr val="accent2"/>
          </a:solidFill>
        </p:spPr>
        <p:txBody>
          <a:bodyPr wrap="square" rtlCol="0">
            <a:spAutoFit/>
          </a:bodyPr>
          <a:lstStyle/>
          <a:p>
            <a:pPr algn="ctr"/>
            <a:r>
              <a:rPr lang="en-GB" sz="1400" dirty="0" smtClean="0">
                <a:solidFill>
                  <a:schemeClr val="bg1"/>
                </a:solidFill>
              </a:rPr>
              <a:t>Various </a:t>
            </a:r>
            <a:r>
              <a:rPr lang="en-GB" sz="1400" dirty="0">
                <a:solidFill>
                  <a:schemeClr val="bg1"/>
                </a:solidFill>
              </a:rPr>
              <a:t>supermarkets and other Enterprises run a volunteer programs in which vouchers collected by parents can be used by schools to buy a sporting and other equipment. </a:t>
            </a:r>
            <a:endParaRPr lang="en-GB" sz="1400" dirty="0" smtClean="0">
              <a:solidFill>
                <a:schemeClr val="bg1"/>
              </a:solidFill>
            </a:endParaRPr>
          </a:p>
          <a:p>
            <a:pPr algn="ctr"/>
            <a:endParaRPr lang="en-GB" sz="1400" dirty="0">
              <a:solidFill>
                <a:schemeClr val="bg1"/>
              </a:solidFill>
            </a:endParaRPr>
          </a:p>
          <a:p>
            <a:pPr algn="ctr"/>
            <a:r>
              <a:rPr lang="en-GB" sz="1400" dirty="0" smtClean="0">
                <a:solidFill>
                  <a:schemeClr val="bg1"/>
                </a:solidFill>
              </a:rPr>
              <a:t>One </a:t>
            </a:r>
            <a:r>
              <a:rPr lang="en-GB" sz="1400" dirty="0">
                <a:solidFill>
                  <a:schemeClr val="bg1"/>
                </a:solidFill>
              </a:rPr>
              <a:t>example of this is the active kids </a:t>
            </a:r>
            <a:r>
              <a:rPr lang="en-GB" sz="1400" dirty="0" smtClean="0">
                <a:solidFill>
                  <a:schemeClr val="bg1"/>
                </a:solidFill>
              </a:rPr>
              <a:t>program</a:t>
            </a:r>
            <a:endParaRPr lang="en-GB" sz="1400" dirty="0">
              <a:solidFill>
                <a:schemeClr val="bg1"/>
              </a:solidFill>
            </a:endParaRPr>
          </a:p>
        </p:txBody>
      </p:sp>
      <p:pic>
        <p:nvPicPr>
          <p:cNvPr id="16"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237644435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Which muscle allows what </a:t>
            </a:r>
            <a:r>
              <a:rPr lang="en-GB" dirty="0" smtClean="0"/>
              <a:t>movement</a:t>
            </a:r>
            <a:endParaRPr lang="en-GB" dirty="0"/>
          </a:p>
        </p:txBody>
      </p:sp>
      <p:pic>
        <p:nvPicPr>
          <p:cNvPr id="4"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6" name="Rectangle 5"/>
          <p:cNvSpPr/>
          <p:nvPr/>
        </p:nvSpPr>
        <p:spPr>
          <a:xfrm>
            <a:off x="2916641" y="5574652"/>
            <a:ext cx="554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to enlarge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4"/>
          <a:stretch>
            <a:fillRect/>
          </a:stretch>
        </p:blipFill>
        <p:spPr>
          <a:xfrm>
            <a:off x="4233863" y="2016119"/>
            <a:ext cx="2565282" cy="3395662"/>
          </a:xfrm>
          <a:prstGeom prst="rect">
            <a:avLst/>
          </a:prstGeom>
        </p:spPr>
      </p:pic>
    </p:spTree>
    <p:extLst>
      <p:ext uri="{BB962C8B-B14F-4D97-AF65-F5344CB8AC3E}">
        <p14:creationId xmlns:p14="http://schemas.microsoft.com/office/powerpoint/2010/main" val="106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exercise on the muscular system.</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Diagram 6"/>
          <p:cNvGraphicFramePr/>
          <p:nvPr>
            <p:extLst>
              <p:ext uri="{D42A27DB-BD31-4B8C-83A1-F6EECF244321}">
                <p14:modId xmlns:p14="http://schemas.microsoft.com/office/powerpoint/2010/main" val="2717078853"/>
              </p:ext>
            </p:extLst>
          </p:nvPr>
        </p:nvGraphicFramePr>
        <p:xfrm>
          <a:off x="3106057" y="1853248"/>
          <a:ext cx="6516914" cy="3816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0596875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muscular system.</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Diagram 6"/>
          <p:cNvGraphicFramePr/>
          <p:nvPr>
            <p:extLst>
              <p:ext uri="{D42A27DB-BD31-4B8C-83A1-F6EECF244321}">
                <p14:modId xmlns:p14="http://schemas.microsoft.com/office/powerpoint/2010/main" val="3423599698"/>
              </p:ext>
            </p:extLst>
          </p:nvPr>
        </p:nvGraphicFramePr>
        <p:xfrm>
          <a:off x="3106057" y="1853248"/>
          <a:ext cx="6516914" cy="3816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5756673"/>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major muscle groups (deltoid, trapezius, latissimus dorsi, pectorals, abdominals, biceps, triceps, gluteals, quadriceps, hamstrings, gastrocnemius).</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3" name="Picture 2"/>
          <p:cNvPicPr>
            <a:picLocks noChangeAspect="1"/>
          </p:cNvPicPr>
          <p:nvPr/>
        </p:nvPicPr>
        <p:blipFill>
          <a:blip r:embed="rId6">
            <a:clrChange>
              <a:clrFrom>
                <a:srgbClr val="284966"/>
              </a:clrFrom>
              <a:clrTo>
                <a:srgbClr val="284966">
                  <a:alpha val="0"/>
                </a:srgbClr>
              </a:clrTo>
            </a:clrChange>
          </a:blip>
          <a:stretch>
            <a:fillRect/>
          </a:stretch>
        </p:blipFill>
        <p:spPr>
          <a:xfrm>
            <a:off x="2695575" y="2747962"/>
            <a:ext cx="6800850" cy="13620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818785742"/>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Understand which physical activities benefit the major muscle groups.</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33675" y="2681287"/>
            <a:ext cx="6724650" cy="14954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69894829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role of muscles in movement (i.e. antagonist, agonist, the role of each muscle group)</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43200" y="2733675"/>
            <a:ext cx="6705600" cy="13906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960465841"/>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exercise on the muscular system.</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24150" y="2700337"/>
            <a:ext cx="6743700" cy="145732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73785691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muscular system.</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rotWithShape="1">
          <a:blip r:embed="rId6">
            <a:clrChange>
              <a:clrFrom>
                <a:srgbClr val="284966"/>
              </a:clrFrom>
              <a:clrTo>
                <a:srgbClr val="284966">
                  <a:alpha val="0"/>
                </a:srgbClr>
              </a:clrTo>
            </a:clrChange>
          </a:blip>
          <a:srcRect t="4648"/>
          <a:stretch/>
        </p:blipFill>
        <p:spPr>
          <a:xfrm>
            <a:off x="2686050" y="2763747"/>
            <a:ext cx="6819900" cy="1398677"/>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254102032"/>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major muscle groups (deltoid, trapezius, latissimus dorsi, pectorals, abdominals, biceps, triceps, gluteals, quadriceps, hamstrings, gastrocnemius).</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0337" y="2224087"/>
            <a:ext cx="6791325" cy="2409825"/>
          </a:xfrm>
          <a:prstGeom prst="rect">
            <a:avLst/>
          </a:prstGeom>
        </p:spPr>
      </p:pic>
    </p:spTree>
    <p:extLst>
      <p:ext uri="{BB962C8B-B14F-4D97-AF65-F5344CB8AC3E}">
        <p14:creationId xmlns:p14="http://schemas.microsoft.com/office/powerpoint/2010/main" val="276153420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Understand which physical activities benefit the major muscle groups.</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0337" y="2252662"/>
            <a:ext cx="6791325" cy="2352675"/>
          </a:xfrm>
          <a:prstGeom prst="rect">
            <a:avLst/>
          </a:prstGeom>
        </p:spPr>
      </p:pic>
    </p:spTree>
    <p:extLst>
      <p:ext uri="{BB962C8B-B14F-4D97-AF65-F5344CB8AC3E}">
        <p14:creationId xmlns:p14="http://schemas.microsoft.com/office/powerpoint/2010/main" val="2666359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sports participation pyramid (including the foundation, participation, performance and elite stages).</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Cloud Callout 8"/>
          <p:cNvSpPr/>
          <p:nvPr/>
        </p:nvSpPr>
        <p:spPr>
          <a:xfrm>
            <a:off x="8674038" y="1648335"/>
            <a:ext cx="3171598" cy="1691543"/>
          </a:xfrm>
          <a:prstGeom prst="cloudCallout">
            <a:avLst>
              <a:gd name="adj1" fmla="val -77059"/>
              <a:gd name="adj2" fmla="val 29681"/>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prstClr val="white"/>
                </a:solidFill>
              </a:rPr>
              <a:t>Elite/Excellent this page is the peak of the pyramid where individual are reaching sporting excellence</a:t>
            </a:r>
          </a:p>
        </p:txBody>
      </p:sp>
      <p:sp>
        <p:nvSpPr>
          <p:cNvPr id="10" name="Cloud Callout 9"/>
          <p:cNvSpPr/>
          <p:nvPr/>
        </p:nvSpPr>
        <p:spPr>
          <a:xfrm>
            <a:off x="8674038" y="3611493"/>
            <a:ext cx="3171598" cy="1691543"/>
          </a:xfrm>
          <a:prstGeom prst="cloudCallout">
            <a:avLst>
              <a:gd name="adj1" fmla="val -80335"/>
              <a:gd name="adj2" fmla="val 8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Participation: </a:t>
            </a:r>
            <a:r>
              <a:rPr lang="en-GB" sz="1200" dirty="0"/>
              <a:t>this is the stage when young people begin to participate regularly in specific activity for </a:t>
            </a:r>
            <a:r>
              <a:rPr lang="en-GB" sz="1200" dirty="0" smtClean="0"/>
              <a:t>enjoyment</a:t>
            </a:r>
            <a:endParaRPr lang="en-GB" sz="1200" dirty="0"/>
          </a:p>
        </p:txBody>
      </p:sp>
      <p:sp>
        <p:nvSpPr>
          <p:cNvPr id="12" name="Cloud Callout 11"/>
          <p:cNvSpPr/>
          <p:nvPr/>
        </p:nvSpPr>
        <p:spPr>
          <a:xfrm>
            <a:off x="-127062" y="3241964"/>
            <a:ext cx="3171598" cy="2332689"/>
          </a:xfrm>
          <a:prstGeom prst="cloudCallout">
            <a:avLst>
              <a:gd name="adj1" fmla="val 56635"/>
              <a:gd name="adj2" fmla="val 39638"/>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Foundation: this is the base of the pyramid at this stage most participants are likely to be learning /experimenting basic sporting skills. </a:t>
            </a:r>
            <a:endParaRPr lang="en-GB" sz="1050" dirty="0" smtClean="0"/>
          </a:p>
          <a:p>
            <a:pPr algn="ctr"/>
            <a:endParaRPr lang="en-GB" sz="1050" dirty="0" smtClean="0"/>
          </a:p>
          <a:p>
            <a:pPr algn="ctr"/>
            <a:r>
              <a:rPr lang="en-GB" sz="1050" dirty="0" smtClean="0"/>
              <a:t>The </a:t>
            </a:r>
            <a:r>
              <a:rPr lang="en-GB" sz="1050" dirty="0"/>
              <a:t>type of activity which contribute to the stage include primary PE lessons, top play activities, multi sports sessions</a:t>
            </a:r>
            <a:r>
              <a:rPr lang="en-GB" sz="1050" dirty="0" smtClean="0"/>
              <a:t>.</a:t>
            </a:r>
            <a:endParaRPr lang="en-GB" sz="1050" dirty="0">
              <a:solidFill>
                <a:prstClr val="white"/>
              </a:solidFill>
            </a:endParaRPr>
          </a:p>
        </p:txBody>
      </p:sp>
      <p:sp>
        <p:nvSpPr>
          <p:cNvPr id="11" name="Cloud Callout 10"/>
          <p:cNvSpPr/>
          <p:nvPr/>
        </p:nvSpPr>
        <p:spPr>
          <a:xfrm>
            <a:off x="226229" y="1429402"/>
            <a:ext cx="3171598" cy="1691543"/>
          </a:xfrm>
          <a:prstGeom prst="cloudCallout">
            <a:avLst>
              <a:gd name="adj1" fmla="val 53686"/>
              <a:gd name="adj2" fmla="val 62367"/>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Performance: during this stage young people begin to concentrate on sport specific skills and to develop talent in specific Sports</a:t>
            </a:r>
          </a:p>
        </p:txBody>
      </p:sp>
      <p:graphicFrame>
        <p:nvGraphicFramePr>
          <p:cNvPr id="5" name="Diagram 4"/>
          <p:cNvGraphicFramePr/>
          <p:nvPr>
            <p:extLst>
              <p:ext uri="{D42A27DB-BD31-4B8C-83A1-F6EECF244321}">
                <p14:modId xmlns:p14="http://schemas.microsoft.com/office/powerpoint/2010/main" val="2961884625"/>
              </p:ext>
            </p:extLst>
          </p:nvPr>
        </p:nvGraphicFramePr>
        <p:xfrm>
          <a:off x="2032000" y="2109355"/>
          <a:ext cx="6914573" cy="40289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2580779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role of muscles in movement (i.e. antagonist, agonist, the role of each muscle group)</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67000" y="2247900"/>
            <a:ext cx="6858000" cy="2362200"/>
          </a:xfrm>
          <a:prstGeom prst="rect">
            <a:avLst/>
          </a:prstGeom>
        </p:spPr>
      </p:pic>
    </p:spTree>
    <p:extLst>
      <p:ext uri="{BB962C8B-B14F-4D97-AF65-F5344CB8AC3E}">
        <p14:creationId xmlns:p14="http://schemas.microsoft.com/office/powerpoint/2010/main" val="298891783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exercise on the muscular system.</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9862" y="1800225"/>
            <a:ext cx="6772275" cy="3257550"/>
          </a:xfrm>
          <a:prstGeom prst="rect">
            <a:avLst/>
          </a:prstGeom>
        </p:spPr>
      </p:pic>
    </p:spTree>
    <p:extLst>
      <p:ext uri="{BB962C8B-B14F-4D97-AF65-F5344CB8AC3E}">
        <p14:creationId xmlns:p14="http://schemas.microsoft.com/office/powerpoint/2010/main" val="378552786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muscular system.</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86050" y="1885950"/>
            <a:ext cx="6819900" cy="3086100"/>
          </a:xfrm>
          <a:prstGeom prst="rect">
            <a:avLst/>
          </a:prstGeom>
        </p:spPr>
      </p:pic>
    </p:spTree>
    <p:extLst>
      <p:ext uri="{BB962C8B-B14F-4D97-AF65-F5344CB8AC3E}">
        <p14:creationId xmlns:p14="http://schemas.microsoft.com/office/powerpoint/2010/main" val="2365412310"/>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major muscle groups (deltoid, trapezius, latissimus dorsi, pectorals, abdominals, biceps, triceps, gluteals, quadriceps, hamstrings, gastrocnemius).</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Explain the immediate effects of exercise on the Muscular System (6)</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97903458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Understand which physical activities benefit the major muscle groups.</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dirty="0"/>
          </a:p>
        </p:txBody>
      </p:sp>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Describe 2 long term effects of exercise on the Muscular System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08152080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role of muscles in movement (i.e. antagonist, agonist, the role of each muscle group)</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09552"/>
            <a:ext cx="8243299" cy="40084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dirty="0"/>
              <a:t>Describe what is happening during a bicep curl in the flexion stage with reference to the muscles (6)</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55560382"/>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exercise on the muscular system.</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dirty="0"/>
              <a:t>How can a healthy, balanced diet have an effect on your Muscular System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6735116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muscular system.</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dirty="0"/>
              <a:t>Describe atrophy and suggest why it would happen?</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52695850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major muscle groups (deltoid, trapezius, latissimus dorsi, pectorals, abdominals, biceps, triceps, gluteals, quadriceps, hamstrings, gastrocnemius).</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7" name="Content Placeholder 6"/>
          <p:cNvSpPr>
            <a:spLocks noGrp="1"/>
          </p:cNvSpPr>
          <p:nvPr>
            <p:ph idx="1"/>
          </p:nvPr>
        </p:nvSpPr>
        <p:spPr/>
        <p:txBody>
          <a:bodyPr/>
          <a:lstStyle/>
          <a:p>
            <a:endParaRPr lang="en-GB" dirty="0"/>
          </a:p>
        </p:txBody>
      </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970567" y="1853248"/>
            <a:ext cx="8243299" cy="400846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Explain the immediate effects of exercise on the Muscular System (6)</a:t>
            </a:r>
          </a:p>
          <a:p>
            <a:r>
              <a:rPr lang="en-GB" dirty="0"/>
              <a:t> </a:t>
            </a:r>
            <a:endParaRPr lang="en-GB" dirty="0" smtClean="0"/>
          </a:p>
          <a:p>
            <a:pPr algn="ctr"/>
            <a:r>
              <a:rPr lang="en-GB" dirty="0" smtClean="0">
                <a:solidFill>
                  <a:schemeClr val="bg1"/>
                </a:solidFill>
              </a:rPr>
              <a:t>Any of the following:</a:t>
            </a:r>
          </a:p>
          <a:p>
            <a:pPr algn="ctr"/>
            <a:endParaRPr lang="en-GB" dirty="0" smtClean="0">
              <a:solidFill>
                <a:schemeClr val="bg1"/>
              </a:solidFill>
            </a:endParaRPr>
          </a:p>
          <a:p>
            <a:r>
              <a:rPr lang="en-GB" dirty="0" smtClean="0">
                <a:solidFill>
                  <a:schemeClr val="bg1"/>
                </a:solidFill>
              </a:rPr>
              <a:t>Working muscles produce heat, muscle contract and relax, ache in muscles, demand for more oxygen, build up of lactic acid, blood shunted to working muscles, cardiac muscles work harder, muscles fatigue</a:t>
            </a:r>
            <a:endParaRPr lang="en-GB" dirty="0">
              <a:solidFill>
                <a:schemeClr val="bg1"/>
              </a:solidFill>
            </a:endParaRPr>
          </a:p>
        </p:txBody>
      </p:sp>
    </p:spTree>
    <p:extLst>
      <p:ext uri="{BB962C8B-B14F-4D97-AF65-F5344CB8AC3E}">
        <p14:creationId xmlns:p14="http://schemas.microsoft.com/office/powerpoint/2010/main" val="2699318167"/>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6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which physical activities benefit the major muscle groups.</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sp>
        <p:nvSpPr>
          <p:cNvPr id="7" name="Content Placeholder 6"/>
          <p:cNvSpPr>
            <a:spLocks noGrp="1"/>
          </p:cNvSpPr>
          <p:nvPr>
            <p:ph idx="1"/>
          </p:nvPr>
        </p:nvSpPr>
        <p:spPr/>
        <p:txBody>
          <a:bodyPr/>
          <a:lstStyle/>
          <a:p>
            <a:endParaRPr lang="en-GB" dirty="0"/>
          </a:p>
        </p:txBody>
      </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970567" y="1853248"/>
            <a:ext cx="8243299" cy="400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Describe </a:t>
            </a:r>
            <a:r>
              <a:rPr lang="en-GB" dirty="0"/>
              <a:t>2 long term effects of exercise on the Muscular System (2</a:t>
            </a:r>
            <a:r>
              <a:rPr lang="en-GB" dirty="0" smtClean="0"/>
              <a:t>)</a:t>
            </a:r>
          </a:p>
          <a:p>
            <a:pPr algn="ctr"/>
            <a:endParaRPr lang="en-GB" dirty="0" smtClean="0"/>
          </a:p>
          <a:p>
            <a:pPr algn="ctr"/>
            <a:r>
              <a:rPr lang="en-GB" dirty="0" smtClean="0">
                <a:solidFill>
                  <a:schemeClr val="bg1"/>
                </a:solidFill>
              </a:rPr>
              <a:t>Any of the following </a:t>
            </a:r>
          </a:p>
          <a:p>
            <a:pPr algn="ctr"/>
            <a:endParaRPr lang="en-GB" dirty="0"/>
          </a:p>
          <a:p>
            <a:pPr algn="ctr"/>
            <a:r>
              <a:rPr lang="en-GB" dirty="0" smtClean="0">
                <a:solidFill>
                  <a:schemeClr val="bg1"/>
                </a:solidFill>
              </a:rPr>
              <a:t>Hypertrophy, Increase muscle size, Increase muscular endurance, Increase muscular strength</a:t>
            </a:r>
          </a:p>
          <a:p>
            <a:pPr algn="ctr"/>
            <a:endParaRPr lang="en-GB" dirty="0"/>
          </a:p>
        </p:txBody>
      </p:sp>
    </p:spTree>
    <p:extLst>
      <p:ext uri="{BB962C8B-B14F-4D97-AF65-F5344CB8AC3E}">
        <p14:creationId xmlns:p14="http://schemas.microsoft.com/office/powerpoint/2010/main" val="1445433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39778196"/>
              </p:ext>
            </p:extLst>
          </p:nvPr>
        </p:nvGraphicFramePr>
        <p:xfrm>
          <a:off x="0" y="764581"/>
          <a:ext cx="12192000" cy="6093419"/>
        </p:xfrm>
        <a:graphic>
          <a:graphicData uri="http://schemas.openxmlformats.org/drawingml/2006/table">
            <a:tbl>
              <a:tblPr firstRow="1" bandRow="1">
                <a:tableStyleId>{5C22544A-7EE6-4342-B048-85BDC9FD1C3A}</a:tableStyleId>
              </a:tblPr>
              <a:tblGrid>
                <a:gridCol w="2032000"/>
                <a:gridCol w="2032000"/>
                <a:gridCol w="2032000"/>
                <a:gridCol w="2032000"/>
                <a:gridCol w="2032000"/>
                <a:gridCol w="2032000"/>
              </a:tblGrid>
              <a:tr h="1563315">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Answers</a:t>
                      </a:r>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dirty="0" smtClean="0"/>
                        <a:t>6 Mark Questions- </a:t>
                      </a:r>
                      <a:r>
                        <a:rPr lang="en-GB" sz="1600" b="1" dirty="0" smtClean="0">
                          <a:latin typeface="Cambria" panose="02040503050406030204" pitchFamily="18" charset="0"/>
                          <a:ea typeface="Cambria" panose="02040503050406030204" pitchFamily="18" charset="0"/>
                          <a:cs typeface="Arial" panose="020B0604020202020204" pitchFamily="34" charset="0"/>
                        </a:rPr>
                        <a:t>Healthy, active lifestyles (HAL) and how they can benefit you</a:t>
                      </a:r>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886823">
                <a:tc>
                  <a:txBody>
                    <a:bodyPr/>
                    <a:lstStyle/>
                    <a:p>
                      <a:pPr algn="ctr"/>
                      <a:r>
                        <a:rPr lang="en-GB" sz="1400" kern="1200" dirty="0" smtClean="0">
                          <a:solidFill>
                            <a:schemeClr val="dk1"/>
                          </a:solidFill>
                          <a:effectLst/>
                          <a:latin typeface="Cambria" panose="02040503050406030204" pitchFamily="18" charset="0"/>
                          <a:ea typeface="Cambria" panose="02040503050406030204" pitchFamily="18" charset="0"/>
                          <a:cs typeface="Arial" panose="020B0604020202020204" pitchFamily="34" charset="0"/>
                        </a:rPr>
                        <a:t>Explain what makes up a HAL</a:t>
                      </a: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324830">
                <a:tc>
                  <a:txBody>
                    <a:bodyPr/>
                    <a:lstStyle/>
                    <a:p>
                      <a:pPr algn="ctr">
                        <a:spcAft>
                          <a:spcPts val="0"/>
                        </a:spcAft>
                      </a:pPr>
                      <a:r>
                        <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Classify the benefits of a HAL into 3 categories (mental, social &amp; physical).</a:t>
                      </a: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93621">
                <a:tc>
                  <a:txBody>
                    <a:bodyPr/>
                    <a:lstStyle/>
                    <a:p>
                      <a:pPr algn="ctr">
                        <a:spcAft>
                          <a:spcPts val="0"/>
                        </a:spcAft>
                      </a:pPr>
                      <a:r>
                        <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Describe the 6 main benefits of physical activity.</a:t>
                      </a: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324830">
                <a:tc>
                  <a:txBody>
                    <a:bodyPr/>
                    <a:lstStyle/>
                    <a:p>
                      <a:pPr algn="ctr">
                        <a:spcAft>
                          <a:spcPts val="0"/>
                        </a:spcAft>
                      </a:pPr>
                      <a:r>
                        <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Explain the </a:t>
                      </a:r>
                      <a:r>
                        <a:rPr lang="en-GB" sz="1400" kern="1200" dirty="0" smtClean="0">
                          <a:solidFill>
                            <a:schemeClr val="dk1"/>
                          </a:solidFill>
                          <a:effectLst/>
                          <a:latin typeface="Cambria" panose="02040503050406030204" pitchFamily="18" charset="0"/>
                          <a:ea typeface="Cambria" panose="02040503050406030204" pitchFamily="18" charset="0"/>
                          <a:cs typeface="Arial" panose="020B0604020202020204" pitchFamily="34" charset="0"/>
                        </a:rPr>
                        <a:t>why </a:t>
                      </a:r>
                      <a:r>
                        <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people take part </a:t>
                      </a:r>
                      <a:r>
                        <a:rPr lang="en-GB" sz="1400" kern="1200" dirty="0" smtClean="0">
                          <a:solidFill>
                            <a:schemeClr val="dk1"/>
                          </a:solidFill>
                          <a:effectLst/>
                          <a:latin typeface="Cambria" panose="02040503050406030204" pitchFamily="18" charset="0"/>
                          <a:ea typeface="Cambria" panose="02040503050406030204" pitchFamily="18" charset="0"/>
                          <a:cs typeface="Arial" panose="020B0604020202020204" pitchFamily="34" charset="0"/>
                        </a:rPr>
                        <a:t>in </a:t>
                      </a:r>
                      <a:r>
                        <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sport (5 main ones).</a:t>
                      </a: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3181350" y="0"/>
            <a:ext cx="6096000" cy="707886"/>
          </a:xfrm>
          <a:prstGeom prst="rect">
            <a:avLst/>
          </a:prstGeom>
        </p:spPr>
        <p:txBody>
          <a:bodyPr>
            <a:spAutoFit/>
          </a:bodyPr>
          <a:lstStyle/>
          <a:p>
            <a:pPr algn="ctr">
              <a:defRPr/>
            </a:pPr>
            <a:r>
              <a:rPr lang="en-GB" sz="2000" b="1" dirty="0">
                <a:latin typeface="Cambria" panose="02040503050406030204" pitchFamily="18" charset="0"/>
                <a:ea typeface="Cambria" panose="02040503050406030204" pitchFamily="18" charset="0"/>
                <a:cs typeface="Arial" panose="020B0604020202020204" pitchFamily="34" charset="0"/>
              </a:rPr>
              <a:t>Topic 1.1.1: Healthy, active lifestyles (HAL) and how they can benefit you</a:t>
            </a:r>
          </a:p>
        </p:txBody>
      </p:sp>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6" y="2396218"/>
            <a:ext cx="1577295" cy="705822"/>
          </a:xfrm>
          <a:prstGeom prst="rect">
            <a:avLst/>
          </a:prstGeom>
        </p:spPr>
      </p:pic>
      <p:pic>
        <p:nvPicPr>
          <p:cNvPr id="6" name="Picture 5">
            <a:hlinkClick r:id="rId4"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5" y="3571875"/>
            <a:ext cx="1577295" cy="705822"/>
          </a:xfrm>
          <a:prstGeom prst="rect">
            <a:avLst/>
          </a:prstGeom>
        </p:spPr>
      </p:pic>
      <p:pic>
        <p:nvPicPr>
          <p:cNvPr id="7" name="Picture 6">
            <a:hlinkClick r:id="rId5"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4" y="4616904"/>
            <a:ext cx="1577295" cy="705822"/>
          </a:xfrm>
          <a:prstGeom prst="rect">
            <a:avLst/>
          </a:prstGeom>
        </p:spPr>
      </p:pic>
      <p:pic>
        <p:nvPicPr>
          <p:cNvPr id="8" name="Picture 7">
            <a:hlinkClick r:id="rId6"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138" y="5813005"/>
            <a:ext cx="1577295" cy="705822"/>
          </a:xfrm>
          <a:prstGeom prst="rect">
            <a:avLst/>
          </a:prstGeom>
        </p:spPr>
      </p:pic>
      <p:pic>
        <p:nvPicPr>
          <p:cNvPr id="10" name="Picture 9">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5538" y="2396218"/>
            <a:ext cx="1321147" cy="823536"/>
          </a:xfrm>
          <a:prstGeom prst="rect">
            <a:avLst/>
          </a:prstGeom>
        </p:spPr>
      </p:pic>
      <p:pic>
        <p:nvPicPr>
          <p:cNvPr id="11" name="Picture 10">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8" y="3454161"/>
            <a:ext cx="1321147" cy="823536"/>
          </a:xfrm>
          <a:prstGeom prst="rect">
            <a:avLst/>
          </a:prstGeom>
        </p:spPr>
      </p:pic>
      <p:pic>
        <p:nvPicPr>
          <p:cNvPr id="12" name="Picture 11">
            <a:hlinkClick r:id="rId11"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7" y="4616904"/>
            <a:ext cx="1321147" cy="823536"/>
          </a:xfrm>
          <a:prstGeom prst="rect">
            <a:avLst/>
          </a:prstGeom>
        </p:spPr>
      </p:pic>
      <p:pic>
        <p:nvPicPr>
          <p:cNvPr id="13" name="Picture 12">
            <a:hlinkClick r:id="rId12"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7" y="5778608"/>
            <a:ext cx="1321147" cy="823536"/>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80" y="2293600"/>
            <a:ext cx="1074405" cy="969696"/>
          </a:xfrm>
          <a:prstGeom prst="rect">
            <a:avLst/>
          </a:prstGeom>
        </p:spPr>
      </p:pic>
      <p:pic>
        <p:nvPicPr>
          <p:cNvPr id="15" name="Picture 14">
            <a:hlinkClick r:id="rId15"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9" y="3373804"/>
            <a:ext cx="1074405" cy="969696"/>
          </a:xfrm>
          <a:prstGeom prst="rect">
            <a:avLst/>
          </a:prstGeom>
        </p:spPr>
      </p:pic>
      <p:pic>
        <p:nvPicPr>
          <p:cNvPr id="16" name="Picture 15">
            <a:hlinkClick r:id="rId16"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8" y="4533930"/>
            <a:ext cx="1074405" cy="969696"/>
          </a:xfrm>
          <a:prstGeom prst="rect">
            <a:avLst/>
          </a:prstGeom>
        </p:spPr>
      </p:pic>
      <p:pic>
        <p:nvPicPr>
          <p:cNvPr id="17" name="Picture 16">
            <a:hlinkClick r:id="rId17"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7" y="5721789"/>
            <a:ext cx="1074405" cy="969696"/>
          </a:xfrm>
          <a:prstGeom prst="rect">
            <a:avLst/>
          </a:prstGeom>
        </p:spPr>
      </p:pic>
      <p:pic>
        <p:nvPicPr>
          <p:cNvPr id="18" name="Picture 17">
            <a:hlinkClick r:id="rId18"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3" y="2250058"/>
            <a:ext cx="1074405" cy="969696"/>
          </a:xfrm>
          <a:prstGeom prst="rect">
            <a:avLst/>
          </a:prstGeom>
        </p:spPr>
      </p:pic>
      <p:pic>
        <p:nvPicPr>
          <p:cNvPr id="19" name="Picture 18">
            <a:hlinkClick r:id="rId19"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2" y="3330262"/>
            <a:ext cx="1074405" cy="969696"/>
          </a:xfrm>
          <a:prstGeom prst="rect">
            <a:avLst/>
          </a:prstGeom>
        </p:spPr>
      </p:pic>
      <p:pic>
        <p:nvPicPr>
          <p:cNvPr id="20" name="Picture 19">
            <a:hlinkClick r:id="rId20"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1" y="4490388"/>
            <a:ext cx="1074405" cy="969696"/>
          </a:xfrm>
          <a:prstGeom prst="rect">
            <a:avLst/>
          </a:prstGeom>
        </p:spPr>
      </p:pic>
      <p:pic>
        <p:nvPicPr>
          <p:cNvPr id="21" name="Picture 20">
            <a:hlinkClick r:id="rId21"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0" y="5678247"/>
            <a:ext cx="1074405" cy="969696"/>
          </a:xfrm>
          <a:prstGeom prst="rect">
            <a:avLst/>
          </a:prstGeom>
        </p:spPr>
      </p:pic>
      <p:pic>
        <p:nvPicPr>
          <p:cNvPr id="23" name="Picture 2" descr="http://saphanatutorial.com/wp-content/uploads/2013/12/SAP-HANA-Questions.jpg">
            <a:hlinkClick r:id="rId22"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2510971"/>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aphanatutorial.com/wp-content/uploads/2013/12/SAP-HANA-Questions.jpg">
            <a:hlinkClick r:id="rId24"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3454161"/>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aphanatutorial.com/wp-content/uploads/2013/12/SAP-HANA-Questions.jpg">
            <a:hlinkClick r:id="rId25"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4685458"/>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aphanatutorial.com/wp-content/uploads/2013/12/SAP-HANA-Questions.jpg">
            <a:hlinkClick r:id="rId25"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5938122"/>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6" action="ppaction://hlinksldjump"/>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775" y="29542"/>
            <a:ext cx="1739699" cy="678344"/>
          </a:xfrm>
          <a:prstGeom prst="rect">
            <a:avLst/>
          </a:prstGeom>
        </p:spPr>
      </p:pic>
    </p:spTree>
    <p:extLst>
      <p:ext uri="{BB962C8B-B14F-4D97-AF65-F5344CB8AC3E}">
        <p14:creationId xmlns:p14="http://schemas.microsoft.com/office/powerpoint/2010/main" val="13809184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6" name="Horizontal Scroll 15"/>
          <p:cNvSpPr/>
          <p:nvPr/>
        </p:nvSpPr>
        <p:spPr>
          <a:xfrm>
            <a:off x="556305" y="3503488"/>
            <a:ext cx="1991686" cy="1232899"/>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Click picture to enlarge </a:t>
            </a:r>
            <a:endParaRPr lang="en-GB" dirty="0"/>
          </a:p>
        </p:txBody>
      </p:sp>
      <p:pic>
        <p:nvPicPr>
          <p:cNvPr id="5" name="Picture 4"/>
          <p:cNvPicPr>
            <a:picLocks noChangeAspect="1"/>
          </p:cNvPicPr>
          <p:nvPr/>
        </p:nvPicPr>
        <p:blipFill>
          <a:blip r:embed="rId5"/>
          <a:stretch>
            <a:fillRect/>
          </a:stretch>
        </p:blipFill>
        <p:spPr>
          <a:xfrm>
            <a:off x="2885753" y="1774351"/>
            <a:ext cx="5837006" cy="4498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47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role of muscles in movement (i.e. antagonist, agonist, the role of each muscle group)</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dirty="0"/>
              <a:t>Describe what is happening during a bicep curl in the flexion stage with reference to the muscles (6)</a:t>
            </a:r>
          </a:p>
          <a:p>
            <a:pPr algn="ctr"/>
            <a:r>
              <a:rPr lang="en-GB" dirty="0"/>
              <a:t> </a:t>
            </a:r>
            <a:endParaRPr lang="en-GB" dirty="0" smtClean="0"/>
          </a:p>
          <a:p>
            <a:pPr algn="ctr"/>
            <a:r>
              <a:rPr lang="en-GB" dirty="0" smtClean="0"/>
              <a:t>Marks for the following points </a:t>
            </a:r>
          </a:p>
          <a:p>
            <a:pPr algn="ctr"/>
            <a:endParaRPr lang="en-GB" dirty="0"/>
          </a:p>
          <a:p>
            <a:pPr algn="ctr"/>
            <a:r>
              <a:rPr lang="en-GB" dirty="0" smtClean="0">
                <a:solidFill>
                  <a:schemeClr val="bg1"/>
                </a:solidFill>
              </a:rPr>
              <a:t>Bicep contracts is prime mover, shortens, is agonist, origin is shoulder, insertion is radius</a:t>
            </a:r>
          </a:p>
          <a:p>
            <a:pPr algn="ctr"/>
            <a:r>
              <a:rPr lang="en-GB" dirty="0" smtClean="0">
                <a:solidFill>
                  <a:schemeClr val="bg1"/>
                </a:solidFill>
              </a:rPr>
              <a:t>Triceps relaxes, lengthens, is antagonist, origin is shoulder, insertion is ulna,</a:t>
            </a:r>
          </a:p>
          <a:p>
            <a:pPr algn="ctr"/>
            <a:r>
              <a:rPr lang="en-GB" dirty="0" smtClean="0">
                <a:solidFill>
                  <a:schemeClr val="bg1"/>
                </a:solidFill>
              </a:rPr>
              <a:t>Isotonic contraction</a:t>
            </a:r>
            <a:endParaRPr lang="en-GB" dirty="0">
              <a:solidFill>
                <a:schemeClr val="bg1"/>
              </a:solidFill>
            </a:endParaRPr>
          </a:p>
        </p:txBody>
      </p:sp>
    </p:spTree>
    <p:extLst>
      <p:ext uri="{BB962C8B-B14F-4D97-AF65-F5344CB8AC3E}">
        <p14:creationId xmlns:p14="http://schemas.microsoft.com/office/powerpoint/2010/main" val="2510141741"/>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Identify and explain the immediate and short-term effects of participation in exercise on the muscular system.</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dirty="0"/>
              <a:t>How can a healthy, balanced diet have an effect on your Muscular System (2)</a:t>
            </a:r>
          </a:p>
          <a:p>
            <a:pPr algn="ctr"/>
            <a:r>
              <a:rPr lang="en-GB" dirty="0"/>
              <a:t> </a:t>
            </a:r>
          </a:p>
          <a:p>
            <a:pPr algn="ctr"/>
            <a:r>
              <a:rPr lang="en-GB" dirty="0" smtClean="0">
                <a:solidFill>
                  <a:schemeClr val="bg1"/>
                </a:solidFill>
              </a:rPr>
              <a:t>Proteins repair tissue, Protein build body cells, Proteins build muscle mass</a:t>
            </a:r>
            <a:endParaRPr lang="en-GB" dirty="0">
              <a:solidFill>
                <a:schemeClr val="bg1"/>
              </a:solidFill>
            </a:endParaRPr>
          </a:p>
        </p:txBody>
      </p:sp>
    </p:spTree>
    <p:extLst>
      <p:ext uri="{BB962C8B-B14F-4D97-AF65-F5344CB8AC3E}">
        <p14:creationId xmlns:p14="http://schemas.microsoft.com/office/powerpoint/2010/main" val="104296795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muscular system.</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dirty="0"/>
              <a:t>Describe </a:t>
            </a:r>
            <a:r>
              <a:rPr lang="en-GB" dirty="0" smtClean="0"/>
              <a:t>atrophy and suggest why it would happen?</a:t>
            </a:r>
          </a:p>
          <a:p>
            <a:pPr lvl="0" algn="ctr"/>
            <a:endParaRPr lang="en-GB" dirty="0">
              <a:solidFill>
                <a:schemeClr val="bg1"/>
              </a:solidFill>
            </a:endParaRPr>
          </a:p>
          <a:p>
            <a:pPr lvl="0" algn="ctr"/>
            <a:r>
              <a:rPr lang="en-GB" dirty="0" smtClean="0">
                <a:solidFill>
                  <a:schemeClr val="bg1"/>
                </a:solidFill>
              </a:rPr>
              <a:t>Muscle reduce in size and strength after injury or lack of exercise</a:t>
            </a:r>
            <a:endParaRPr lang="en-GB" dirty="0">
              <a:solidFill>
                <a:schemeClr val="bg1"/>
              </a:solidFill>
            </a:endParaRPr>
          </a:p>
        </p:txBody>
      </p:sp>
    </p:spTree>
    <p:extLst>
      <p:ext uri="{BB962C8B-B14F-4D97-AF65-F5344CB8AC3E}">
        <p14:creationId xmlns:p14="http://schemas.microsoft.com/office/powerpoint/2010/main" val="1430428082"/>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75778265"/>
              </p:ext>
            </p:extLst>
          </p:nvPr>
        </p:nvGraphicFramePr>
        <p:xfrm>
          <a:off x="0" y="646214"/>
          <a:ext cx="12192000" cy="5345121"/>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1007611">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400" dirty="0" smtClean="0"/>
                        <a:t>6 </a:t>
                      </a:r>
                      <a:r>
                        <a:rPr lang="en-GB" sz="1400" baseline="0" dirty="0" smtClean="0"/>
                        <a:t>Mark Questions  - on </a:t>
                      </a:r>
                      <a:r>
                        <a:rPr lang="en-GB" sz="1400" b="1" dirty="0" smtClean="0"/>
                        <a:t>A healthy, active lifestyle and your muscular system </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973811">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Understand the potential for injuries such as strains and muscle atrophy.</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604566">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Identify the common treatments for injuries (RICE)</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23019">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Understand the need for rest.</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36114">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Understand the effect of the diet on the muscular system.</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178136" y="0"/>
            <a:ext cx="6096000" cy="707886"/>
          </a:xfrm>
          <a:prstGeom prst="rect">
            <a:avLst/>
          </a:prstGeom>
        </p:spPr>
        <p:txBody>
          <a:bodyPr>
            <a:spAutoFit/>
          </a:bodyPr>
          <a:lstStyle/>
          <a:p>
            <a:pPr algn="ctr"/>
            <a:r>
              <a:rPr lang="en-GB" sz="2000" b="1" dirty="0"/>
              <a:t>Topic 1.2.4: A healthy, active lifestyle and your muscular system – Part </a:t>
            </a:r>
            <a:r>
              <a:rPr lang="en-GB" sz="2000" b="1" dirty="0" smtClean="0"/>
              <a:t>2</a:t>
            </a:r>
            <a:endParaRPr lang="en-GB" sz="2000" b="1"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8" name="Picture 37">
            <a:hlinkClick r:id="rId18"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1" name="Picture 40">
            <a:hlinkClick r:id="rId1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3" name="Picture 42">
            <a:hlinkClick r:id="rId20"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1"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29"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0" action="ppaction://hlinksldjump"/>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32" action="ppaction://hlinksldjump"/>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spTree>
    <p:extLst>
      <p:ext uri="{BB962C8B-B14F-4D97-AF65-F5344CB8AC3E}">
        <p14:creationId xmlns:p14="http://schemas.microsoft.com/office/powerpoint/2010/main" val="2494008217"/>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Understand the potential for injuries such as strains and muscle atrophy.</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sp>
        <p:nvSpPr>
          <p:cNvPr id="3" name="Rectangle 2"/>
          <p:cNvSpPr/>
          <p:nvPr/>
        </p:nvSpPr>
        <p:spPr>
          <a:xfrm>
            <a:off x="3036393" y="1623600"/>
            <a:ext cx="6096000" cy="646331"/>
          </a:xfrm>
          <a:prstGeom prst="rect">
            <a:avLst/>
          </a:prstGeom>
        </p:spPr>
        <p:txBody>
          <a:bodyPr>
            <a:spAutoFit/>
          </a:bodyPr>
          <a:lstStyle/>
          <a:p>
            <a:pPr algn="ctr"/>
            <a:r>
              <a:rPr lang="en-GB" b="1" dirty="0">
                <a:solidFill>
                  <a:schemeClr val="bg1"/>
                </a:solidFill>
                <a:latin typeface="verdana" panose="020B0604030504040204" pitchFamily="34" charset="0"/>
              </a:rPr>
              <a:t>Injuries occur in two ways; externally or internally.</a:t>
            </a:r>
            <a:endParaRPr lang="en-GB" dirty="0">
              <a:solidFill>
                <a:schemeClr val="bg1"/>
              </a:solidFill>
            </a:endParaRPr>
          </a:p>
        </p:txBody>
      </p:sp>
      <p:graphicFrame>
        <p:nvGraphicFramePr>
          <p:cNvPr id="6" name="Diagram 5"/>
          <p:cNvGraphicFramePr/>
          <p:nvPr>
            <p:extLst>
              <p:ext uri="{D42A27DB-BD31-4B8C-83A1-F6EECF244321}">
                <p14:modId xmlns:p14="http://schemas.microsoft.com/office/powerpoint/2010/main" val="3468439255"/>
              </p:ext>
            </p:extLst>
          </p:nvPr>
        </p:nvGraphicFramePr>
        <p:xfrm>
          <a:off x="2863530" y="2348345"/>
          <a:ext cx="6457373" cy="42056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81567230"/>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common treatments for injuries (RICE)</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753533556"/>
              </p:ext>
            </p:extLst>
          </p:nvPr>
        </p:nvGraphicFramePr>
        <p:xfrm>
          <a:off x="1291770" y="1959429"/>
          <a:ext cx="8882744" cy="47315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p:cNvSpPr/>
          <p:nvPr/>
        </p:nvSpPr>
        <p:spPr>
          <a:xfrm rot="1080840">
            <a:off x="7499719" y="2361329"/>
            <a:ext cx="4670212" cy="646331"/>
          </a:xfrm>
          <a:prstGeom prst="rect">
            <a:avLst/>
          </a:prstGeom>
        </p:spPr>
        <p:txBody>
          <a:bodyPr wrap="square">
            <a:spAutoFit/>
          </a:bodyPr>
          <a:lstStyle/>
          <a:p>
            <a:pPr algn="ctr"/>
            <a:r>
              <a:rPr lang="en-GB" b="1" dirty="0">
                <a:solidFill>
                  <a:schemeClr val="bg1"/>
                </a:solidFill>
                <a:latin typeface="verdana" panose="020B0604030504040204" pitchFamily="34" charset="0"/>
              </a:rPr>
              <a:t>RICE</a:t>
            </a:r>
            <a:r>
              <a:rPr lang="en-GB" dirty="0">
                <a:solidFill>
                  <a:schemeClr val="bg1"/>
                </a:solidFill>
                <a:latin typeface="verdana" panose="020B0604030504040204" pitchFamily="34" charset="0"/>
              </a:rPr>
              <a:t> treatment is used for strains, sprains and bruises.</a:t>
            </a:r>
            <a:endParaRPr lang="en-GB" dirty="0">
              <a:solidFill>
                <a:schemeClr val="bg1"/>
              </a:solidFill>
            </a:endParaRPr>
          </a:p>
        </p:txBody>
      </p:sp>
    </p:spTree>
    <p:extLst>
      <p:ext uri="{BB962C8B-B14F-4D97-AF65-F5344CB8AC3E}">
        <p14:creationId xmlns:p14="http://schemas.microsoft.com/office/powerpoint/2010/main" val="3800724955"/>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need for rest.</a:t>
            </a:r>
            <a:endParaRPr lang="en-GB" sz="4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3" name="Rectangle 2"/>
          <p:cNvSpPr/>
          <p:nvPr/>
        </p:nvSpPr>
        <p:spPr>
          <a:xfrm>
            <a:off x="3044217" y="1253083"/>
            <a:ext cx="6096000" cy="1200329"/>
          </a:xfrm>
          <a:prstGeom prst="rect">
            <a:avLst/>
          </a:prstGeom>
        </p:spPr>
        <p:txBody>
          <a:bodyPr>
            <a:spAutoFit/>
          </a:bodyPr>
          <a:lstStyle/>
          <a:p>
            <a:pPr algn="ctr"/>
            <a:r>
              <a:rPr lang="en-GB" b="1" dirty="0">
                <a:solidFill>
                  <a:schemeClr val="bg1"/>
                </a:solidFill>
                <a:latin typeface="verdana" panose="020B0604030504040204" pitchFamily="34" charset="0"/>
              </a:rPr>
              <a:t>R</a:t>
            </a:r>
            <a:r>
              <a:rPr lang="en-GB" dirty="0">
                <a:solidFill>
                  <a:schemeClr val="bg1"/>
                </a:solidFill>
                <a:latin typeface="verdana" panose="020B0604030504040204" pitchFamily="34" charset="0"/>
              </a:rPr>
              <a:t>est (recovery) – It is important to have rest in your </a:t>
            </a:r>
            <a:r>
              <a:rPr lang="en-GB" dirty="0" smtClean="0">
                <a:solidFill>
                  <a:schemeClr val="bg1"/>
                </a:solidFill>
                <a:latin typeface="verdana" panose="020B0604030504040204" pitchFamily="34" charset="0"/>
              </a:rPr>
              <a:t>training to </a:t>
            </a:r>
            <a:r>
              <a:rPr lang="en-GB" dirty="0">
                <a:solidFill>
                  <a:schemeClr val="bg1"/>
                </a:solidFill>
                <a:latin typeface="verdana" panose="020B0604030504040204" pitchFamily="34" charset="0"/>
              </a:rPr>
              <a:t>allow your body to recover. This could include rest between sets or complete rest days.</a:t>
            </a:r>
            <a:endParaRPr lang="en-GB" b="0" i="0" dirty="0">
              <a:solidFill>
                <a:schemeClr val="bg1"/>
              </a:solidFill>
              <a:effectLst/>
              <a:latin typeface="verdana" panose="020B0604030504040204" pitchFamily="34" charset="0"/>
            </a:endParaRPr>
          </a:p>
        </p:txBody>
      </p:sp>
      <p:graphicFrame>
        <p:nvGraphicFramePr>
          <p:cNvPr id="7" name="Diagram 6"/>
          <p:cNvGraphicFramePr/>
          <p:nvPr>
            <p:extLst>
              <p:ext uri="{D42A27DB-BD31-4B8C-83A1-F6EECF244321}">
                <p14:modId xmlns:p14="http://schemas.microsoft.com/office/powerpoint/2010/main" val="4290069794"/>
              </p:ext>
            </p:extLst>
          </p:nvPr>
        </p:nvGraphicFramePr>
        <p:xfrm>
          <a:off x="2863636" y="2558265"/>
          <a:ext cx="6464728" cy="35800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0006249"/>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effect of the diet on the muscular system.</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5" name="Round Same Side Corner Rectangle 4"/>
          <p:cNvSpPr/>
          <p:nvPr/>
        </p:nvSpPr>
        <p:spPr>
          <a:xfrm>
            <a:off x="2845941" y="1853248"/>
            <a:ext cx="6328881" cy="4492345"/>
          </a:xfrm>
          <a:prstGeom prst="round2Same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dirty="0"/>
              <a:t>Proper diet is another important part of the recovery process.</a:t>
            </a:r>
          </a:p>
          <a:p>
            <a:pPr algn="ctr"/>
            <a:r>
              <a:rPr lang="en-GB" dirty="0"/>
              <a:t/>
            </a:r>
            <a:br>
              <a:rPr lang="en-GB" dirty="0"/>
            </a:br>
            <a:r>
              <a:rPr lang="en-GB" dirty="0"/>
              <a:t>Energy stores need to be replenished soon after exercise with carbohydrates of fluids.</a:t>
            </a:r>
          </a:p>
          <a:p>
            <a:pPr algn="ctr"/>
            <a:r>
              <a:rPr lang="en-GB" dirty="0"/>
              <a:t/>
            </a:r>
            <a:br>
              <a:rPr lang="en-GB" dirty="0"/>
            </a:br>
            <a:r>
              <a:rPr lang="en-GB" dirty="0"/>
              <a:t>The muscular system to recover it is essential to have adequate amounts of protein in the diet, this helps muscles to build and repair preventing atrophy.</a:t>
            </a:r>
          </a:p>
          <a:p>
            <a:pPr algn="ctr"/>
            <a:r>
              <a:rPr lang="en-GB" dirty="0"/>
              <a:t/>
            </a:r>
            <a:br>
              <a:rPr lang="en-GB" dirty="0"/>
            </a:br>
            <a:r>
              <a:rPr lang="en-GB" dirty="0"/>
              <a:t>It is also important to eat within 2 hours of stopping exercise; eating after a long interval is not as beneficial.</a:t>
            </a:r>
          </a:p>
          <a:p>
            <a:pPr algn="ctr"/>
            <a:r>
              <a:rPr lang="en-GB" dirty="0"/>
              <a:t/>
            </a:r>
            <a:br>
              <a:rPr lang="en-GB" dirty="0"/>
            </a:br>
            <a:endParaRPr lang="en-GB" dirty="0"/>
          </a:p>
        </p:txBody>
      </p:sp>
    </p:spTree>
    <p:extLst>
      <p:ext uri="{BB962C8B-B14F-4D97-AF65-F5344CB8AC3E}">
        <p14:creationId xmlns:p14="http://schemas.microsoft.com/office/powerpoint/2010/main" val="3881457278"/>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potential for injuries such as strains and muscle atrophy.</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3" name="Picture 2"/>
          <p:cNvPicPr>
            <a:picLocks noChangeAspect="1"/>
          </p:cNvPicPr>
          <p:nvPr/>
        </p:nvPicPr>
        <p:blipFill>
          <a:blip r:embed="rId8">
            <a:clrChange>
              <a:clrFrom>
                <a:srgbClr val="284966"/>
              </a:clrFrom>
              <a:clrTo>
                <a:srgbClr val="284966">
                  <a:alpha val="0"/>
                </a:srgbClr>
              </a:clrTo>
            </a:clrChange>
          </a:blip>
          <a:stretch>
            <a:fillRect/>
          </a:stretch>
        </p:blipFill>
        <p:spPr>
          <a:xfrm>
            <a:off x="2695575" y="2819400"/>
            <a:ext cx="6800850" cy="1219200"/>
          </a:xfrm>
          <a:prstGeom prst="rect">
            <a:avLst/>
          </a:prstGeom>
        </p:spPr>
      </p:pic>
    </p:spTree>
    <p:extLst>
      <p:ext uri="{BB962C8B-B14F-4D97-AF65-F5344CB8AC3E}">
        <p14:creationId xmlns:p14="http://schemas.microsoft.com/office/powerpoint/2010/main" val="2158315460"/>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Identify the common treatments for injuries (RICE)</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6">
            <a:clrChange>
              <a:clrFrom>
                <a:srgbClr val="284966"/>
              </a:clrFrom>
              <a:clrTo>
                <a:srgbClr val="284966">
                  <a:alpha val="0"/>
                </a:srgbClr>
              </a:clrTo>
            </a:clrChange>
          </a:blip>
          <a:stretch>
            <a:fillRect/>
          </a:stretch>
        </p:blipFill>
        <p:spPr>
          <a:xfrm>
            <a:off x="2714625" y="2743200"/>
            <a:ext cx="6762750" cy="1371600"/>
          </a:xfrm>
          <a:prstGeom prst="rect">
            <a:avLst/>
          </a:prstGeom>
        </p:spPr>
      </p:pic>
      <p:pic>
        <p:nvPicPr>
          <p:cNvPr id="9" name="Picture 8">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058259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Identify the key influences that impact participation (6 main categories)</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3" name="Picture 2"/>
          <p:cNvPicPr>
            <a:picLocks noChangeAspect="1"/>
          </p:cNvPicPr>
          <p:nvPr/>
        </p:nvPicPr>
        <p:blipFill>
          <a:blip r:embed="rId6">
            <a:clrChange>
              <a:clrFrom>
                <a:srgbClr val="284966"/>
              </a:clrFrom>
              <a:clrTo>
                <a:srgbClr val="284966">
                  <a:alpha val="0"/>
                </a:srgbClr>
              </a:clrTo>
            </a:clrChange>
          </a:blip>
          <a:stretch>
            <a:fillRect/>
          </a:stretch>
        </p:blipFill>
        <p:spPr>
          <a:xfrm>
            <a:off x="2720367" y="3397476"/>
            <a:ext cx="6743700" cy="15144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71166171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need for rest.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9" name="Picture 8"/>
          <p:cNvPicPr>
            <a:picLocks noChangeAspect="1"/>
          </p:cNvPicPr>
          <p:nvPr/>
        </p:nvPicPr>
        <p:blipFill>
          <a:blip r:embed="rId6">
            <a:clrChange>
              <a:clrFrom>
                <a:srgbClr val="284966"/>
              </a:clrFrom>
              <a:clrTo>
                <a:srgbClr val="284966">
                  <a:alpha val="0"/>
                </a:srgbClr>
              </a:clrTo>
            </a:clrChange>
          </a:blip>
          <a:stretch>
            <a:fillRect/>
          </a:stretch>
        </p:blipFill>
        <p:spPr>
          <a:xfrm>
            <a:off x="2739417" y="3271677"/>
            <a:ext cx="6705600" cy="12954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88552234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effect of the diet on the muscular system.</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57487" y="2752725"/>
            <a:ext cx="6677025" cy="13525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995349259"/>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potential for injuries such as strains and muscle atrophy.</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3" name="Picture 2"/>
          <p:cNvPicPr>
            <a:picLocks noChangeAspect="1"/>
          </p:cNvPicPr>
          <p:nvPr/>
        </p:nvPicPr>
        <p:blipFill>
          <a:blip r:embed="rId5">
            <a:clrChange>
              <a:clrFrom>
                <a:srgbClr val="284966"/>
              </a:clrFrom>
              <a:clrTo>
                <a:srgbClr val="284966">
                  <a:alpha val="0"/>
                </a:srgbClr>
              </a:clrTo>
            </a:clrChange>
          </a:blip>
          <a:stretch>
            <a:fillRect/>
          </a:stretch>
        </p:blipFill>
        <p:spPr>
          <a:xfrm>
            <a:off x="2671762" y="2667000"/>
            <a:ext cx="6848475" cy="1524000"/>
          </a:xfrm>
          <a:prstGeom prst="rect">
            <a:avLst/>
          </a:prstGeom>
        </p:spPr>
      </p:pic>
    </p:spTree>
    <p:extLst>
      <p:ext uri="{BB962C8B-B14F-4D97-AF65-F5344CB8AC3E}">
        <p14:creationId xmlns:p14="http://schemas.microsoft.com/office/powerpoint/2010/main" val="2374430579"/>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latin typeface="Cambria" panose="02040503050406030204" pitchFamily="18" charset="0"/>
                <a:ea typeface="Cambria" panose="02040503050406030204" pitchFamily="18" charset="0"/>
                <a:cs typeface="Arial" panose="020B0604020202020204" pitchFamily="34" charset="0"/>
              </a:rPr>
              <a:t>Identify the common treatments for injuries (RICE)</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643187" y="2281237"/>
            <a:ext cx="6905625" cy="2295525"/>
          </a:xfrm>
          <a:prstGeom prst="rect">
            <a:avLst/>
          </a:prstGeom>
        </p:spPr>
      </p:pic>
    </p:spTree>
    <p:extLst>
      <p:ext uri="{BB962C8B-B14F-4D97-AF65-F5344CB8AC3E}">
        <p14:creationId xmlns:p14="http://schemas.microsoft.com/office/powerpoint/2010/main" val="1681073071"/>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need for rest.</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676525" y="2343150"/>
            <a:ext cx="6838950" cy="2171700"/>
          </a:xfrm>
          <a:prstGeom prst="rect">
            <a:avLst/>
          </a:prstGeom>
        </p:spPr>
      </p:pic>
    </p:spTree>
    <p:extLst>
      <p:ext uri="{BB962C8B-B14F-4D97-AF65-F5344CB8AC3E}">
        <p14:creationId xmlns:p14="http://schemas.microsoft.com/office/powerpoint/2010/main" val="2105830852"/>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effect of the diet on the muscular system.</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81287" y="2271712"/>
            <a:ext cx="6829425" cy="2314575"/>
          </a:xfrm>
          <a:prstGeom prst="rect">
            <a:avLst/>
          </a:prstGeom>
        </p:spPr>
      </p:pic>
    </p:spTree>
    <p:extLst>
      <p:ext uri="{BB962C8B-B14F-4D97-AF65-F5344CB8AC3E}">
        <p14:creationId xmlns:p14="http://schemas.microsoft.com/office/powerpoint/2010/main" val="859399082"/>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potential for injuries such as strains and muscle atrophy.</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dirty="0"/>
              <a:t>How </a:t>
            </a:r>
            <a:r>
              <a:rPr lang="en-GB" dirty="0" smtClean="0"/>
              <a:t>do the following </a:t>
            </a:r>
            <a:r>
              <a:rPr lang="en-GB" dirty="0"/>
              <a:t>drugs affect the Muscular System? </a:t>
            </a:r>
            <a:r>
              <a:rPr lang="en-GB" dirty="0" smtClean="0"/>
              <a:t>(4)</a:t>
            </a:r>
            <a:endParaRPr lang="en-GB" dirty="0"/>
          </a:p>
          <a:p>
            <a:pPr lvl="0" algn="ctr"/>
            <a:endParaRPr lang="en-GB" dirty="0">
              <a:solidFill>
                <a:schemeClr val="bg1"/>
              </a:solidFill>
            </a:endParaRPr>
          </a:p>
          <a:p>
            <a:pPr algn="ctr"/>
            <a:r>
              <a:rPr lang="en-GB" dirty="0" smtClean="0"/>
              <a:t>Anabolic steroids </a:t>
            </a:r>
          </a:p>
          <a:p>
            <a:pPr algn="ctr"/>
            <a:r>
              <a:rPr lang="en-GB" dirty="0" smtClean="0"/>
              <a:t>Narcotic analgesics </a:t>
            </a:r>
          </a:p>
          <a:p>
            <a:pPr algn="ctr"/>
            <a:r>
              <a:rPr lang="en-GB" dirty="0" smtClean="0"/>
              <a:t>Peptide hormones </a:t>
            </a:r>
          </a:p>
          <a:p>
            <a:pPr algn="ctr"/>
            <a:r>
              <a:rPr lang="en-GB" dirty="0" smtClean="0"/>
              <a:t>Blood doping </a:t>
            </a:r>
            <a:endParaRPr lang="en-GB" dirty="0"/>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799408292"/>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common treatments for injuries (RICE)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970567" y="1853248"/>
            <a:ext cx="8243299" cy="400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Give an example of an overuse injury, describe how it happens, how to avoid it and how to treat it (4)</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824265702"/>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need for rest.</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Content Placeholder 7"/>
          <p:cNvSpPr>
            <a:spLocks noGrp="1"/>
          </p:cNvSpPr>
          <p:nvPr>
            <p:ph idx="1"/>
          </p:nvPr>
        </p:nvSpPr>
        <p:spPr>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0" indent="0" algn="ctr">
              <a:buNone/>
            </a:pPr>
            <a:r>
              <a:rPr lang="en-GB" dirty="0"/>
              <a:t>Name 2 sports for which good posture is vital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191613186"/>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Understand the effect of the diet on the muscular system.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Content Placeholder 7"/>
          <p:cNvSpPr>
            <a:spLocks noGrp="1"/>
          </p:cNvSpPr>
          <p:nvPr>
            <p:ph idx="1"/>
          </p:nvPr>
        </p:nvSpPr>
        <p:spPr>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lvl="0" indent="0" algn="ctr">
              <a:buNone/>
            </a:pPr>
            <a:r>
              <a:rPr lang="en-GB" dirty="0">
                <a:solidFill>
                  <a:schemeClr val="bg1"/>
                </a:solidFill>
              </a:rPr>
              <a:t>What effect does protein have on your Muscular System?</a:t>
            </a:r>
          </a:p>
        </p:txBody>
      </p:sp>
      <p:pic>
        <p:nvPicPr>
          <p:cNvPr id="10" name="Picture 9">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750510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different opportunities for getting involved in sport. </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3" name="Picture 2"/>
          <p:cNvPicPr>
            <a:picLocks noChangeAspect="1"/>
          </p:cNvPicPr>
          <p:nvPr/>
        </p:nvPicPr>
        <p:blipFill>
          <a:blip r:embed="rId6">
            <a:clrChange>
              <a:clrFrom>
                <a:srgbClr val="284966"/>
              </a:clrFrom>
              <a:clrTo>
                <a:srgbClr val="284966">
                  <a:alpha val="0"/>
                </a:srgbClr>
              </a:clrTo>
            </a:clrChange>
          </a:blip>
          <a:stretch>
            <a:fillRect/>
          </a:stretch>
        </p:blipFill>
        <p:spPr>
          <a:xfrm>
            <a:off x="2690812" y="2819400"/>
            <a:ext cx="6810375" cy="12192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06344368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200" dirty="0">
                <a:solidFill>
                  <a:srgbClr val="EBEBEB"/>
                </a:solidFill>
                <a:latin typeface="Cambria" panose="02040503050406030204" pitchFamily="18" charset="0"/>
                <a:ea typeface="Cambria" panose="02040503050406030204" pitchFamily="18" charset="0"/>
                <a:cs typeface="Arial" panose="020B0604020202020204" pitchFamily="34" charset="0"/>
              </a:rPr>
              <a:t>Understand the potential for injuries such as strains and muscle atrophy.</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970567" y="1853248"/>
            <a:ext cx="8243299" cy="40084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GB" dirty="0"/>
              <a:t>How do drugs affect the Muscular System? </a:t>
            </a:r>
            <a:r>
              <a:rPr lang="en-GB" dirty="0" smtClean="0"/>
              <a:t>(4)</a:t>
            </a:r>
            <a:endParaRPr lang="en-GB" dirty="0"/>
          </a:p>
          <a:p>
            <a:pPr algn="ctr"/>
            <a:r>
              <a:rPr lang="en-GB" dirty="0" smtClean="0">
                <a:solidFill>
                  <a:schemeClr val="bg1"/>
                </a:solidFill>
              </a:rPr>
              <a:t> </a:t>
            </a:r>
          </a:p>
          <a:p>
            <a:pPr algn="ctr"/>
            <a:r>
              <a:rPr lang="en-GB" dirty="0" smtClean="0">
                <a:solidFill>
                  <a:schemeClr val="bg1"/>
                </a:solidFill>
              </a:rPr>
              <a:t>Anabolic steroids – Build muscle tissue, speed up recovery</a:t>
            </a:r>
          </a:p>
          <a:p>
            <a:pPr algn="ctr"/>
            <a:r>
              <a:rPr lang="en-GB" dirty="0" smtClean="0">
                <a:solidFill>
                  <a:schemeClr val="bg1"/>
                </a:solidFill>
              </a:rPr>
              <a:t>Narcotic analgesics – Can compete without pain</a:t>
            </a:r>
          </a:p>
          <a:p>
            <a:pPr algn="ctr"/>
            <a:r>
              <a:rPr lang="en-GB" dirty="0" smtClean="0">
                <a:solidFill>
                  <a:schemeClr val="bg1"/>
                </a:solidFill>
              </a:rPr>
              <a:t>Peptide hormones – Encourage muscle growth</a:t>
            </a:r>
          </a:p>
          <a:p>
            <a:pPr algn="ctr"/>
            <a:r>
              <a:rPr lang="en-GB" dirty="0" smtClean="0">
                <a:solidFill>
                  <a:schemeClr val="bg1"/>
                </a:solidFill>
              </a:rPr>
              <a:t>Blood doping – more Oxygen carried to muscles</a:t>
            </a:r>
            <a:endParaRPr lang="en-GB" dirty="0">
              <a:solidFill>
                <a:schemeClr val="bg1"/>
              </a:solidFill>
            </a:endParaRPr>
          </a:p>
        </p:txBody>
      </p:sp>
    </p:spTree>
    <p:extLst>
      <p:ext uri="{BB962C8B-B14F-4D97-AF65-F5344CB8AC3E}">
        <p14:creationId xmlns:p14="http://schemas.microsoft.com/office/powerpoint/2010/main" val="2072614941"/>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common treatments for injuries (RICE)</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970567" y="1853248"/>
            <a:ext cx="8243299" cy="400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Give an example of an overuse injury, describe how it happens, how to avoid it and how to treat it (4</a:t>
            </a:r>
            <a:r>
              <a:rPr lang="en-GB" dirty="0" smtClean="0"/>
              <a:t>)</a:t>
            </a:r>
          </a:p>
          <a:p>
            <a:pPr algn="ctr"/>
            <a:endParaRPr lang="en-GB" dirty="0"/>
          </a:p>
          <a:p>
            <a:pPr algn="ctr"/>
            <a:r>
              <a:rPr lang="en-GB" dirty="0" smtClean="0">
                <a:solidFill>
                  <a:schemeClr val="bg1"/>
                </a:solidFill>
              </a:rPr>
              <a:t>Sport - Tennis/golfers elbow, </a:t>
            </a:r>
          </a:p>
          <a:p>
            <a:pPr algn="ctr"/>
            <a:endParaRPr lang="en-GB" dirty="0">
              <a:solidFill>
                <a:schemeClr val="bg1"/>
              </a:solidFill>
            </a:endParaRPr>
          </a:p>
          <a:p>
            <a:pPr algn="ctr"/>
            <a:r>
              <a:rPr lang="en-GB" dirty="0" smtClean="0">
                <a:solidFill>
                  <a:schemeClr val="bg1"/>
                </a:solidFill>
              </a:rPr>
              <a:t>How it happens –</a:t>
            </a:r>
            <a:r>
              <a:rPr lang="en-GB" dirty="0">
                <a:solidFill>
                  <a:schemeClr val="bg1"/>
                </a:solidFill>
              </a:rPr>
              <a:t>too much use of tendons, </a:t>
            </a:r>
          </a:p>
          <a:p>
            <a:pPr algn="ctr"/>
            <a:endParaRPr lang="en-GB" dirty="0" smtClean="0">
              <a:solidFill>
                <a:schemeClr val="bg1"/>
              </a:solidFill>
            </a:endParaRPr>
          </a:p>
          <a:p>
            <a:pPr algn="ctr"/>
            <a:endParaRPr lang="en-GB" dirty="0">
              <a:solidFill>
                <a:schemeClr val="bg1"/>
              </a:solidFill>
            </a:endParaRPr>
          </a:p>
          <a:p>
            <a:pPr algn="ctr"/>
            <a:r>
              <a:rPr lang="en-GB" dirty="0" smtClean="0">
                <a:solidFill>
                  <a:schemeClr val="bg1"/>
                </a:solidFill>
              </a:rPr>
              <a:t>How to avoid it - choose correct sized equipment, moderate the amount of play, </a:t>
            </a:r>
          </a:p>
          <a:p>
            <a:pPr algn="ctr"/>
            <a:endParaRPr lang="en-GB" dirty="0">
              <a:solidFill>
                <a:schemeClr val="bg1"/>
              </a:solidFill>
            </a:endParaRPr>
          </a:p>
          <a:p>
            <a:pPr algn="ctr"/>
            <a:r>
              <a:rPr lang="en-GB" dirty="0" smtClean="0">
                <a:solidFill>
                  <a:schemeClr val="bg1"/>
                </a:solidFill>
              </a:rPr>
              <a:t>How to treat it - use rice to treat or seek medical advice</a:t>
            </a:r>
            <a:endParaRPr lang="en-GB" dirty="0">
              <a:solidFill>
                <a:schemeClr val="bg1"/>
              </a:solidFill>
            </a:endParaRPr>
          </a:p>
        </p:txBody>
      </p:sp>
    </p:spTree>
    <p:extLst>
      <p:ext uri="{BB962C8B-B14F-4D97-AF65-F5344CB8AC3E}">
        <p14:creationId xmlns:p14="http://schemas.microsoft.com/office/powerpoint/2010/main" val="3466870610"/>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need for rest.</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Content Placeholder 10"/>
          <p:cNvSpPr>
            <a:spLocks noGrp="1"/>
          </p:cNvSpPr>
          <p:nvPr>
            <p:ph idx="1"/>
          </p:nvPr>
        </p:nvSpPr>
        <p:spPr>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0" indent="0" algn="ctr">
              <a:buNone/>
            </a:pPr>
            <a:r>
              <a:rPr lang="en-GB" dirty="0"/>
              <a:t>Name 2 sports for which good posture is vital (2)</a:t>
            </a:r>
          </a:p>
          <a:p>
            <a:pPr marL="0" indent="0" algn="ctr">
              <a:buNone/>
            </a:pPr>
            <a:endParaRPr lang="en-GB" dirty="0"/>
          </a:p>
          <a:p>
            <a:pPr marL="0" indent="0" algn="ctr">
              <a:buNone/>
            </a:pPr>
            <a:r>
              <a:rPr lang="en-GB" dirty="0" smtClean="0">
                <a:solidFill>
                  <a:schemeClr val="bg1"/>
                </a:solidFill>
              </a:rPr>
              <a:t>Gymnastics, Diving, Dance</a:t>
            </a:r>
            <a:endParaRPr lang="en-GB" dirty="0">
              <a:solidFill>
                <a:schemeClr val="bg1"/>
              </a:solidFill>
            </a:endParaRPr>
          </a:p>
        </p:txBody>
      </p:sp>
    </p:spTree>
    <p:extLst>
      <p:ext uri="{BB962C8B-B14F-4D97-AF65-F5344CB8AC3E}">
        <p14:creationId xmlns:p14="http://schemas.microsoft.com/office/powerpoint/2010/main" val="3416683210"/>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Understand the effect of the diet on the muscular system.</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Content Placeholder 7"/>
          <p:cNvSpPr>
            <a:spLocks noGrp="1"/>
          </p:cNvSpPr>
          <p:nvPr>
            <p:ph idx="1"/>
          </p:nvPr>
        </p:nvSpPr>
        <p:spPr>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lvl="0" indent="0" algn="ctr">
              <a:buNone/>
            </a:pPr>
            <a:r>
              <a:rPr lang="en-GB" dirty="0" smtClean="0"/>
              <a:t>What effect does protein have on </a:t>
            </a:r>
            <a:r>
              <a:rPr lang="en-GB" dirty="0"/>
              <a:t>your Muscular </a:t>
            </a:r>
            <a:r>
              <a:rPr lang="en-GB" dirty="0" smtClean="0"/>
              <a:t>System?</a:t>
            </a:r>
          </a:p>
          <a:p>
            <a:pPr marL="0" lvl="0" indent="0" algn="ctr">
              <a:buNone/>
            </a:pPr>
            <a:endParaRPr lang="en-GB" dirty="0"/>
          </a:p>
          <a:p>
            <a:pPr marL="0" indent="0" algn="ctr">
              <a:buNone/>
            </a:pPr>
            <a:r>
              <a:rPr lang="en-GB" dirty="0" smtClean="0">
                <a:solidFill>
                  <a:schemeClr val="bg1"/>
                </a:solidFill>
              </a:rPr>
              <a:t>Proteins repair tissue, Protein build body cells, Proteins build muscle mass</a:t>
            </a:r>
            <a:endParaRPr lang="en-GB" dirty="0">
              <a:solidFill>
                <a:schemeClr val="bg1"/>
              </a:solidFill>
            </a:endParaRPr>
          </a:p>
        </p:txBody>
      </p:sp>
    </p:spTree>
    <p:extLst>
      <p:ext uri="{BB962C8B-B14F-4D97-AF65-F5344CB8AC3E}">
        <p14:creationId xmlns:p14="http://schemas.microsoft.com/office/powerpoint/2010/main" val="3345755121"/>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1350" y="0"/>
            <a:ext cx="6096000" cy="707886"/>
          </a:xfrm>
          <a:prstGeom prst="rect">
            <a:avLst/>
          </a:prstGeom>
        </p:spPr>
        <p:txBody>
          <a:bodyPr>
            <a:spAutoFit/>
          </a:bodyPr>
          <a:lstStyle/>
          <a:p>
            <a:pPr algn="ctr"/>
            <a:r>
              <a:rPr lang="en-GB" sz="2000" b="1" dirty="0"/>
              <a:t>Topic 1.2.5: A healthy, active lifestyle and your skeletal system </a:t>
            </a:r>
          </a:p>
        </p:txBody>
      </p:sp>
      <p:graphicFrame>
        <p:nvGraphicFramePr>
          <p:cNvPr id="2" name="Diagram 1"/>
          <p:cNvGraphicFramePr/>
          <p:nvPr>
            <p:extLst>
              <p:ext uri="{D42A27DB-BD31-4B8C-83A1-F6EECF244321}">
                <p14:modId xmlns:p14="http://schemas.microsoft.com/office/powerpoint/2010/main" val="1224630826"/>
              </p:ext>
            </p:extLst>
          </p:nvPr>
        </p:nvGraphicFramePr>
        <p:xfrm>
          <a:off x="2046514" y="140699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29">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47" y="136671"/>
            <a:ext cx="2929903" cy="1142429"/>
          </a:xfrm>
          <a:prstGeom prst="rect">
            <a:avLst/>
          </a:prstGeom>
        </p:spPr>
      </p:pic>
    </p:spTree>
    <p:extLst>
      <p:ext uri="{BB962C8B-B14F-4D97-AF65-F5344CB8AC3E}">
        <p14:creationId xmlns:p14="http://schemas.microsoft.com/office/powerpoint/2010/main" val="24200842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1044029"/>
              </p:ext>
            </p:extLst>
          </p:nvPr>
        </p:nvGraphicFramePr>
        <p:xfrm>
          <a:off x="0" y="646214"/>
          <a:ext cx="12192000" cy="6225169"/>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893431">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sz="1400" dirty="0" smtClean="0"/>
                        <a:t>6 </a:t>
                      </a:r>
                      <a:r>
                        <a:rPr lang="en-GB" sz="1400" baseline="0" dirty="0" smtClean="0"/>
                        <a:t>Mark Questions  - on </a:t>
                      </a:r>
                      <a:r>
                        <a:rPr lang="en-GB" sz="1400" b="1" dirty="0" smtClean="0"/>
                        <a:t>A healthy, active lifestyle and your skeletal system</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969501">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the 3 functions of the skeletal system during physical activity: movement, support, and protection.</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700618">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and explain the ranges of movement possible at a hinge and ball and socket joint (flexion, extension, abduction, adduction and rotation).</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1583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skeletal system.</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3108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importance of weight-bearing exercise in preventing osteoporosis.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862828">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Identify the potential for injuries such as fractures.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344733" y="-29781"/>
            <a:ext cx="6096000" cy="707886"/>
          </a:xfrm>
          <a:prstGeom prst="rect">
            <a:avLst/>
          </a:prstGeom>
        </p:spPr>
        <p:txBody>
          <a:bodyPr>
            <a:spAutoFit/>
          </a:bodyPr>
          <a:lstStyle/>
          <a:p>
            <a:pPr algn="ctr"/>
            <a:r>
              <a:rPr lang="en-GB" sz="2000" b="1" dirty="0"/>
              <a:t>Topic 1.2.5: A healthy, active lifestyle and your skeletal system – Part 1</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543" y="6113689"/>
            <a:ext cx="1577295" cy="705822"/>
          </a:xfrm>
          <a:prstGeom prst="rect">
            <a:avLst/>
          </a:prstGeom>
        </p:spPr>
      </p:pic>
      <p:pic>
        <p:nvPicPr>
          <p:cNvPr id="38" name="Picture 37">
            <a:hlinkClick r:id="rId1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0" name="Picture 39">
            <a:hlinkClick r:id="rId20"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5995975"/>
            <a:ext cx="1321147" cy="823536"/>
          </a:xfrm>
          <a:prstGeom prst="rect">
            <a:avLst/>
          </a:prstGeom>
        </p:spPr>
      </p:pic>
      <p:pic>
        <p:nvPicPr>
          <p:cNvPr id="41" name="Picture 40">
            <a:hlinkClick r:id="rId2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2" name="Picture 41">
            <a:hlinkClick r:id="rId22"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69" y="5935196"/>
            <a:ext cx="1074405" cy="969696"/>
          </a:xfrm>
          <a:prstGeom prst="rect">
            <a:avLst/>
          </a:prstGeom>
        </p:spPr>
      </p:pic>
      <p:pic>
        <p:nvPicPr>
          <p:cNvPr id="43" name="Picture 42">
            <a:hlinkClick r:id="rId23"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4"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2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7237" y="5849815"/>
            <a:ext cx="1074405" cy="969696"/>
          </a:xfrm>
          <a:prstGeom prst="rect">
            <a:avLst/>
          </a:prstGeom>
        </p:spPr>
      </p:pic>
      <p:pic>
        <p:nvPicPr>
          <p:cNvPr id="46" name="Picture 2" descr="http://saphanatutorial.com/wp-content/uploads/2013/12/SAP-HANA-Questions.jpg">
            <a:hlinkClick r:id="rId2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606614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34"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5" action="ppaction://hlinksldjump"/>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37" action="ppaction://hlinksldjump"/>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spTree>
    <p:extLst>
      <p:ext uri="{BB962C8B-B14F-4D97-AF65-F5344CB8AC3E}">
        <p14:creationId xmlns:p14="http://schemas.microsoft.com/office/powerpoint/2010/main" val="1485903292"/>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Identify the 3 functions of the skeletal system during physical activity: movement, support, and protection.</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8928" y="6157735"/>
            <a:ext cx="1219993" cy="700265"/>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3" name="Diagram 2"/>
          <p:cNvGraphicFramePr/>
          <p:nvPr>
            <p:extLst>
              <p:ext uri="{D42A27DB-BD31-4B8C-83A1-F6EECF244321}">
                <p14:modId xmlns:p14="http://schemas.microsoft.com/office/powerpoint/2010/main" val="834741204"/>
              </p:ext>
            </p:extLst>
          </p:nvPr>
        </p:nvGraphicFramePr>
        <p:xfrm>
          <a:off x="238181" y="1295066"/>
          <a:ext cx="11708072" cy="48540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06551944"/>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Identify and explain the ranges of movement possible at a hinge and ball and socket joint (flexion, extension, abduction, adduction and rotation).</a:t>
            </a:r>
            <a:endParaRPr lang="en-GB" sz="16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7" name="Flowchart: Predefined Process 6">
            <a:hlinkClick r:id="rId5" action="ppaction://hlinksldjump"/>
          </p:cNvPr>
          <p:cNvSpPr/>
          <p:nvPr/>
        </p:nvSpPr>
        <p:spPr>
          <a:xfrm>
            <a:off x="1890445" y="3628710"/>
            <a:ext cx="2722652" cy="1438382"/>
          </a:xfrm>
          <a:prstGeom prst="flowChartPredefined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smtClean="0"/>
              <a:t>Movement</a:t>
            </a:r>
            <a:endParaRPr lang="en-GB" dirty="0"/>
          </a:p>
        </p:txBody>
      </p:sp>
      <p:sp>
        <p:nvSpPr>
          <p:cNvPr id="9" name="Flowchart: Predefined Process 8">
            <a:hlinkClick r:id="rId6" action="ppaction://hlinksldjump"/>
          </p:cNvPr>
          <p:cNvSpPr/>
          <p:nvPr/>
        </p:nvSpPr>
        <p:spPr>
          <a:xfrm>
            <a:off x="6228847" y="3628710"/>
            <a:ext cx="2722652" cy="1438382"/>
          </a:xfrm>
          <a:prstGeom prst="flowChartPredefined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smtClean="0"/>
              <a:t>Joints</a:t>
            </a:r>
            <a:endParaRPr lang="en-GB" dirty="0"/>
          </a:p>
        </p:txBody>
      </p:sp>
      <p:sp>
        <p:nvSpPr>
          <p:cNvPr id="12" name="Rectangle 11"/>
          <p:cNvSpPr/>
          <p:nvPr/>
        </p:nvSpPr>
        <p:spPr>
          <a:xfrm>
            <a:off x="3419720" y="1853248"/>
            <a:ext cx="4008495" cy="830997"/>
          </a:xfrm>
          <a:prstGeom prst="rect">
            <a:avLst/>
          </a:prstGeom>
          <a:noFill/>
        </p:spPr>
        <p:txBody>
          <a:bodyPr wrap="square" lIns="91440" tIns="45720" rIns="91440" bIns="45720">
            <a:spAutoFit/>
          </a:bodyPr>
          <a:lstStyle/>
          <a:p>
            <a:pPr algn="ctr"/>
            <a:r>
              <a:rPr lang="en-US"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to </a:t>
            </a:r>
            <a:r>
              <a:rPr lang="en-US" sz="2400" b="1" dirty="0" smtClean="0">
                <a:ln w="9525">
                  <a:solidFill>
                    <a:schemeClr val="bg1"/>
                  </a:solidFill>
                  <a:prstDash val="solid"/>
                </a:ln>
                <a:effectLst>
                  <a:outerShdw blurRad="12700" dist="38100" dir="2700000" algn="tl" rotWithShape="0">
                    <a:schemeClr val="bg1">
                      <a:lumMod val="50000"/>
                    </a:schemeClr>
                  </a:outerShdw>
                </a:effectLst>
              </a:rPr>
              <a:t>each box for more information</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14452914"/>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Movement</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829825298"/>
              </p:ext>
            </p:extLst>
          </p:nvPr>
        </p:nvGraphicFramePr>
        <p:xfrm>
          <a:off x="0" y="1251068"/>
          <a:ext cx="12192000" cy="5926929"/>
        </p:xfrm>
        <a:graphic>
          <a:graphicData uri="http://schemas.openxmlformats.org/drawingml/2006/table">
            <a:tbl>
              <a:tblPr firstRow="1" bandRow="1">
                <a:tableStyleId>{5C22544A-7EE6-4342-B048-85BDC9FD1C3A}</a:tableStyleId>
              </a:tblPr>
              <a:tblGrid>
                <a:gridCol w="1998763"/>
                <a:gridCol w="1944375"/>
                <a:gridCol w="5498813"/>
                <a:gridCol w="2750049"/>
              </a:tblGrid>
              <a:tr h="500803">
                <a:tc>
                  <a:txBody>
                    <a:bodyPr/>
                    <a:lstStyle/>
                    <a:p>
                      <a:pPr algn="ctr" fontAlgn="t"/>
                      <a:r>
                        <a:rPr lang="en-GB" sz="1600" b="1" i="0" dirty="0">
                          <a:effectLst/>
                        </a:rPr>
                        <a:t>Movement</a:t>
                      </a:r>
                    </a:p>
                  </a:txBody>
                  <a:tcPr marL="76200" marR="47625" marT="76200" marB="19050"/>
                </a:tc>
                <a:tc>
                  <a:txBody>
                    <a:bodyPr/>
                    <a:lstStyle/>
                    <a:p>
                      <a:pPr algn="ctr" fontAlgn="t"/>
                      <a:r>
                        <a:rPr lang="en-GB" sz="1600" b="1" i="0" dirty="0">
                          <a:effectLst/>
                        </a:rPr>
                        <a:t>Description</a:t>
                      </a:r>
                    </a:p>
                  </a:txBody>
                  <a:tcPr marL="76200" marR="47625" marT="76200" marB="19050"/>
                </a:tc>
                <a:tc>
                  <a:txBody>
                    <a:bodyPr/>
                    <a:lstStyle/>
                    <a:p>
                      <a:pPr algn="ctr"/>
                      <a:r>
                        <a:rPr lang="en-GB" sz="1600" dirty="0" smtClean="0"/>
                        <a:t>Sporting Example</a:t>
                      </a:r>
                      <a:endParaRPr lang="en-GB" sz="1600" dirty="0"/>
                    </a:p>
                  </a:txBody>
                  <a:tcPr/>
                </a:tc>
                <a:tc>
                  <a:txBody>
                    <a:bodyPr/>
                    <a:lstStyle/>
                    <a:p>
                      <a:pPr algn="ctr"/>
                      <a:r>
                        <a:rPr lang="en-GB" sz="1600" dirty="0" smtClean="0"/>
                        <a:t>Picture – Click to enlarge</a:t>
                      </a:r>
                      <a:endParaRPr lang="en-GB" sz="1600" dirty="0"/>
                    </a:p>
                  </a:txBody>
                  <a:tcPr/>
                </a:tc>
              </a:tr>
              <a:tr h="1244264">
                <a:tc>
                  <a:txBody>
                    <a:bodyPr/>
                    <a:lstStyle/>
                    <a:p>
                      <a:pPr algn="ctr" fontAlgn="t"/>
                      <a:r>
                        <a:rPr lang="en-GB" b="1" i="0" dirty="0">
                          <a:effectLst/>
                        </a:rPr>
                        <a:t>Abduction</a:t>
                      </a:r>
                      <a:endParaRPr lang="en-GB" dirty="0">
                        <a:effectLst/>
                      </a:endParaRPr>
                    </a:p>
                  </a:txBody>
                  <a:tcPr marL="76200" marR="47625" marT="76200" marB="19050" anchor="ctr"/>
                </a:tc>
                <a:tc>
                  <a:txBody>
                    <a:bodyPr/>
                    <a:lstStyle/>
                    <a:p>
                      <a:pPr algn="ctr" fontAlgn="t"/>
                      <a:r>
                        <a:rPr lang="en-GB" dirty="0">
                          <a:effectLst/>
                        </a:rPr>
                        <a:t>Movement away from the mid-line of the body</a:t>
                      </a:r>
                    </a:p>
                  </a:txBody>
                  <a:tcPr marL="76200" marR="47625" marT="76200" marB="19050" anchor="ctr"/>
                </a:tc>
                <a:tc>
                  <a:txBody>
                    <a:bodyPr/>
                    <a:lstStyle/>
                    <a:p>
                      <a:pPr algn="ctr"/>
                      <a:r>
                        <a:rPr lang="en-GB" dirty="0" smtClean="0"/>
                        <a:t>Cricket bowl – hip abduction </a:t>
                      </a:r>
                      <a:endParaRPr lang="en-GB" dirty="0"/>
                    </a:p>
                  </a:txBody>
                  <a:tcPr anchor="ctr"/>
                </a:tc>
                <a:tc>
                  <a:txBody>
                    <a:bodyPr/>
                    <a:lstStyle/>
                    <a:p>
                      <a:pPr algn="ctr"/>
                      <a:endParaRPr lang="en-GB" dirty="0"/>
                    </a:p>
                  </a:txBody>
                  <a:tcPr anchor="ctr"/>
                </a:tc>
              </a:tr>
              <a:tr h="1244264">
                <a:tc>
                  <a:txBody>
                    <a:bodyPr/>
                    <a:lstStyle/>
                    <a:p>
                      <a:pPr algn="ctr" fontAlgn="t"/>
                      <a:r>
                        <a:rPr lang="en-GB" b="1" i="0" dirty="0">
                          <a:effectLst/>
                        </a:rPr>
                        <a:t>Adduction</a:t>
                      </a:r>
                      <a:endParaRPr lang="en-GB" dirty="0">
                        <a:effectLst/>
                      </a:endParaRPr>
                    </a:p>
                  </a:txBody>
                  <a:tcPr marL="76200" marR="47625" marT="76200" marB="19050" anchor="ctr"/>
                </a:tc>
                <a:tc>
                  <a:txBody>
                    <a:bodyPr/>
                    <a:lstStyle/>
                    <a:p>
                      <a:pPr algn="ctr" fontAlgn="t"/>
                      <a:r>
                        <a:rPr lang="en-GB" dirty="0">
                          <a:effectLst/>
                        </a:rPr>
                        <a:t>Movement towards the mid-line of the body</a:t>
                      </a:r>
                    </a:p>
                  </a:txBody>
                  <a:tcPr marL="76200" marR="47625" marT="76200" marB="19050" anchor="ctr"/>
                </a:tc>
                <a:tc>
                  <a:txBody>
                    <a:bodyPr/>
                    <a:lstStyle/>
                    <a:p>
                      <a:pPr algn="ctr"/>
                      <a:r>
                        <a:rPr lang="en-GB" dirty="0" smtClean="0"/>
                        <a:t>Football kick – taking a shot</a:t>
                      </a:r>
                      <a:endParaRPr lang="en-GB" dirty="0"/>
                    </a:p>
                  </a:txBody>
                  <a:tcPr anchor="ctr"/>
                </a:tc>
                <a:tc>
                  <a:txBody>
                    <a:bodyPr/>
                    <a:lstStyle/>
                    <a:p>
                      <a:pPr algn="ctr"/>
                      <a:endParaRPr lang="en-GB" dirty="0"/>
                    </a:p>
                  </a:txBody>
                  <a:tcPr anchor="ctr"/>
                </a:tc>
              </a:tr>
              <a:tr h="872534">
                <a:tc>
                  <a:txBody>
                    <a:bodyPr/>
                    <a:lstStyle/>
                    <a:p>
                      <a:pPr algn="ctr" fontAlgn="t"/>
                      <a:r>
                        <a:rPr lang="en-GB" b="1" i="0" dirty="0">
                          <a:effectLst/>
                        </a:rPr>
                        <a:t>Extension</a:t>
                      </a:r>
                      <a:endParaRPr lang="en-GB" dirty="0">
                        <a:effectLst/>
                      </a:endParaRPr>
                    </a:p>
                  </a:txBody>
                  <a:tcPr marL="76200" marR="47625" marT="76200" marB="19050" anchor="ctr"/>
                </a:tc>
                <a:tc>
                  <a:txBody>
                    <a:bodyPr/>
                    <a:lstStyle/>
                    <a:p>
                      <a:pPr algn="ctr" fontAlgn="t"/>
                      <a:r>
                        <a:rPr lang="en-GB" dirty="0">
                          <a:effectLst/>
                        </a:rPr>
                        <a:t>Straightening limbs at a joint</a:t>
                      </a:r>
                    </a:p>
                  </a:txBody>
                  <a:tcPr marL="76200" marR="47625" marT="76200" marB="19050" anchor="ctr"/>
                </a:tc>
                <a:tc>
                  <a:txBody>
                    <a:bodyPr/>
                    <a:lstStyle/>
                    <a:p>
                      <a:pPr algn="ctr"/>
                      <a:r>
                        <a:rPr lang="en-GB" dirty="0" smtClean="0"/>
                        <a:t>Basketball</a:t>
                      </a:r>
                      <a:r>
                        <a:rPr lang="en-GB" baseline="0" dirty="0" smtClean="0"/>
                        <a:t> set shot </a:t>
                      </a:r>
                      <a:endParaRPr lang="en-GB" dirty="0"/>
                    </a:p>
                  </a:txBody>
                  <a:tcPr anchor="ctr"/>
                </a:tc>
                <a:tc>
                  <a:txBody>
                    <a:bodyPr/>
                    <a:lstStyle/>
                    <a:p>
                      <a:pPr algn="ctr"/>
                      <a:endParaRPr lang="en-GB" dirty="0"/>
                    </a:p>
                  </a:txBody>
                  <a:tcPr anchor="ctr"/>
                </a:tc>
              </a:tr>
              <a:tr h="872534">
                <a:tc>
                  <a:txBody>
                    <a:bodyPr/>
                    <a:lstStyle/>
                    <a:p>
                      <a:pPr algn="ctr" fontAlgn="t"/>
                      <a:r>
                        <a:rPr lang="en-GB" b="1" i="0" dirty="0">
                          <a:effectLst/>
                        </a:rPr>
                        <a:t>Flexion</a:t>
                      </a:r>
                      <a:endParaRPr lang="en-GB" dirty="0">
                        <a:effectLst/>
                      </a:endParaRPr>
                    </a:p>
                  </a:txBody>
                  <a:tcPr marL="76200" marR="47625" marT="76200" marB="19050" anchor="ctr"/>
                </a:tc>
                <a:tc>
                  <a:txBody>
                    <a:bodyPr/>
                    <a:lstStyle/>
                    <a:p>
                      <a:pPr algn="ctr" fontAlgn="t"/>
                      <a:r>
                        <a:rPr lang="en-GB" dirty="0">
                          <a:effectLst/>
                        </a:rPr>
                        <a:t>Bending the limbs at a joint.</a:t>
                      </a:r>
                    </a:p>
                  </a:txBody>
                  <a:tcPr marL="76200" marR="47625" marT="76200" marB="19050" anchor="ctr"/>
                </a:tc>
                <a:tc>
                  <a:txBody>
                    <a:bodyPr/>
                    <a:lstStyle/>
                    <a:p>
                      <a:pPr algn="ctr"/>
                      <a:r>
                        <a:rPr lang="en-GB" dirty="0" smtClean="0"/>
                        <a:t>Weight</a:t>
                      </a:r>
                      <a:r>
                        <a:rPr lang="en-GB" baseline="0" dirty="0" smtClean="0"/>
                        <a:t> lifting – Squatting </a:t>
                      </a:r>
                      <a:endParaRPr lang="en-GB" dirty="0"/>
                    </a:p>
                  </a:txBody>
                  <a:tcPr anchor="ctr"/>
                </a:tc>
                <a:tc>
                  <a:txBody>
                    <a:bodyPr/>
                    <a:lstStyle/>
                    <a:p>
                      <a:pPr algn="ctr"/>
                      <a:endParaRPr lang="en-GB" dirty="0"/>
                    </a:p>
                  </a:txBody>
                  <a:tcPr anchor="ctr"/>
                </a:tc>
              </a:tr>
              <a:tr h="872534">
                <a:tc>
                  <a:txBody>
                    <a:bodyPr/>
                    <a:lstStyle/>
                    <a:p>
                      <a:pPr algn="ctr" fontAlgn="t"/>
                      <a:r>
                        <a:rPr lang="en-GB" b="1" i="0" dirty="0" smtClean="0">
                          <a:effectLst/>
                        </a:rPr>
                        <a:t>Rotation</a:t>
                      </a:r>
                      <a:endParaRPr lang="en-GB" dirty="0">
                        <a:effectLst/>
                      </a:endParaRPr>
                    </a:p>
                  </a:txBody>
                  <a:tcPr marL="76200" marR="47625" marT="76200" marB="19050" anchor="ctr"/>
                </a:tc>
                <a:tc>
                  <a:txBody>
                    <a:bodyPr/>
                    <a:lstStyle/>
                    <a:p>
                      <a:pPr algn="ctr" fontAlgn="t"/>
                      <a:r>
                        <a:rPr lang="en-GB" dirty="0">
                          <a:effectLst/>
                        </a:rPr>
                        <a:t>A circular movement around a fixed point</a:t>
                      </a:r>
                    </a:p>
                  </a:txBody>
                  <a:tcPr marL="76200" marR="47625" marT="76200" marB="19050" anchor="ctr"/>
                </a:tc>
                <a:tc>
                  <a:txBody>
                    <a:bodyPr/>
                    <a:lstStyle/>
                    <a:p>
                      <a:pPr algn="ctr"/>
                      <a:r>
                        <a:rPr lang="en-GB" dirty="0" smtClean="0"/>
                        <a:t>Hip rotation on a golf swing</a:t>
                      </a:r>
                      <a:endParaRPr lang="en-GB" dirty="0"/>
                    </a:p>
                  </a:txBody>
                  <a:tcPr anchor="ctr"/>
                </a:tc>
                <a:tc>
                  <a:txBody>
                    <a:bodyPr/>
                    <a:lstStyle/>
                    <a:p>
                      <a:pPr algn="ctr"/>
                      <a:endParaRPr lang="en-GB" dirty="0"/>
                    </a:p>
                  </a:txBody>
                  <a:tcPr anchor="ctr"/>
                </a:tc>
              </a:tr>
            </a:tbl>
          </a:graphicData>
        </a:graphic>
      </p:graphicFrame>
      <p:pic>
        <p:nvPicPr>
          <p:cNvPr id="6" name="Picture 5"/>
          <p:cNvPicPr>
            <a:picLocks noChangeAspect="1"/>
          </p:cNvPicPr>
          <p:nvPr/>
        </p:nvPicPr>
        <p:blipFill>
          <a:blip r:embed="rId2"/>
          <a:stretch>
            <a:fillRect/>
          </a:stretch>
        </p:blipFill>
        <p:spPr>
          <a:xfrm>
            <a:off x="10444590" y="1853248"/>
            <a:ext cx="795338" cy="1060451"/>
          </a:xfrm>
          <a:prstGeom prst="rect">
            <a:avLst/>
          </a:prstGeom>
        </p:spPr>
      </p:pic>
      <p:pic>
        <p:nvPicPr>
          <p:cNvPr id="7" name="Picture 6"/>
          <p:cNvPicPr>
            <a:picLocks noChangeAspect="1"/>
          </p:cNvPicPr>
          <p:nvPr/>
        </p:nvPicPr>
        <p:blipFill>
          <a:blip r:embed="rId3"/>
          <a:stretch>
            <a:fillRect/>
          </a:stretch>
        </p:blipFill>
        <p:spPr>
          <a:xfrm>
            <a:off x="10447413" y="3082248"/>
            <a:ext cx="792515" cy="1085580"/>
          </a:xfrm>
          <a:prstGeom prst="rect">
            <a:avLst/>
          </a:prstGeom>
        </p:spPr>
      </p:pic>
      <p:pic>
        <p:nvPicPr>
          <p:cNvPr id="8" name="Picture 7"/>
          <p:cNvPicPr>
            <a:picLocks noChangeAspect="1"/>
          </p:cNvPicPr>
          <p:nvPr/>
        </p:nvPicPr>
        <p:blipFill>
          <a:blip r:embed="rId4"/>
          <a:stretch>
            <a:fillRect/>
          </a:stretch>
        </p:blipFill>
        <p:spPr>
          <a:xfrm flipH="1">
            <a:off x="10678179" y="4336377"/>
            <a:ext cx="328160" cy="833437"/>
          </a:xfrm>
          <a:prstGeom prst="rect">
            <a:avLst/>
          </a:prstGeom>
        </p:spPr>
      </p:pic>
      <p:pic>
        <p:nvPicPr>
          <p:cNvPr id="3" name="Picture 2"/>
          <p:cNvPicPr>
            <a:picLocks noChangeAspect="1"/>
          </p:cNvPicPr>
          <p:nvPr/>
        </p:nvPicPr>
        <p:blipFill>
          <a:blip r:embed="rId5"/>
          <a:stretch>
            <a:fillRect/>
          </a:stretch>
        </p:blipFill>
        <p:spPr>
          <a:xfrm>
            <a:off x="10583386" y="6185042"/>
            <a:ext cx="845906" cy="845906"/>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10519739" y="5183056"/>
            <a:ext cx="753728" cy="749959"/>
          </a:xfrm>
          <a:prstGeom prst="rect">
            <a:avLst/>
          </a:prstGeom>
        </p:spPr>
      </p:pic>
    </p:spTree>
    <p:extLst>
      <p:ext uri="{BB962C8B-B14F-4D97-AF65-F5344CB8AC3E}">
        <p14:creationId xmlns:p14="http://schemas.microsoft.com/office/powerpoint/2010/main" val="260660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1027829"/>
              </p:ext>
            </p:extLst>
          </p:nvPr>
        </p:nvGraphicFramePr>
        <p:xfrm>
          <a:off x="0" y="1251068"/>
          <a:ext cx="12192000" cy="2989331"/>
        </p:xfrm>
        <a:graphic>
          <a:graphicData uri="http://schemas.openxmlformats.org/drawingml/2006/table">
            <a:tbl>
              <a:tblPr firstRow="1" bandRow="1">
                <a:tableStyleId>{5C22544A-7EE6-4342-B048-85BDC9FD1C3A}</a:tableStyleId>
              </a:tblPr>
              <a:tblGrid>
                <a:gridCol w="1998763"/>
                <a:gridCol w="1944375"/>
                <a:gridCol w="5498813"/>
                <a:gridCol w="2750049"/>
              </a:tblGrid>
              <a:tr h="500803">
                <a:tc>
                  <a:txBody>
                    <a:bodyPr/>
                    <a:lstStyle/>
                    <a:p>
                      <a:pPr algn="ctr" fontAlgn="t"/>
                      <a:r>
                        <a:rPr lang="en-GB" sz="1600" b="1" i="0" dirty="0" smtClean="0">
                          <a:effectLst/>
                        </a:rPr>
                        <a:t>Joint</a:t>
                      </a:r>
                      <a:endParaRPr lang="en-GB" sz="1600" b="1" i="0" dirty="0">
                        <a:effectLst/>
                      </a:endParaRPr>
                    </a:p>
                  </a:txBody>
                  <a:tcPr marL="76200" marR="47625" marT="76200" marB="19050"/>
                </a:tc>
                <a:tc>
                  <a:txBody>
                    <a:bodyPr/>
                    <a:lstStyle/>
                    <a:p>
                      <a:pPr algn="ctr" fontAlgn="t"/>
                      <a:r>
                        <a:rPr lang="en-GB" sz="1600" b="1" i="0" dirty="0" smtClean="0">
                          <a:effectLst/>
                        </a:rPr>
                        <a:t>Location</a:t>
                      </a:r>
                      <a:endParaRPr lang="en-GB" sz="1600" b="1" i="0" dirty="0">
                        <a:effectLst/>
                      </a:endParaRPr>
                    </a:p>
                  </a:txBody>
                  <a:tcPr marL="76200" marR="47625" marT="76200" marB="19050"/>
                </a:tc>
                <a:tc>
                  <a:txBody>
                    <a:bodyPr/>
                    <a:lstStyle/>
                    <a:p>
                      <a:pPr algn="ctr"/>
                      <a:r>
                        <a:rPr lang="en-GB" sz="1600" dirty="0" smtClean="0"/>
                        <a:t>Movement</a:t>
                      </a:r>
                      <a:endParaRPr lang="en-GB" sz="1600" dirty="0"/>
                    </a:p>
                  </a:txBody>
                  <a:tcPr/>
                </a:tc>
                <a:tc>
                  <a:txBody>
                    <a:bodyPr/>
                    <a:lstStyle/>
                    <a:p>
                      <a:pPr algn="ctr"/>
                      <a:r>
                        <a:rPr lang="en-GB" sz="1600" dirty="0" smtClean="0"/>
                        <a:t>Picture – Click to enlarge</a:t>
                      </a:r>
                      <a:endParaRPr lang="en-GB" sz="1600" dirty="0"/>
                    </a:p>
                  </a:txBody>
                  <a:tcPr/>
                </a:tc>
              </a:tr>
              <a:tr h="1244264">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GB" b="1" i="0" dirty="0" smtClean="0">
                          <a:effectLst/>
                        </a:rPr>
                        <a:t>Hinge</a:t>
                      </a:r>
                      <a:r>
                        <a:rPr lang="en-GB" b="1" i="0" baseline="0" dirty="0" smtClean="0">
                          <a:effectLst/>
                        </a:rPr>
                        <a:t> Joint</a:t>
                      </a:r>
                      <a:endParaRPr lang="en-GB" dirty="0" smtClean="0">
                        <a:effectLst/>
                      </a:endParaRPr>
                    </a:p>
                    <a:p>
                      <a:pPr algn="ctr" fontAlgn="t"/>
                      <a:endParaRPr lang="en-GB" dirty="0">
                        <a:effectLst/>
                      </a:endParaRPr>
                    </a:p>
                  </a:txBody>
                  <a:tcPr marL="76200" marR="47625" marT="76200" marB="19050" anchor="ctr"/>
                </a:tc>
                <a:tc>
                  <a:txBody>
                    <a:bodyPr/>
                    <a:lstStyle/>
                    <a:p>
                      <a:pPr algn="ctr" fontAlgn="t"/>
                      <a:r>
                        <a:rPr lang="en-GB" dirty="0" smtClean="0">
                          <a:effectLst/>
                        </a:rPr>
                        <a:t>Elbow, Knee</a:t>
                      </a:r>
                      <a:endParaRPr lang="en-GB" dirty="0">
                        <a:effectLst/>
                      </a:endParaRPr>
                    </a:p>
                  </a:txBody>
                  <a:tcPr marL="76200" marR="47625" marT="76200" marB="19050" anchor="ctr"/>
                </a:tc>
                <a:tc>
                  <a:txBody>
                    <a:bodyPr/>
                    <a:lstStyle/>
                    <a:p>
                      <a:pPr algn="ctr"/>
                      <a:r>
                        <a:rPr lang="en-GB" dirty="0" smtClean="0"/>
                        <a:t>Extension, Flexion</a:t>
                      </a:r>
                      <a:endParaRPr lang="en-GB" dirty="0"/>
                    </a:p>
                  </a:txBody>
                  <a:tcPr anchor="ctr"/>
                </a:tc>
                <a:tc rowSpan="2">
                  <a:txBody>
                    <a:bodyPr/>
                    <a:lstStyle/>
                    <a:p>
                      <a:pPr algn="ctr"/>
                      <a:endParaRPr lang="en-GB" dirty="0"/>
                    </a:p>
                  </a:txBody>
                  <a:tcPr anchor="ctr"/>
                </a:tc>
              </a:tr>
              <a:tr h="1244264">
                <a:tc>
                  <a:txBody>
                    <a:bodyPr/>
                    <a:lstStyle/>
                    <a:p>
                      <a:pPr algn="ctr" fontAlgn="t"/>
                      <a:r>
                        <a:rPr lang="en-GB" sz="1800" b="1" i="0" kern="1200" baseline="0" dirty="0" smtClean="0">
                          <a:solidFill>
                            <a:schemeClr val="dk1"/>
                          </a:solidFill>
                          <a:effectLst/>
                          <a:latin typeface="+mn-lt"/>
                          <a:ea typeface="+mn-ea"/>
                          <a:cs typeface="+mn-cs"/>
                        </a:rPr>
                        <a:t>Ball &amp; socket joint</a:t>
                      </a:r>
                      <a:endParaRPr lang="en-GB" sz="1800" b="1" i="0" kern="1200" baseline="0" dirty="0">
                        <a:solidFill>
                          <a:schemeClr val="dk1"/>
                        </a:solidFill>
                        <a:effectLst/>
                        <a:latin typeface="+mn-lt"/>
                        <a:ea typeface="+mn-ea"/>
                        <a:cs typeface="+mn-cs"/>
                      </a:endParaRPr>
                    </a:p>
                  </a:txBody>
                  <a:tcPr marL="76200" marR="47625" marT="76200" marB="19050" anchor="ctr"/>
                </a:tc>
                <a:tc>
                  <a:txBody>
                    <a:bodyPr/>
                    <a:lstStyle/>
                    <a:p>
                      <a:pPr algn="ctr" fontAlgn="t"/>
                      <a:r>
                        <a:rPr lang="en-GB" dirty="0" smtClean="0">
                          <a:effectLst/>
                        </a:rPr>
                        <a:t>Hip, Shoulder </a:t>
                      </a:r>
                      <a:endParaRPr lang="en-GB" dirty="0">
                        <a:effectLst/>
                      </a:endParaRPr>
                    </a:p>
                  </a:txBody>
                  <a:tcPr marL="76200" marR="47625" marT="76200" marB="19050" anchor="ctr"/>
                </a:tc>
                <a:tc>
                  <a:txBody>
                    <a:bodyPr/>
                    <a:lstStyle/>
                    <a:p>
                      <a:pPr algn="ctr"/>
                      <a:r>
                        <a:rPr lang="en-GB" dirty="0" smtClean="0"/>
                        <a:t>Abduction, Adduction, Rotation</a:t>
                      </a:r>
                      <a:endParaRPr lang="en-GB" dirty="0"/>
                    </a:p>
                  </a:txBody>
                  <a:tcPr anchor="ctr"/>
                </a:tc>
                <a:tc vMerge="1">
                  <a:txBody>
                    <a:bodyPr/>
                    <a:lstStyle/>
                    <a:p>
                      <a:pPr algn="ctr"/>
                      <a:endParaRPr lang="en-GB" dirty="0"/>
                    </a:p>
                  </a:txBody>
                  <a:tcPr anchor="ctr"/>
                </a:tc>
              </a:tr>
            </a:tbl>
          </a:graphicData>
        </a:graphic>
      </p:graphicFrame>
      <p:pic>
        <p:nvPicPr>
          <p:cNvPr id="6" name="Picture 5"/>
          <p:cNvPicPr>
            <a:picLocks noChangeAspect="1"/>
          </p:cNvPicPr>
          <p:nvPr/>
        </p:nvPicPr>
        <p:blipFill>
          <a:blip r:embed="rId2"/>
          <a:stretch>
            <a:fillRect/>
          </a:stretch>
        </p:blipFill>
        <p:spPr>
          <a:xfrm>
            <a:off x="9506851" y="2020829"/>
            <a:ext cx="2685149" cy="1880945"/>
          </a:xfrm>
          <a:prstGeom prst="rect">
            <a:avLst/>
          </a:prstGeom>
        </p:spPr>
      </p:pic>
    </p:spTree>
    <p:extLst>
      <p:ext uri="{BB962C8B-B14F-4D97-AF65-F5344CB8AC3E}">
        <p14:creationId xmlns:p14="http://schemas.microsoft.com/office/powerpoint/2010/main" val="149805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2.96296E-6 L -0.42161 0.11968 " pathEditMode="relative" rAng="0" ptsTypes="AA">
                                      <p:cBhvr>
                                        <p:cTn id="6" dur="2000" fill="hold"/>
                                        <p:tgtEl>
                                          <p:spTgt spid="6"/>
                                        </p:tgtEl>
                                        <p:attrNameLst>
                                          <p:attrName>ppt_x</p:attrName>
                                          <p:attrName>ppt_y</p:attrName>
                                        </p:attrNameLst>
                                      </p:cBhvr>
                                      <p:rCtr x="-21081" y="5972"/>
                                    </p:animMotion>
                                  </p:childTnLst>
                                </p:cTn>
                              </p:par>
                              <p:par>
                                <p:cTn id="7" presetID="6" presetClass="emph" presetSubtype="0" fill="hold" nodeType="withEffect">
                                  <p:stCondLst>
                                    <p:cond delay="0"/>
                                  </p:stCondLst>
                                  <p:childTnLst>
                                    <p:animScale>
                                      <p:cBhvr>
                                        <p:cTn id="8" dur="20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Explain the sports participation pyramid (including the foundation, participation, performance and elite stages).</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FFFFFF"/>
              </a:clrFrom>
              <a:clrTo>
                <a:srgbClr val="FFFFFF">
                  <a:alpha val="0"/>
                </a:srgbClr>
              </a:clrTo>
            </a:clrChange>
          </a:blip>
          <a:stretch>
            <a:fillRect/>
          </a:stretch>
        </p:blipFill>
        <p:spPr>
          <a:xfrm>
            <a:off x="4382784" y="3558664"/>
            <a:ext cx="3200400" cy="2876550"/>
          </a:xfrm>
          <a:prstGeom prst="rect">
            <a:avLst/>
          </a:prstGeom>
        </p:spPr>
      </p:pic>
      <p:pic>
        <p:nvPicPr>
          <p:cNvPr id="5" name="Picture 4"/>
          <p:cNvPicPr>
            <a:picLocks noChangeAspect="1"/>
          </p:cNvPicPr>
          <p:nvPr/>
        </p:nvPicPr>
        <p:blipFill>
          <a:blip r:embed="rId7">
            <a:clrChange>
              <a:clrFrom>
                <a:srgbClr val="284966"/>
              </a:clrFrom>
              <a:clrTo>
                <a:srgbClr val="284966">
                  <a:alpha val="0"/>
                </a:srgbClr>
              </a:clrTo>
            </a:clrChange>
          </a:blip>
          <a:stretch>
            <a:fillRect/>
          </a:stretch>
        </p:blipFill>
        <p:spPr>
          <a:xfrm>
            <a:off x="2691792" y="1972531"/>
            <a:ext cx="6800850" cy="1466850"/>
          </a:xfrm>
          <a:prstGeom prst="rect">
            <a:avLst/>
          </a:prstGeom>
        </p:spPr>
      </p:pic>
      <p:pic>
        <p:nvPicPr>
          <p:cNvPr id="8" name="Picture 7">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887116666"/>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skeletal system.</a:t>
            </a:r>
            <a:endParaRPr lang="en-GB" sz="1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Diagram 6"/>
          <p:cNvGraphicFramePr/>
          <p:nvPr>
            <p:extLst>
              <p:ext uri="{D42A27DB-BD31-4B8C-83A1-F6EECF244321}">
                <p14:modId xmlns:p14="http://schemas.microsoft.com/office/powerpoint/2010/main" val="1949326760"/>
              </p:ext>
            </p:extLst>
          </p:nvPr>
        </p:nvGraphicFramePr>
        <p:xfrm>
          <a:off x="3106057" y="1853248"/>
          <a:ext cx="6516914" cy="3816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03552386"/>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importance of weight-bearing exercise in preventing osteoporosis.</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5" name="Rectangle 4"/>
          <p:cNvSpPr/>
          <p:nvPr/>
        </p:nvSpPr>
        <p:spPr>
          <a:xfrm>
            <a:off x="1771807" y="1608518"/>
            <a:ext cx="8279027" cy="4524315"/>
          </a:xfrm>
          <a:prstGeom prst="rect">
            <a:avLst/>
          </a:prstGeom>
        </p:spPr>
        <p:txBody>
          <a:bodyPr wrap="square">
            <a:spAutoFit/>
          </a:bodyPr>
          <a:lstStyle/>
          <a:p>
            <a:pPr algn="ctr"/>
            <a:r>
              <a:rPr lang="en-GB" sz="2400" dirty="0">
                <a:solidFill>
                  <a:srgbClr val="000000"/>
                </a:solidFill>
                <a:latin typeface="Arial" panose="020B0604020202020204" pitchFamily="34" charset="0"/>
              </a:rPr>
              <a:t>Exercise which strengthens the bones can prevent osteoporosis or the onset. </a:t>
            </a:r>
            <a:endParaRPr lang="en-GB" sz="2400" dirty="0" smtClean="0">
              <a:solidFill>
                <a:srgbClr val="000000"/>
              </a:solidFill>
              <a:latin typeface="Arial" panose="020B0604020202020204" pitchFamily="34" charset="0"/>
            </a:endParaRPr>
          </a:p>
          <a:p>
            <a:pPr algn="ctr"/>
            <a:endParaRPr lang="en-GB" sz="2400" dirty="0">
              <a:solidFill>
                <a:srgbClr val="000000"/>
              </a:solidFill>
              <a:latin typeface="Arial" panose="020B0604020202020204" pitchFamily="34" charset="0"/>
            </a:endParaRPr>
          </a:p>
          <a:p>
            <a:pPr algn="ctr"/>
            <a:r>
              <a:rPr lang="en-GB" sz="2400" dirty="0" smtClean="0">
                <a:solidFill>
                  <a:srgbClr val="000000"/>
                </a:solidFill>
                <a:latin typeface="Arial" panose="020B0604020202020204" pitchFamily="34" charset="0"/>
              </a:rPr>
              <a:t>Weight bearing </a:t>
            </a:r>
            <a:r>
              <a:rPr lang="en-GB" sz="2400" dirty="0">
                <a:solidFill>
                  <a:srgbClr val="000000"/>
                </a:solidFill>
                <a:latin typeface="Arial" panose="020B0604020202020204" pitchFamily="34" charset="0"/>
              </a:rPr>
              <a:t>exercises such as walking, running, tennis and aerobic are all good as they put weight and pressure on certain bones, increasing their strength</a:t>
            </a:r>
            <a:r>
              <a:rPr lang="en-GB" sz="2400" dirty="0" smtClean="0">
                <a:solidFill>
                  <a:srgbClr val="000000"/>
                </a:solidFill>
                <a:latin typeface="Arial" panose="020B0604020202020204" pitchFamily="34" charset="0"/>
              </a:rPr>
              <a:t>.</a:t>
            </a:r>
          </a:p>
          <a:p>
            <a:pPr algn="ctr"/>
            <a:endParaRPr lang="en-GB" sz="2400" dirty="0"/>
          </a:p>
          <a:p>
            <a:pPr algn="ctr"/>
            <a:r>
              <a:rPr lang="en-GB" sz="2400" dirty="0">
                <a:solidFill>
                  <a:srgbClr val="000000"/>
                </a:solidFill>
                <a:latin typeface="Arial" panose="020B0604020202020204" pitchFamily="34" charset="0"/>
              </a:rPr>
              <a:t>Exercises that are not weight bearing or swimming, when the body is supported by water and cycling when the body is supported by the bike</a:t>
            </a:r>
            <a:endParaRPr lang="en-GB" sz="2400" dirty="0"/>
          </a:p>
          <a:p>
            <a:pPr algn="ctr"/>
            <a:r>
              <a:rPr lang="en-GB" sz="2400" dirty="0"/>
              <a:t/>
            </a:r>
            <a:br>
              <a:rPr lang="en-GB" sz="2400" dirty="0"/>
            </a:br>
            <a:endParaRPr lang="en-GB" sz="2400" dirty="0"/>
          </a:p>
        </p:txBody>
      </p:sp>
    </p:spTree>
    <p:extLst>
      <p:ext uri="{BB962C8B-B14F-4D97-AF65-F5344CB8AC3E}">
        <p14:creationId xmlns:p14="http://schemas.microsoft.com/office/powerpoint/2010/main" val="2728710710"/>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smtClean="0">
                <a:latin typeface="Cambria" panose="02040503050406030204" pitchFamily="18" charset="0"/>
                <a:ea typeface="Cambria" panose="02040503050406030204" pitchFamily="18" charset="0"/>
                <a:cs typeface="Arial" panose="020B0604020202020204" pitchFamily="34" charset="0"/>
              </a:rPr>
              <a:t>Identify the potential for injuries such as fractures.</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7" name="Pentagon 6"/>
          <p:cNvSpPr/>
          <p:nvPr/>
        </p:nvSpPr>
        <p:spPr>
          <a:xfrm>
            <a:off x="1977081" y="1731045"/>
            <a:ext cx="8489092" cy="9391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Fractures are breaks or cracks in the bone. A broken bone is the same as a fracture! They can also be either open or closed</a:t>
            </a:r>
            <a:r>
              <a:rPr lang="en-GB" dirty="0" smtClean="0">
                <a:solidFill>
                  <a:schemeClr val="bg1"/>
                </a:solidFill>
              </a:rPr>
              <a:t>.</a:t>
            </a:r>
            <a:endParaRPr lang="en-GB" dirty="0">
              <a:solidFill>
                <a:schemeClr val="bg1"/>
              </a:solidFill>
            </a:endParaRPr>
          </a:p>
        </p:txBody>
      </p:sp>
      <p:graphicFrame>
        <p:nvGraphicFramePr>
          <p:cNvPr id="8" name="Diagram 7"/>
          <p:cNvGraphicFramePr/>
          <p:nvPr>
            <p:extLst>
              <p:ext uri="{D42A27DB-BD31-4B8C-83A1-F6EECF244321}">
                <p14:modId xmlns:p14="http://schemas.microsoft.com/office/powerpoint/2010/main" val="3511267768"/>
              </p:ext>
            </p:extLst>
          </p:nvPr>
        </p:nvGraphicFramePr>
        <p:xfrm>
          <a:off x="2296731" y="3015637"/>
          <a:ext cx="7590971" cy="33271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57258381"/>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3 functions of the skeletal system during physical activity: movement, support, and protection.</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480490" y="1813712"/>
            <a:ext cx="6753225" cy="1266825"/>
          </a:xfrm>
          <a:prstGeom prst="rect">
            <a:avLst/>
          </a:prstGeom>
        </p:spPr>
      </p:pic>
      <p:pic>
        <p:nvPicPr>
          <p:cNvPr id="8" name="Picture 7"/>
          <p:cNvPicPr>
            <a:picLocks noChangeAspect="1"/>
          </p:cNvPicPr>
          <p:nvPr/>
        </p:nvPicPr>
        <p:blipFill>
          <a:blip r:embed="rId7">
            <a:clrChange>
              <a:clrFrom>
                <a:srgbClr val="284966"/>
              </a:clrFrom>
              <a:clrTo>
                <a:srgbClr val="284966">
                  <a:alpha val="0"/>
                </a:srgbClr>
              </a:clrTo>
            </a:clrChange>
          </a:blip>
          <a:stretch>
            <a:fillRect/>
          </a:stretch>
        </p:blipFill>
        <p:spPr>
          <a:xfrm>
            <a:off x="2336801" y="3728035"/>
            <a:ext cx="6810375" cy="1905000"/>
          </a:xfrm>
          <a:prstGeom prst="rect">
            <a:avLst/>
          </a:prstGeom>
        </p:spPr>
      </p:pic>
      <p:pic>
        <p:nvPicPr>
          <p:cNvPr id="9" name="Picture 8">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463834613"/>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ranges of movement possible at a hinge and ball and socket joint (flexion, extension, abduction, adduction and rotation).</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685742" y="1502067"/>
            <a:ext cx="6829425" cy="1323975"/>
          </a:xfrm>
          <a:prstGeom prst="rect">
            <a:avLst/>
          </a:prstGeom>
        </p:spPr>
      </p:pic>
      <p:pic>
        <p:nvPicPr>
          <p:cNvPr id="5" name="Picture 4"/>
          <p:cNvPicPr>
            <a:picLocks noChangeAspect="1"/>
          </p:cNvPicPr>
          <p:nvPr/>
        </p:nvPicPr>
        <p:blipFill>
          <a:blip r:embed="rId7">
            <a:clrChange>
              <a:clrFrom>
                <a:srgbClr val="284966"/>
              </a:clrFrom>
              <a:clrTo>
                <a:srgbClr val="284966">
                  <a:alpha val="0"/>
                </a:srgbClr>
              </a:clrTo>
            </a:clrChange>
          </a:blip>
          <a:stretch>
            <a:fillRect/>
          </a:stretch>
        </p:blipFill>
        <p:spPr>
          <a:xfrm>
            <a:off x="2685742" y="2984285"/>
            <a:ext cx="6791325" cy="1295400"/>
          </a:xfrm>
          <a:prstGeom prst="rect">
            <a:avLst/>
          </a:prstGeom>
        </p:spPr>
      </p:pic>
      <p:pic>
        <p:nvPicPr>
          <p:cNvPr id="8" name="Picture 7"/>
          <p:cNvPicPr>
            <a:picLocks noChangeAspect="1"/>
          </p:cNvPicPr>
          <p:nvPr/>
        </p:nvPicPr>
        <p:blipFill>
          <a:blip r:embed="rId8">
            <a:clrChange>
              <a:clrFrom>
                <a:srgbClr val="284966"/>
              </a:clrFrom>
              <a:clrTo>
                <a:srgbClr val="284966">
                  <a:alpha val="0"/>
                </a:srgbClr>
              </a:clrTo>
            </a:clrChange>
          </a:blip>
          <a:stretch>
            <a:fillRect/>
          </a:stretch>
        </p:blipFill>
        <p:spPr>
          <a:xfrm>
            <a:off x="2685742" y="4671715"/>
            <a:ext cx="6753225" cy="2019300"/>
          </a:xfrm>
          <a:prstGeom prst="rect">
            <a:avLst/>
          </a:prstGeom>
        </p:spPr>
      </p:pic>
      <p:pic>
        <p:nvPicPr>
          <p:cNvPr id="9" name="Picture 8">
            <a:hlinkClick r:id="rId9" action="ppaction://hlinksldjump"/>
          </p:cNvPr>
          <p:cNvPicPr>
            <a:picLocks noChangeAspect="1"/>
          </p:cNvPicPr>
          <p:nvPr/>
        </p:nvPicPr>
        <p:blipFill>
          <a:blip r:embed="rId10">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483860503"/>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skeletal system.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rotWithShape="1">
          <a:blip r:embed="rId6"/>
          <a:srcRect l="32473" t="25555" r="34947" b="17383"/>
          <a:stretch/>
        </p:blipFill>
        <p:spPr>
          <a:xfrm>
            <a:off x="8467644" y="2303004"/>
            <a:ext cx="2622236" cy="2583292"/>
          </a:xfrm>
          <a:prstGeom prst="rect">
            <a:avLst/>
          </a:prstGeom>
        </p:spPr>
      </p:pic>
      <p:pic>
        <p:nvPicPr>
          <p:cNvPr id="5" name="Picture 4"/>
          <p:cNvPicPr>
            <a:picLocks noChangeAspect="1"/>
          </p:cNvPicPr>
          <p:nvPr/>
        </p:nvPicPr>
        <p:blipFill>
          <a:blip r:embed="rId7">
            <a:clrChange>
              <a:clrFrom>
                <a:srgbClr val="284966"/>
              </a:clrFrom>
              <a:clrTo>
                <a:srgbClr val="284966">
                  <a:alpha val="0"/>
                </a:srgbClr>
              </a:clrTo>
            </a:clrChange>
          </a:blip>
          <a:stretch>
            <a:fillRect/>
          </a:stretch>
        </p:blipFill>
        <p:spPr>
          <a:xfrm>
            <a:off x="652462" y="1710533"/>
            <a:ext cx="6638041" cy="2775742"/>
          </a:xfrm>
          <a:prstGeom prst="rect">
            <a:avLst/>
          </a:prstGeom>
        </p:spPr>
      </p:pic>
      <p:sp>
        <p:nvSpPr>
          <p:cNvPr id="8" name="Rectangle 7"/>
          <p:cNvSpPr/>
          <p:nvPr/>
        </p:nvSpPr>
        <p:spPr>
          <a:xfrm>
            <a:off x="8218855" y="1152983"/>
            <a:ext cx="3119814" cy="461665"/>
          </a:xfrm>
          <a:prstGeom prst="rect">
            <a:avLst/>
          </a:prstGeom>
          <a:noFill/>
        </p:spPr>
        <p:txBody>
          <a:bodyPr wrap="square" lIns="91440" tIns="45720" rIns="91440" bIns="45720">
            <a:spAutoFit/>
          </a:bodyPr>
          <a:lstStyle/>
          <a:p>
            <a:pPr algn="ctr"/>
            <a:r>
              <a:rPr lang="en-US"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Click to enlarge</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9" name="Picture 8">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40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importance of weight-bearing exercise in preventing osteoporosis.</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3" name="Picture 2"/>
          <p:cNvPicPr>
            <a:picLocks noChangeAspect="1"/>
          </p:cNvPicPr>
          <p:nvPr/>
        </p:nvPicPr>
        <p:blipFill>
          <a:blip r:embed="rId6">
            <a:clrChange>
              <a:clrFrom>
                <a:srgbClr val="284966"/>
              </a:clrFrom>
              <a:clrTo>
                <a:srgbClr val="284966">
                  <a:alpha val="0"/>
                </a:srgbClr>
              </a:clrTo>
            </a:clrChange>
          </a:blip>
          <a:stretch>
            <a:fillRect/>
          </a:stretch>
        </p:blipFill>
        <p:spPr>
          <a:xfrm>
            <a:off x="2584057" y="1853248"/>
            <a:ext cx="6838950" cy="12477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080656499"/>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potential for injuries such as fractures.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6">
            <a:clrChange>
              <a:clrFrom>
                <a:srgbClr val="284966"/>
              </a:clrFrom>
              <a:clrTo>
                <a:srgbClr val="284966">
                  <a:alpha val="0"/>
                </a:srgbClr>
              </a:clrTo>
            </a:clrChange>
          </a:blip>
          <a:stretch>
            <a:fillRect/>
          </a:stretch>
        </p:blipFill>
        <p:spPr>
          <a:xfrm>
            <a:off x="2657475" y="2162175"/>
            <a:ext cx="6877050" cy="25336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696747814"/>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3 functions of the skeletal system during physical activity: movement, support, and protection.</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clrChange>
              <a:clrFrom>
                <a:srgbClr val="284966"/>
              </a:clrFrom>
              <a:clrTo>
                <a:srgbClr val="284966">
                  <a:alpha val="0"/>
                </a:srgbClr>
              </a:clrTo>
            </a:clrChange>
          </a:blip>
          <a:stretch>
            <a:fillRect/>
          </a:stretch>
        </p:blipFill>
        <p:spPr>
          <a:xfrm>
            <a:off x="2190750" y="3519370"/>
            <a:ext cx="6753225" cy="1847850"/>
          </a:xfrm>
          <a:prstGeom prst="rect">
            <a:avLst/>
          </a:prstGeom>
        </p:spPr>
      </p:pic>
      <p:pic>
        <p:nvPicPr>
          <p:cNvPr id="8" name="Picture 7"/>
          <p:cNvPicPr>
            <a:picLocks noChangeAspect="1"/>
          </p:cNvPicPr>
          <p:nvPr/>
        </p:nvPicPr>
        <p:blipFill>
          <a:blip r:embed="rId6">
            <a:clrChange>
              <a:clrFrom>
                <a:srgbClr val="284966"/>
              </a:clrFrom>
              <a:clrTo>
                <a:srgbClr val="284966">
                  <a:alpha val="0"/>
                </a:srgbClr>
              </a:clrTo>
            </a:clrChange>
          </a:blip>
          <a:stretch>
            <a:fillRect/>
          </a:stretch>
        </p:blipFill>
        <p:spPr>
          <a:xfrm>
            <a:off x="2133600" y="1813712"/>
            <a:ext cx="6810375" cy="1266825"/>
          </a:xfrm>
          <a:prstGeom prst="rect">
            <a:avLst/>
          </a:prstGeom>
        </p:spPr>
      </p:pic>
    </p:spTree>
    <p:extLst>
      <p:ext uri="{BB962C8B-B14F-4D97-AF65-F5344CB8AC3E}">
        <p14:creationId xmlns:p14="http://schemas.microsoft.com/office/powerpoint/2010/main" val="3770637364"/>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ranges of movement possible at a hinge and ball and socket joint (flexion, extension, abduction, adduction and rotation).</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364775" y="1471484"/>
            <a:ext cx="6819900" cy="1295400"/>
          </a:xfrm>
          <a:prstGeom prst="rect">
            <a:avLst/>
          </a:prstGeom>
        </p:spPr>
      </p:pic>
      <p:pic>
        <p:nvPicPr>
          <p:cNvPr id="5" name="Picture 4"/>
          <p:cNvPicPr>
            <a:picLocks noChangeAspect="1"/>
          </p:cNvPicPr>
          <p:nvPr/>
        </p:nvPicPr>
        <p:blipFill>
          <a:blip r:embed="rId6">
            <a:clrChange>
              <a:clrFrom>
                <a:srgbClr val="284966"/>
              </a:clrFrom>
              <a:clrTo>
                <a:srgbClr val="284966">
                  <a:alpha val="0"/>
                </a:srgbClr>
              </a:clrTo>
            </a:clrChange>
          </a:blip>
          <a:stretch>
            <a:fillRect/>
          </a:stretch>
        </p:blipFill>
        <p:spPr>
          <a:xfrm>
            <a:off x="2364775" y="3183152"/>
            <a:ext cx="6791325" cy="1200150"/>
          </a:xfrm>
          <a:prstGeom prst="rect">
            <a:avLst/>
          </a:prstGeom>
        </p:spPr>
      </p:pic>
      <p:pic>
        <p:nvPicPr>
          <p:cNvPr id="9" name="Picture 8"/>
          <p:cNvPicPr>
            <a:picLocks noChangeAspect="1"/>
          </p:cNvPicPr>
          <p:nvPr/>
        </p:nvPicPr>
        <p:blipFill>
          <a:blip r:embed="rId7">
            <a:clrChange>
              <a:clrFrom>
                <a:srgbClr val="284966"/>
              </a:clrFrom>
              <a:clrTo>
                <a:srgbClr val="284966">
                  <a:alpha val="0"/>
                </a:srgbClr>
              </a:clrTo>
            </a:clrChange>
          </a:blip>
          <a:stretch>
            <a:fillRect/>
          </a:stretch>
        </p:blipFill>
        <p:spPr>
          <a:xfrm>
            <a:off x="2364775" y="4737529"/>
            <a:ext cx="6743700" cy="1847850"/>
          </a:xfrm>
          <a:prstGeom prst="rect">
            <a:avLst/>
          </a:prstGeom>
        </p:spPr>
      </p:pic>
    </p:spTree>
    <p:extLst>
      <p:ext uri="{BB962C8B-B14F-4D97-AF65-F5344CB8AC3E}">
        <p14:creationId xmlns:p14="http://schemas.microsoft.com/office/powerpoint/2010/main" val="3394015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5100" y="2771775"/>
            <a:ext cx="6781800" cy="13144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679860928"/>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skeletal system.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stretch>
            <a:fillRect/>
          </a:stretch>
        </p:blipFill>
        <p:spPr>
          <a:xfrm>
            <a:off x="3144925" y="1546339"/>
            <a:ext cx="5894584" cy="4772214"/>
          </a:xfrm>
          <a:prstGeom prst="rect">
            <a:avLst/>
          </a:prstGeom>
        </p:spPr>
      </p:pic>
    </p:spTree>
    <p:extLst>
      <p:ext uri="{BB962C8B-B14F-4D97-AF65-F5344CB8AC3E}">
        <p14:creationId xmlns:p14="http://schemas.microsoft.com/office/powerpoint/2010/main" val="961891663"/>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importance of weight-bearing exercise in preventing osteoporosis.</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252412" y="2712379"/>
            <a:ext cx="7679610" cy="1322958"/>
          </a:xfrm>
          <a:prstGeom prst="rect">
            <a:avLst/>
          </a:prstGeom>
        </p:spPr>
      </p:pic>
    </p:spTree>
    <p:extLst>
      <p:ext uri="{BB962C8B-B14F-4D97-AF65-F5344CB8AC3E}">
        <p14:creationId xmlns:p14="http://schemas.microsoft.com/office/powerpoint/2010/main" val="3300271277"/>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potential for injuries such as fractures.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1458107" y="2164055"/>
            <a:ext cx="8592727" cy="3260952"/>
          </a:xfrm>
          <a:prstGeom prst="rect">
            <a:avLst/>
          </a:prstGeom>
        </p:spPr>
      </p:pic>
    </p:spTree>
    <p:extLst>
      <p:ext uri="{BB962C8B-B14F-4D97-AF65-F5344CB8AC3E}">
        <p14:creationId xmlns:p14="http://schemas.microsoft.com/office/powerpoint/2010/main" val="3492565622"/>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3 functions of the skeletal system during physical activity: movement, support, and protection.</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Content Placeholder 7"/>
          <p:cNvSpPr>
            <a:spLocks noGrp="1"/>
          </p:cNvSpPr>
          <p:nvPr>
            <p:ph idx="1"/>
          </p:nvPr>
        </p:nvSpPr>
        <p:spPr>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indent="0" algn="ctr">
              <a:buNone/>
            </a:pPr>
            <a:r>
              <a:rPr lang="en-GB" dirty="0" smtClean="0"/>
              <a:t>Name &amp; describe 3 functions of the skeletal system </a:t>
            </a:r>
            <a:endParaRPr lang="en-GB" dirty="0"/>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632735403"/>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ranges of movement possible at a hinge and ball and socket joint (flexion, extension, abduction, adduction and rotation).</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Content Placeholder 7"/>
          <p:cNvSpPr>
            <a:spLocks noGrp="1"/>
          </p:cNvSpPr>
          <p:nvPr>
            <p:ph idx="1"/>
          </p:nvPr>
        </p:nvSpPr>
        <p:spPr>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buNone/>
            </a:pPr>
            <a:r>
              <a:rPr lang="en-GB" dirty="0"/>
              <a:t>Name the movement </a:t>
            </a:r>
            <a:r>
              <a:rPr lang="en-GB" dirty="0" smtClean="0"/>
              <a:t>and the </a:t>
            </a:r>
            <a:r>
              <a:rPr lang="en-GB" dirty="0"/>
              <a:t>joint used in the shoulder action in a tennis serve (1</a:t>
            </a:r>
            <a:r>
              <a:rPr lang="en-GB" dirty="0" smtClean="0"/>
              <a:t>)</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028202720"/>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skeletal system.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Content Placeholder 7"/>
          <p:cNvSpPr txBox="1">
            <a:spLocks/>
          </p:cNvSpPr>
          <p:nvPr/>
        </p:nvSpPr>
        <p:spPr>
          <a:xfrm>
            <a:off x="1255712" y="2205318"/>
            <a:ext cx="8946541" cy="419548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indent="0" algn="ctr">
              <a:buNone/>
            </a:pPr>
            <a:r>
              <a:rPr lang="en-GB" dirty="0"/>
              <a:t>Describe 4 long term effects of exercise on the Skeletal System </a:t>
            </a:r>
            <a:endParaRPr lang="en-GB"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562212774"/>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importance of weight-bearing exercise in preventing osteoporosis.</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Content Placeholder 7"/>
          <p:cNvSpPr txBox="1">
            <a:spLocks/>
          </p:cNvSpPr>
          <p:nvPr/>
        </p:nvSpPr>
        <p:spPr>
          <a:xfrm>
            <a:off x="1255712" y="2205318"/>
            <a:ext cx="8946541" cy="41954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indent="0" algn="ctr">
              <a:buFont typeface="Wingdings 3" charset="2"/>
              <a:buNone/>
            </a:pPr>
            <a:r>
              <a:rPr lang="en-GB" dirty="0" smtClean="0">
                <a:solidFill>
                  <a:schemeClr val="bg1"/>
                </a:solidFill>
              </a:rPr>
              <a:t>What effect does protein have on your Muscular System?</a:t>
            </a:r>
            <a:endParaRPr lang="en-GB"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585789293"/>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potential for injuries such as fractures.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Content Placeholder 7"/>
          <p:cNvSpPr txBox="1">
            <a:spLocks/>
          </p:cNvSpPr>
          <p:nvPr/>
        </p:nvSpPr>
        <p:spPr>
          <a:xfrm>
            <a:off x="1255712" y="2205318"/>
            <a:ext cx="8946541" cy="419548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lvl="0" indent="0" algn="ctr">
              <a:buNone/>
            </a:pPr>
            <a:r>
              <a:rPr lang="en-GB" dirty="0"/>
              <a:t>Describe a compound </a:t>
            </a:r>
            <a:r>
              <a:rPr lang="en-GB" dirty="0" smtClean="0"/>
              <a:t>fracture and the term dislocation ?</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4067325417"/>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Identify the 3 functions of the skeletal system during physical activity: movement, support, and protection.</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Content Placeholder 7"/>
          <p:cNvSpPr txBox="1">
            <a:spLocks/>
          </p:cNvSpPr>
          <p:nvPr/>
        </p:nvSpPr>
        <p:spPr>
          <a:xfrm>
            <a:off x="1622730" y="1331260"/>
            <a:ext cx="8946541" cy="41954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indent="0" algn="ctr">
              <a:buNone/>
            </a:pPr>
            <a:r>
              <a:rPr lang="en-GB" dirty="0"/>
              <a:t>Name &amp; describe 3 functions of the skeletal system </a:t>
            </a:r>
            <a:endParaRPr lang="en-GB" dirty="0" smtClean="0"/>
          </a:p>
          <a:p>
            <a:pPr marL="0" indent="0" algn="ctr">
              <a:buNone/>
            </a:pPr>
            <a:r>
              <a:rPr lang="en-GB" dirty="0" smtClean="0"/>
              <a:t>3 of the following:</a:t>
            </a:r>
            <a:endParaRPr lang="en-GB" dirty="0"/>
          </a:p>
          <a:p>
            <a:pPr marL="457200" lvl="1" indent="0">
              <a:buNone/>
            </a:pPr>
            <a:r>
              <a:rPr lang="en-GB" dirty="0" smtClean="0">
                <a:solidFill>
                  <a:schemeClr val="bg1"/>
                </a:solidFill>
                <a:latin typeface="Accord Heavy SF" panose="020BE200000000000000" pitchFamily="34" charset="0"/>
              </a:rPr>
              <a:t>Protection</a:t>
            </a:r>
            <a:endParaRPr lang="en-GB" dirty="0">
              <a:solidFill>
                <a:schemeClr val="bg1"/>
              </a:solidFill>
              <a:latin typeface="Accord Heavy SF" panose="020BE200000000000000" pitchFamily="34" charset="0"/>
            </a:endParaRPr>
          </a:p>
          <a:p>
            <a:pPr marL="914400" lvl="2" indent="0">
              <a:buNone/>
            </a:pPr>
            <a:r>
              <a:rPr lang="en-GB" sz="1100" dirty="0">
                <a:solidFill>
                  <a:schemeClr val="bg1"/>
                </a:solidFill>
              </a:rPr>
              <a:t>The cranium and ribs protect the brain and vital organs in the chest.</a:t>
            </a:r>
          </a:p>
          <a:p>
            <a:pPr marL="457200" lvl="1" indent="0">
              <a:buNone/>
            </a:pPr>
            <a:r>
              <a:rPr lang="en-GB" dirty="0">
                <a:solidFill>
                  <a:schemeClr val="bg1"/>
                </a:solidFill>
                <a:latin typeface="Accord Heavy SF" panose="020BE200000000000000" pitchFamily="34" charset="0"/>
              </a:rPr>
              <a:t>Shape</a:t>
            </a:r>
          </a:p>
          <a:p>
            <a:pPr marL="914400" lvl="2" indent="0">
              <a:buNone/>
            </a:pPr>
            <a:r>
              <a:rPr lang="en-GB" sz="1100" dirty="0">
                <a:solidFill>
                  <a:schemeClr val="bg1"/>
                </a:solidFill>
              </a:rPr>
              <a:t>Gives shape to the body and makes you tall or short.</a:t>
            </a:r>
          </a:p>
          <a:p>
            <a:pPr marL="457200" lvl="1" indent="0">
              <a:buNone/>
            </a:pPr>
            <a:r>
              <a:rPr lang="en-GB" dirty="0">
                <a:solidFill>
                  <a:schemeClr val="bg1"/>
                </a:solidFill>
                <a:latin typeface="Accord Heavy SF" panose="020BE200000000000000" pitchFamily="34" charset="0"/>
              </a:rPr>
              <a:t>Support</a:t>
            </a:r>
          </a:p>
          <a:p>
            <a:pPr marL="914400" lvl="2" indent="0">
              <a:buNone/>
            </a:pPr>
            <a:r>
              <a:rPr lang="en-GB" sz="1100" dirty="0">
                <a:solidFill>
                  <a:schemeClr val="bg1"/>
                </a:solidFill>
              </a:rPr>
              <a:t>Holds your vital organs in place when playing sport. The vertebral column holds the body upright.</a:t>
            </a:r>
          </a:p>
          <a:p>
            <a:pPr marL="457200" lvl="1" indent="0">
              <a:buNone/>
            </a:pPr>
            <a:r>
              <a:rPr lang="en-GB" dirty="0">
                <a:solidFill>
                  <a:schemeClr val="bg1"/>
                </a:solidFill>
                <a:latin typeface="Accord Heavy SF" panose="020BE200000000000000" pitchFamily="34" charset="0"/>
              </a:rPr>
              <a:t>Movement</a:t>
            </a:r>
          </a:p>
          <a:p>
            <a:pPr marL="914400" lvl="2" indent="0">
              <a:buNone/>
            </a:pPr>
            <a:r>
              <a:rPr lang="en-GB" sz="1100" dirty="0">
                <a:solidFill>
                  <a:schemeClr val="bg1"/>
                </a:solidFill>
              </a:rPr>
              <a:t>Muscles are attached to bones, which are jointed. When the muscles contract the bones move.</a:t>
            </a:r>
          </a:p>
          <a:p>
            <a:pPr marL="457200" lvl="1" indent="0">
              <a:buNone/>
            </a:pPr>
            <a:r>
              <a:rPr lang="en-GB" dirty="0">
                <a:solidFill>
                  <a:schemeClr val="bg1"/>
                </a:solidFill>
                <a:latin typeface="Accord Heavy SF" panose="020BE200000000000000" pitchFamily="34" charset="0"/>
              </a:rPr>
              <a:t>Blood</a:t>
            </a:r>
            <a:r>
              <a:rPr lang="en-GB" sz="1100" dirty="0">
                <a:solidFill>
                  <a:schemeClr val="bg1"/>
                </a:solidFill>
              </a:rPr>
              <a:t> </a:t>
            </a:r>
            <a:r>
              <a:rPr lang="en-GB" dirty="0">
                <a:solidFill>
                  <a:schemeClr val="bg1"/>
                </a:solidFill>
                <a:latin typeface="Accord Heavy SF" panose="020BE200000000000000" pitchFamily="34" charset="0"/>
              </a:rPr>
              <a:t>Production</a:t>
            </a:r>
          </a:p>
          <a:p>
            <a:pPr marL="914400" lvl="2" indent="0">
              <a:buNone/>
            </a:pPr>
            <a:r>
              <a:rPr lang="en-GB" sz="1100" dirty="0">
                <a:solidFill>
                  <a:schemeClr val="bg1"/>
                </a:solidFill>
              </a:rPr>
              <a:t>Red blood cells (to carry oxygen) and white blood cells (to protect against infection) are produced in the bone marrow of some bones.</a:t>
            </a:r>
          </a:p>
        </p:txBody>
      </p:sp>
    </p:spTree>
    <p:extLst>
      <p:ext uri="{BB962C8B-B14F-4D97-AF65-F5344CB8AC3E}">
        <p14:creationId xmlns:p14="http://schemas.microsoft.com/office/powerpoint/2010/main" val="2190596849"/>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18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ranges of movement possible at a hinge and ball and socket joint (flexion, extension, abduction, adduction and rotation).</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0" name="Content Placeholder 7"/>
          <p:cNvSpPr txBox="1">
            <a:spLocks/>
          </p:cNvSpPr>
          <p:nvPr/>
        </p:nvSpPr>
        <p:spPr>
          <a:xfrm>
            <a:off x="1408112" y="1751542"/>
            <a:ext cx="8946541" cy="4195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indent="0" algn="ctr">
              <a:buFont typeface="Wingdings 3" charset="2"/>
              <a:buNone/>
            </a:pPr>
            <a:r>
              <a:rPr lang="en-GB" dirty="0" smtClean="0"/>
              <a:t>Name the movement and the joint used in the shoulder action in a tennis serve (1)</a:t>
            </a:r>
          </a:p>
          <a:p>
            <a:pPr marL="0" indent="0" algn="ctr">
              <a:buFont typeface="Wingdings 3" charset="2"/>
              <a:buNone/>
            </a:pPr>
            <a:endParaRPr lang="en-GB" dirty="0" smtClean="0"/>
          </a:p>
          <a:p>
            <a:pPr marL="0" indent="0" algn="ctr">
              <a:buFont typeface="Wingdings 3" charset="2"/>
              <a:buNone/>
            </a:pPr>
            <a:r>
              <a:rPr lang="en-GB" dirty="0" smtClean="0">
                <a:solidFill>
                  <a:schemeClr val="bg1"/>
                </a:solidFill>
              </a:rPr>
              <a:t>Movement: Abduction</a:t>
            </a:r>
          </a:p>
          <a:p>
            <a:pPr marL="0" indent="0" algn="ctr">
              <a:buFont typeface="Wingdings 3" charset="2"/>
              <a:buNone/>
            </a:pPr>
            <a:r>
              <a:rPr lang="en-GB" dirty="0" smtClean="0">
                <a:solidFill>
                  <a:schemeClr val="bg1"/>
                </a:solidFill>
              </a:rPr>
              <a:t>Joint: Ball and Socket </a:t>
            </a:r>
          </a:p>
          <a:p>
            <a:pPr marL="0" indent="0" algn="ctr">
              <a:buFont typeface="Wingdings 3" charset="2"/>
              <a:buNone/>
            </a:pPr>
            <a:endParaRPr lang="en-GB" dirty="0"/>
          </a:p>
        </p:txBody>
      </p:sp>
    </p:spTree>
    <p:extLst>
      <p:ext uri="{BB962C8B-B14F-4D97-AF65-F5344CB8AC3E}">
        <p14:creationId xmlns:p14="http://schemas.microsoft.com/office/powerpoint/2010/main" val="1610410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600" dirty="0">
                <a:latin typeface="Cambria" panose="02040503050406030204" pitchFamily="18" charset="0"/>
                <a:ea typeface="Cambria" panose="02040503050406030204" pitchFamily="18" charset="0"/>
                <a:cs typeface="Arial" panose="020B0604020202020204" pitchFamily="34" charset="0"/>
              </a:rPr>
              <a:t>Identify the key influences that impact participation (6 main categories)</a:t>
            </a:r>
            <a:endParaRPr lang="en-GB" sz="36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clrChange>
              <a:clrFrom>
                <a:srgbClr val="284966"/>
              </a:clrFrom>
              <a:clrTo>
                <a:srgbClr val="284966">
                  <a:alpha val="0"/>
                </a:srgbClr>
              </a:clrTo>
            </a:clrChange>
          </a:blip>
          <a:stretch>
            <a:fillRect/>
          </a:stretch>
        </p:blipFill>
        <p:spPr>
          <a:xfrm>
            <a:off x="2591779" y="1941833"/>
            <a:ext cx="7000875" cy="4191000"/>
          </a:xfrm>
          <a:prstGeom prst="rect">
            <a:avLst/>
          </a:prstGeom>
        </p:spPr>
      </p:pic>
    </p:spTree>
    <p:extLst>
      <p:ext uri="{BB962C8B-B14F-4D97-AF65-F5344CB8AC3E}">
        <p14:creationId xmlns:p14="http://schemas.microsoft.com/office/powerpoint/2010/main" val="595874603"/>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solidFill>
                  <a:srgbClr val="EBEBEB"/>
                </a:solidFill>
                <a:latin typeface="Cambria" panose="02040503050406030204" pitchFamily="18" charset="0"/>
                <a:ea typeface="Cambria" panose="02040503050406030204" pitchFamily="18" charset="0"/>
                <a:cs typeface="Arial" panose="020B0604020202020204" pitchFamily="34" charset="0"/>
              </a:rPr>
              <a:t>Identify and explain the effects of regular and long-term participation in exercise on the skeletal system.</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Content Placeholder 7"/>
          <p:cNvSpPr txBox="1">
            <a:spLocks/>
          </p:cNvSpPr>
          <p:nvPr/>
        </p:nvSpPr>
        <p:spPr>
          <a:xfrm>
            <a:off x="1255712" y="2205318"/>
            <a:ext cx="8946541" cy="419548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indent="0" algn="ctr">
              <a:buNone/>
            </a:pPr>
            <a:r>
              <a:rPr lang="en-GB" dirty="0" smtClean="0"/>
              <a:t>Describe </a:t>
            </a:r>
            <a:r>
              <a:rPr lang="en-GB" dirty="0"/>
              <a:t>4 long term effects of exercise on the Skeletal System (4)</a:t>
            </a:r>
          </a:p>
          <a:p>
            <a:pPr marL="0" indent="0" algn="ctr">
              <a:buNone/>
            </a:pPr>
            <a:r>
              <a:rPr lang="en-GB" dirty="0"/>
              <a:t> </a:t>
            </a:r>
          </a:p>
          <a:p>
            <a:pPr marL="0" indent="0" algn="ctr">
              <a:buNone/>
            </a:pPr>
            <a:r>
              <a:rPr lang="en-GB" dirty="0" smtClean="0">
                <a:solidFill>
                  <a:schemeClr val="bg1"/>
                </a:solidFill>
              </a:rPr>
              <a:t>Increasing bone density, slows the loss of calcium, increases flexibility of joints, strengthens tendons and ligaments</a:t>
            </a:r>
            <a:endParaRPr lang="en-GB" dirty="0">
              <a:solidFill>
                <a:schemeClr val="bg1"/>
              </a:solidFill>
            </a:endParaRPr>
          </a:p>
        </p:txBody>
      </p:sp>
    </p:spTree>
    <p:extLst>
      <p:ext uri="{BB962C8B-B14F-4D97-AF65-F5344CB8AC3E}">
        <p14:creationId xmlns:p14="http://schemas.microsoft.com/office/powerpoint/2010/main" val="403852224"/>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solidFill>
                  <a:srgbClr val="EBEBEB"/>
                </a:solidFill>
                <a:latin typeface="Cambria" panose="02040503050406030204" pitchFamily="18" charset="0"/>
                <a:ea typeface="Cambria" panose="02040503050406030204" pitchFamily="18" charset="0"/>
                <a:cs typeface="Arial" panose="020B0604020202020204" pitchFamily="34" charset="0"/>
              </a:rPr>
              <a:t>Explain the importance of weight-bearing exercise in preventing osteoporosis.</a:t>
            </a:r>
            <a:endPar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Content Placeholder 2"/>
          <p:cNvSpPr>
            <a:spLocks noGrp="1"/>
          </p:cNvSpPr>
          <p:nvPr>
            <p:ph idx="1"/>
          </p:nvPr>
        </p:nvSpPr>
        <p:spPr/>
        <p:txBody>
          <a:bodyPr/>
          <a:lstStyle/>
          <a:p>
            <a:endParaRPr lang="en-GB" dirty="0"/>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Content Placeholder 7"/>
          <p:cNvSpPr txBox="1">
            <a:spLocks/>
          </p:cNvSpPr>
          <p:nvPr/>
        </p:nvSpPr>
        <p:spPr>
          <a:xfrm>
            <a:off x="1255712" y="2205318"/>
            <a:ext cx="8946541" cy="41954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indent="0" algn="ctr">
              <a:buFont typeface="Wingdings 3" charset="2"/>
              <a:buNone/>
            </a:pPr>
            <a:r>
              <a:rPr lang="en-GB" dirty="0" smtClean="0">
                <a:solidFill>
                  <a:schemeClr val="bg1"/>
                </a:solidFill>
              </a:rPr>
              <a:t>What effect does protein have on your Muscular System?</a:t>
            </a:r>
            <a:endParaRPr lang="en-GB" dirty="0">
              <a:solidFill>
                <a:schemeClr val="bg1"/>
              </a:solidFill>
            </a:endParaRPr>
          </a:p>
        </p:txBody>
      </p:sp>
    </p:spTree>
    <p:extLst>
      <p:ext uri="{BB962C8B-B14F-4D97-AF65-F5344CB8AC3E}">
        <p14:creationId xmlns:p14="http://schemas.microsoft.com/office/powerpoint/2010/main" val="2799873237"/>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Identify the potential for injuries such as fractures.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2" name="Content Placeholder 7"/>
          <p:cNvSpPr txBox="1">
            <a:spLocks noGrp="1"/>
          </p:cNvSpPr>
          <p:nvPr>
            <p:ph idx="1"/>
          </p:nvPr>
        </p:nvSpPr>
        <p:spPr>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lt1"/>
                </a:solidFill>
                <a:latin typeface="+mn-lt"/>
                <a:ea typeface="+mn-ea"/>
                <a:cs typeface="+mn-cs"/>
              </a:defRPr>
            </a:lvl9pPr>
          </a:lstStyle>
          <a:p>
            <a:pPr marL="0" lvl="0" indent="0" algn="ctr">
              <a:buNone/>
            </a:pPr>
            <a:r>
              <a:rPr lang="en-GB" dirty="0"/>
              <a:t>Describe a compound </a:t>
            </a:r>
            <a:r>
              <a:rPr lang="en-GB" dirty="0" smtClean="0"/>
              <a:t>fracture and the term dislocation ?</a:t>
            </a:r>
          </a:p>
          <a:p>
            <a:pPr marL="0" lvl="0" indent="0" algn="ctr">
              <a:buNone/>
            </a:pPr>
            <a:endParaRPr lang="en-GB" dirty="0"/>
          </a:p>
          <a:p>
            <a:pPr marL="0" lvl="0" indent="0" algn="ctr">
              <a:buNone/>
            </a:pPr>
            <a:r>
              <a:rPr lang="en-GB" dirty="0" smtClean="0">
                <a:solidFill>
                  <a:schemeClr val="bg1"/>
                </a:solidFill>
              </a:rPr>
              <a:t>Compound Facture – </a:t>
            </a:r>
          </a:p>
          <a:p>
            <a:pPr marL="0" lvl="0" indent="0" algn="ctr">
              <a:buNone/>
            </a:pPr>
            <a:r>
              <a:rPr lang="en-GB" dirty="0" smtClean="0">
                <a:solidFill>
                  <a:schemeClr val="bg1"/>
                </a:solidFill>
              </a:rPr>
              <a:t>Bone comes through skin, risk of infection</a:t>
            </a:r>
          </a:p>
          <a:p>
            <a:pPr marL="0" indent="0" algn="ctr">
              <a:buNone/>
            </a:pPr>
            <a:r>
              <a:rPr lang="en-GB" dirty="0" smtClean="0">
                <a:solidFill>
                  <a:schemeClr val="bg1"/>
                </a:solidFill>
              </a:rPr>
              <a:t>Dislocation - </a:t>
            </a:r>
            <a:endParaRPr lang="en-GB" dirty="0">
              <a:solidFill>
                <a:schemeClr val="bg1"/>
              </a:solidFill>
            </a:endParaRPr>
          </a:p>
          <a:p>
            <a:pPr marL="0" indent="0" algn="ctr">
              <a:buNone/>
            </a:pPr>
            <a:r>
              <a:rPr lang="en-GB" dirty="0" smtClean="0">
                <a:solidFill>
                  <a:schemeClr val="bg1"/>
                </a:solidFill>
              </a:rPr>
              <a:t>Joint moved outside its desired range </a:t>
            </a:r>
          </a:p>
          <a:p>
            <a:pPr marL="0" indent="0" algn="ctr">
              <a:buNone/>
            </a:pPr>
            <a:r>
              <a:rPr lang="en-GB" dirty="0">
                <a:solidFill>
                  <a:schemeClr val="bg1"/>
                </a:solidFill>
              </a:rPr>
              <a:t> </a:t>
            </a:r>
          </a:p>
        </p:txBody>
      </p:sp>
    </p:spTree>
    <p:extLst>
      <p:ext uri="{BB962C8B-B14F-4D97-AF65-F5344CB8AC3E}">
        <p14:creationId xmlns:p14="http://schemas.microsoft.com/office/powerpoint/2010/main" val="2580003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different opportunities for getting involved in sport. </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34642" y="2086511"/>
            <a:ext cx="6915150" cy="4267200"/>
          </a:xfrm>
          <a:prstGeom prst="rect">
            <a:avLst/>
          </a:prstGeom>
        </p:spPr>
      </p:pic>
    </p:spTree>
    <p:extLst>
      <p:ext uri="{BB962C8B-B14F-4D97-AF65-F5344CB8AC3E}">
        <p14:creationId xmlns:p14="http://schemas.microsoft.com/office/powerpoint/2010/main" val="958157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Explain the sports participation pyramid (including the foundation, participation, performance and elite stages).</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398569" y="2718423"/>
            <a:ext cx="3209925" cy="2962275"/>
          </a:xfrm>
          <a:prstGeom prst="rect">
            <a:avLst/>
          </a:prstGeom>
        </p:spPr>
      </p:pic>
    </p:spTree>
    <p:extLst>
      <p:ext uri="{BB962C8B-B14F-4D97-AF65-F5344CB8AC3E}">
        <p14:creationId xmlns:p14="http://schemas.microsoft.com/office/powerpoint/2010/main" val="2546185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634642" y="2086511"/>
            <a:ext cx="6915150" cy="4267200"/>
          </a:xfrm>
          <a:prstGeom prst="rect">
            <a:avLst/>
          </a:prstGeom>
        </p:spPr>
      </p:pic>
    </p:spTree>
    <p:extLst>
      <p:ext uri="{BB962C8B-B14F-4D97-AF65-F5344CB8AC3E}">
        <p14:creationId xmlns:p14="http://schemas.microsoft.com/office/powerpoint/2010/main" val="3274764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600" dirty="0">
                <a:latin typeface="Cambria" panose="02040503050406030204" pitchFamily="18" charset="0"/>
                <a:ea typeface="Cambria" panose="02040503050406030204" pitchFamily="18" charset="0"/>
                <a:cs typeface="Arial" panose="020B0604020202020204" pitchFamily="34" charset="0"/>
              </a:rPr>
              <a:t>Identify the key influences that impact participation (6 main categories)</a:t>
            </a:r>
            <a:endParaRPr lang="en-GB" sz="36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31855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28600" algn="ctr">
              <a:lnSpc>
                <a:spcPct val="115000"/>
              </a:lnSpc>
              <a:spcAft>
                <a:spcPts val="1000"/>
              </a:spcAft>
            </a:pPr>
            <a:r>
              <a:rPr lang="en-GB" sz="2000" dirty="0" smtClean="0">
                <a:solidFill>
                  <a:schemeClr val="bg1"/>
                </a:solidFill>
                <a:latin typeface="Calibri" panose="020F0502020204030204" pitchFamily="34" charset="0"/>
                <a:ea typeface="Calibri" panose="020F0502020204030204" pitchFamily="34" charset="0"/>
                <a:cs typeface="Arial" panose="020B0604020202020204" pitchFamily="34" charset="0"/>
              </a:rPr>
              <a:t>What </a:t>
            </a:r>
            <a:r>
              <a:rPr lang="en-GB" sz="2000" dirty="0">
                <a:solidFill>
                  <a:schemeClr val="bg1"/>
                </a:solidFill>
                <a:latin typeface="Calibri" panose="020F0502020204030204" pitchFamily="34" charset="0"/>
                <a:ea typeface="Calibri" panose="020F0502020204030204" pitchFamily="34" charset="0"/>
                <a:cs typeface="Arial" panose="020B0604020202020204" pitchFamily="34" charset="0"/>
              </a:rPr>
              <a:t>difficulties may a disabled person encounter when participating in sport (5)</a:t>
            </a:r>
            <a:endPar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393868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Explain what makes up a </a:t>
            </a:r>
            <a:r>
              <a:rPr lang="en-GB" sz="4400" dirty="0" smtClean="0">
                <a:solidFill>
                  <a:schemeClr val="tx1"/>
                </a:solidFill>
                <a:latin typeface="Cambria" panose="02040503050406030204" pitchFamily="18" charset="0"/>
                <a:ea typeface="Cambria" panose="02040503050406030204" pitchFamily="18" charset="0"/>
                <a:cs typeface="Arial" panose="020B0604020202020204" pitchFamily="34" charset="0"/>
              </a:rPr>
              <a:t>HAL</a:t>
            </a:r>
            <a:endParaRPr lang="en-GB" dirty="0">
              <a:solidFill>
                <a:schemeClr val="tx1"/>
              </a:solidFill>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6" name="Diagram 5"/>
          <p:cNvGraphicFramePr/>
          <p:nvPr>
            <p:extLst>
              <p:ext uri="{D42A27DB-BD31-4B8C-83A1-F6EECF244321}">
                <p14:modId xmlns:p14="http://schemas.microsoft.com/office/powerpoint/2010/main" val="1508219666"/>
              </p:ext>
            </p:extLst>
          </p:nvPr>
        </p:nvGraphicFramePr>
        <p:xfrm>
          <a:off x="1922834" y="115854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47197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different opportunities for getting involved in sport. </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318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lnSpc>
                <a:spcPct val="115000"/>
              </a:lnSpc>
              <a:spcAft>
                <a:spcPts val="1000"/>
              </a:spcAft>
            </a:pPr>
            <a:r>
              <a:rPr lang="en-GB" sz="2000" dirty="0">
                <a:solidFill>
                  <a:schemeClr val="bg1"/>
                </a:solidFill>
              </a:rPr>
              <a:t>Influential people can have an impact on the level and type of participation a person is involved in. Describe and explain the different ways that people can influence participation (6)</a:t>
            </a:r>
            <a:endPar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1332494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3185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8600" algn="ctr">
              <a:lnSpc>
                <a:spcPct val="115000"/>
              </a:lnSpc>
              <a:spcAft>
                <a:spcPts val="1000"/>
              </a:spcAft>
            </a:pPr>
            <a:r>
              <a:rPr lang="en-GB" sz="2000" dirty="0">
                <a:solidFill>
                  <a:schemeClr val="bg1"/>
                </a:solidFill>
              </a:rPr>
              <a:t>There are different ways in which private sports clubs can encourage more people to be involved in physical activity, state some of these below(4)</a:t>
            </a:r>
            <a:endParaRPr lang="en-GB"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841708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31855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GB" sz="2000" dirty="0">
                <a:solidFill>
                  <a:schemeClr val="bg1"/>
                </a:solidFill>
              </a:rPr>
              <a:t>How does Sport England cater for top class facilities, but also ensure a healthy, active lifestyle for the public? (3)</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333579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3600" dirty="0">
                <a:latin typeface="Cambria" panose="02040503050406030204" pitchFamily="18" charset="0"/>
                <a:ea typeface="Cambria" panose="02040503050406030204" pitchFamily="18" charset="0"/>
                <a:cs typeface="Arial" panose="020B0604020202020204" pitchFamily="34" charset="0"/>
              </a:rPr>
              <a:t>Identify the key influences that impact participation (6 main categories)</a:t>
            </a:r>
            <a:endParaRPr lang="en-GB" sz="36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2051407" y="2054673"/>
            <a:ext cx="7493285" cy="331855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dirty="0" smtClean="0"/>
              <a:t>What </a:t>
            </a:r>
            <a:r>
              <a:rPr lang="en-GB" sz="2000" dirty="0"/>
              <a:t>difficulties may a disabled person encounter when participating in sport (5)</a:t>
            </a:r>
          </a:p>
          <a:p>
            <a:pPr algn="ctr"/>
            <a:r>
              <a:rPr lang="en-GB" sz="2000" dirty="0"/>
              <a:t> </a:t>
            </a:r>
          </a:p>
          <a:p>
            <a:pPr algn="ctr"/>
            <a:r>
              <a:rPr lang="en-GB" sz="2000" dirty="0" smtClean="0">
                <a:solidFill>
                  <a:schemeClr val="bg1"/>
                </a:solidFill>
              </a:rPr>
              <a:t>Social prejudice, lack of available facilities, reduction in number of sports available, poor access into buildings, apparent lack of equality, difficulties with transport to venues etc..</a:t>
            </a:r>
            <a:endParaRPr lang="en-GB" sz="2000" dirty="0">
              <a:solidFill>
                <a:schemeClr val="bg1"/>
              </a:solidFill>
            </a:endParaRPr>
          </a:p>
        </p:txBody>
      </p:sp>
    </p:spTree>
    <p:extLst>
      <p:ext uri="{BB962C8B-B14F-4D97-AF65-F5344CB8AC3E}">
        <p14:creationId xmlns:p14="http://schemas.microsoft.com/office/powerpoint/2010/main" val="1312079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Explain the different opportunities for getting involved in sport. </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051407" y="2054673"/>
            <a:ext cx="7493285" cy="3832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Influential </a:t>
            </a:r>
            <a:r>
              <a:rPr lang="en-GB" sz="2000" dirty="0"/>
              <a:t>people can have an impact on the level and type of participation a person is involved in. Describe and explain the different ways that people can influence participation (6</a:t>
            </a:r>
            <a:r>
              <a:rPr lang="en-GB" sz="2000" dirty="0" smtClean="0"/>
              <a:t>)</a:t>
            </a:r>
          </a:p>
          <a:p>
            <a:pPr algn="ctr"/>
            <a:endParaRPr lang="en-GB" sz="2000" dirty="0"/>
          </a:p>
          <a:p>
            <a:pPr algn="ctr"/>
            <a:r>
              <a:rPr lang="en-GB" sz="2000" dirty="0"/>
              <a:t>	</a:t>
            </a:r>
            <a:r>
              <a:rPr lang="en-GB" sz="2000" dirty="0" smtClean="0">
                <a:solidFill>
                  <a:schemeClr val="bg1"/>
                </a:solidFill>
              </a:rPr>
              <a:t>3 answers plus a reason will gain 6 marks</a:t>
            </a:r>
          </a:p>
          <a:p>
            <a:pPr algn="ctr"/>
            <a:endParaRPr lang="en-GB" sz="2000" dirty="0" smtClean="0">
              <a:solidFill>
                <a:schemeClr val="bg1"/>
              </a:solidFill>
            </a:endParaRPr>
          </a:p>
          <a:p>
            <a:pPr algn="ctr"/>
            <a:r>
              <a:rPr lang="en-GB" sz="2000" dirty="0" smtClean="0">
                <a:solidFill>
                  <a:schemeClr val="bg1"/>
                </a:solidFill>
              </a:rPr>
              <a:t>e.g. a role model may influence a person as the individual may strive to become like their idol, they would try to copy their performances and therefore work harder to achieve success</a:t>
            </a:r>
            <a:endParaRPr lang="en-GB" sz="2000" dirty="0">
              <a:solidFill>
                <a:schemeClr val="bg1"/>
              </a:solidFill>
            </a:endParaRPr>
          </a:p>
        </p:txBody>
      </p:sp>
    </p:spTree>
    <p:extLst>
      <p:ext uri="{BB962C8B-B14F-4D97-AF65-F5344CB8AC3E}">
        <p14:creationId xmlns:p14="http://schemas.microsoft.com/office/powerpoint/2010/main" val="2826034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051407" y="2054673"/>
            <a:ext cx="7493285" cy="3832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There are different ways in which private sports clubs can encourage more people to be involved in physical activity, state some of these below(4</a:t>
            </a:r>
            <a:r>
              <a:rPr lang="en-GB" sz="2000" dirty="0" smtClean="0"/>
              <a:t>)</a:t>
            </a:r>
          </a:p>
          <a:p>
            <a:pPr lvl="0" algn="ctr"/>
            <a:endParaRPr lang="en-GB" sz="2000" dirty="0"/>
          </a:p>
          <a:p>
            <a:pPr algn="ctr"/>
            <a:r>
              <a:rPr lang="en-GB" sz="2000" dirty="0" smtClean="0">
                <a:solidFill>
                  <a:schemeClr val="bg1"/>
                </a:solidFill>
              </a:rPr>
              <a:t>Holding open days, school visits, organizing trips to events, advertising</a:t>
            </a:r>
            <a:endParaRPr lang="en-GB" sz="2000" dirty="0">
              <a:solidFill>
                <a:schemeClr val="bg1"/>
              </a:solidFill>
            </a:endParaRPr>
          </a:p>
        </p:txBody>
      </p:sp>
    </p:spTree>
    <p:extLst>
      <p:ext uri="{BB962C8B-B14F-4D97-AF65-F5344CB8AC3E}">
        <p14:creationId xmlns:p14="http://schemas.microsoft.com/office/powerpoint/2010/main" val="3938858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Identify agencies involved in getting people involved in physical activity and sport.</a:t>
            </a:r>
            <a:endParaRPr lang="en-GB" sz="3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051407" y="2054673"/>
            <a:ext cx="7493285" cy="38324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sz="2000" dirty="0"/>
              <a:t>How does Sport England cater for top class facilities, but also ensure a healthy, active lifestyle for the public? (3)</a:t>
            </a:r>
          </a:p>
          <a:p>
            <a:r>
              <a:rPr lang="en-GB" sz="2000" dirty="0"/>
              <a:t> </a:t>
            </a:r>
          </a:p>
          <a:p>
            <a:pPr algn="ctr"/>
            <a:r>
              <a:rPr lang="en-GB" sz="2000" dirty="0" smtClean="0">
                <a:solidFill>
                  <a:schemeClr val="bg1"/>
                </a:solidFill>
              </a:rPr>
              <a:t>Support local authorities in planning of facilities; give advice on what facilities are needed; create a network of clubs, volunteers, coaches; fund talented performers</a:t>
            </a:r>
            <a:endParaRPr lang="en-GB" sz="2000" dirty="0">
              <a:solidFill>
                <a:schemeClr val="bg1"/>
              </a:solidFill>
            </a:endParaRPr>
          </a:p>
        </p:txBody>
      </p:sp>
    </p:spTree>
    <p:extLst>
      <p:ext uri="{BB962C8B-B14F-4D97-AF65-F5344CB8AC3E}">
        <p14:creationId xmlns:p14="http://schemas.microsoft.com/office/powerpoint/2010/main" val="388623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26803257"/>
              </p:ext>
            </p:extLst>
          </p:nvPr>
        </p:nvGraphicFramePr>
        <p:xfrm>
          <a:off x="0" y="764581"/>
          <a:ext cx="12192000" cy="6093419"/>
        </p:xfrm>
        <a:graphic>
          <a:graphicData uri="http://schemas.openxmlformats.org/drawingml/2006/table">
            <a:tbl>
              <a:tblPr firstRow="1" bandRow="1">
                <a:tableStyleId>{5C22544A-7EE6-4342-B048-85BDC9FD1C3A}</a:tableStyleId>
              </a:tblPr>
              <a:tblGrid>
                <a:gridCol w="2032000"/>
                <a:gridCol w="2032000"/>
                <a:gridCol w="2032000"/>
                <a:gridCol w="2032000"/>
                <a:gridCol w="2032000"/>
                <a:gridCol w="2032000"/>
              </a:tblGrid>
              <a:tr h="1563315">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Answers</a:t>
                      </a:r>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dirty="0" smtClean="0"/>
                        <a:t>6 Mark Questions – on Exercise</a:t>
                      </a:r>
                      <a:r>
                        <a:rPr lang="en-GB" sz="1800" b="1" dirty="0" smtClean="0"/>
                        <a:t> and fitness as part of your HAL</a:t>
                      </a:r>
                      <a:r>
                        <a:rPr lang="en-GB" dirty="0" smtClean="0"/>
                        <a:t> </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886823">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terms health, fitness and exercise.</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324830">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Know the 5 Health-related components of fitness.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993621">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Define each health-related component of fitness and explain why it is important for different activities.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324830">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Know the 6 Skill-related components of fitness.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3181350" y="0"/>
            <a:ext cx="6096000" cy="707886"/>
          </a:xfrm>
          <a:prstGeom prst="rect">
            <a:avLst/>
          </a:prstGeom>
        </p:spPr>
        <p:txBody>
          <a:bodyPr>
            <a:spAutoFit/>
          </a:bodyPr>
          <a:lstStyle/>
          <a:p>
            <a:pPr algn="ctr"/>
            <a:r>
              <a:rPr lang="en-GB" sz="2000" b="1" dirty="0"/>
              <a:t>Topic 1.1.3: Exercise and fitness as part of your HAL</a:t>
            </a:r>
            <a:endParaRPr lang="en-GB" sz="2000" dirty="0"/>
          </a:p>
        </p:txBody>
      </p:sp>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6" y="2396218"/>
            <a:ext cx="1577295" cy="705822"/>
          </a:xfrm>
          <a:prstGeom prst="rect">
            <a:avLst/>
          </a:prstGeom>
        </p:spPr>
      </p:pic>
      <p:pic>
        <p:nvPicPr>
          <p:cNvPr id="6" name="Picture 5">
            <a:hlinkClick r:id="rId4"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5" y="3571875"/>
            <a:ext cx="1577295" cy="705822"/>
          </a:xfrm>
          <a:prstGeom prst="rect">
            <a:avLst/>
          </a:prstGeom>
        </p:spPr>
      </p:pic>
      <p:pic>
        <p:nvPicPr>
          <p:cNvPr id="7" name="Picture 6">
            <a:hlinkClick r:id="rId5"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74" y="4616904"/>
            <a:ext cx="1577295" cy="705822"/>
          </a:xfrm>
          <a:prstGeom prst="rect">
            <a:avLst/>
          </a:prstGeom>
        </p:spPr>
      </p:pic>
      <p:pic>
        <p:nvPicPr>
          <p:cNvPr id="8" name="Picture 7">
            <a:hlinkClick r:id="rId6"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138" y="5813005"/>
            <a:ext cx="1577295" cy="705822"/>
          </a:xfrm>
          <a:prstGeom prst="rect">
            <a:avLst/>
          </a:prstGeom>
        </p:spPr>
      </p:pic>
      <p:pic>
        <p:nvPicPr>
          <p:cNvPr id="10" name="Picture 9">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5538" y="2396218"/>
            <a:ext cx="1321147" cy="823536"/>
          </a:xfrm>
          <a:prstGeom prst="rect">
            <a:avLst/>
          </a:prstGeom>
        </p:spPr>
      </p:pic>
      <p:pic>
        <p:nvPicPr>
          <p:cNvPr id="11" name="Picture 10">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8" y="3454161"/>
            <a:ext cx="1321147" cy="823536"/>
          </a:xfrm>
          <a:prstGeom prst="rect">
            <a:avLst/>
          </a:prstGeom>
        </p:spPr>
      </p:pic>
      <p:pic>
        <p:nvPicPr>
          <p:cNvPr id="12" name="Picture 11">
            <a:hlinkClick r:id="rId11"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7" y="4616904"/>
            <a:ext cx="1321147" cy="823536"/>
          </a:xfrm>
          <a:prstGeom prst="rect">
            <a:avLst/>
          </a:prstGeom>
        </p:spPr>
      </p:pic>
      <p:pic>
        <p:nvPicPr>
          <p:cNvPr id="13" name="Picture 12">
            <a:hlinkClick r:id="rId12"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5537" y="5778608"/>
            <a:ext cx="1321147" cy="823536"/>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80" y="2293600"/>
            <a:ext cx="1074405" cy="969696"/>
          </a:xfrm>
          <a:prstGeom prst="rect">
            <a:avLst/>
          </a:prstGeom>
        </p:spPr>
      </p:pic>
      <p:pic>
        <p:nvPicPr>
          <p:cNvPr id="15" name="Picture 14">
            <a:hlinkClick r:id="rId15"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9" y="3373804"/>
            <a:ext cx="1074405" cy="969696"/>
          </a:xfrm>
          <a:prstGeom prst="rect">
            <a:avLst/>
          </a:prstGeom>
        </p:spPr>
      </p:pic>
      <p:pic>
        <p:nvPicPr>
          <p:cNvPr id="16" name="Picture 15">
            <a:hlinkClick r:id="rId16"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8" y="4533930"/>
            <a:ext cx="1074405" cy="969696"/>
          </a:xfrm>
          <a:prstGeom prst="rect">
            <a:avLst/>
          </a:prstGeom>
        </p:spPr>
      </p:pic>
      <p:pic>
        <p:nvPicPr>
          <p:cNvPr id="17" name="Picture 16">
            <a:hlinkClick r:id="rId17"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2677" y="5721789"/>
            <a:ext cx="1074405" cy="969696"/>
          </a:xfrm>
          <a:prstGeom prst="rect">
            <a:avLst/>
          </a:prstGeom>
        </p:spPr>
      </p:pic>
      <p:pic>
        <p:nvPicPr>
          <p:cNvPr id="18" name="Picture 17">
            <a:hlinkClick r:id="rId18"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3" y="2250058"/>
            <a:ext cx="1074405" cy="969696"/>
          </a:xfrm>
          <a:prstGeom prst="rect">
            <a:avLst/>
          </a:prstGeom>
        </p:spPr>
      </p:pic>
      <p:pic>
        <p:nvPicPr>
          <p:cNvPr id="19" name="Picture 18">
            <a:hlinkClick r:id="rId19"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2" y="3330262"/>
            <a:ext cx="1074405" cy="969696"/>
          </a:xfrm>
          <a:prstGeom prst="rect">
            <a:avLst/>
          </a:prstGeom>
        </p:spPr>
      </p:pic>
      <p:pic>
        <p:nvPicPr>
          <p:cNvPr id="20" name="Picture 19">
            <a:hlinkClick r:id="rId20"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1" y="4490388"/>
            <a:ext cx="1074405" cy="969696"/>
          </a:xfrm>
          <a:prstGeom prst="rect">
            <a:avLst/>
          </a:prstGeom>
        </p:spPr>
      </p:pic>
      <p:pic>
        <p:nvPicPr>
          <p:cNvPr id="21" name="Picture 20">
            <a:hlinkClick r:id="rId21"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620" y="5678247"/>
            <a:ext cx="1074405" cy="969696"/>
          </a:xfrm>
          <a:prstGeom prst="rect">
            <a:avLst/>
          </a:prstGeom>
        </p:spPr>
      </p:pic>
      <p:pic>
        <p:nvPicPr>
          <p:cNvPr id="23" name="Picture 2" descr="http://saphanatutorial.com/wp-content/uploads/2013/12/SAP-HANA-Questions.jpg">
            <a:hlinkClick r:id="rId22"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2510971"/>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aphanatutorial.com/wp-content/uploads/2013/12/SAP-HANA-Questions.jpg">
            <a:hlinkClick r:id="rId24"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3454161"/>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aphanatutorial.com/wp-content/uploads/2013/12/SAP-HANA-Questions.jpg">
            <a:hlinkClick r:id="rId25"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4685458"/>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aphanatutorial.com/wp-content/uploads/2013/12/SAP-HANA-Questions.jpg">
            <a:hlinkClick r:id="rId26" action="ppaction://hlinksldjump"/>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0650" b="29864"/>
          <a:stretch/>
        </p:blipFill>
        <p:spPr bwMode="auto">
          <a:xfrm>
            <a:off x="8148000" y="5938122"/>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7" action="ppaction://hlinksldjump"/>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775" y="29542"/>
            <a:ext cx="1739699" cy="678344"/>
          </a:xfrm>
          <a:prstGeom prst="rect">
            <a:avLst/>
          </a:prstGeom>
        </p:spPr>
      </p:pic>
    </p:spTree>
    <p:extLst>
      <p:ext uri="{BB962C8B-B14F-4D97-AF65-F5344CB8AC3E}">
        <p14:creationId xmlns:p14="http://schemas.microsoft.com/office/powerpoint/2010/main" val="15593467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terms health, fitness and exercise.</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3" name="Diagram 2"/>
          <p:cNvGraphicFramePr/>
          <p:nvPr>
            <p:extLst>
              <p:ext uri="{D42A27DB-BD31-4B8C-83A1-F6EECF244321}">
                <p14:modId xmlns:p14="http://schemas.microsoft.com/office/powerpoint/2010/main" val="3021390535"/>
              </p:ext>
            </p:extLst>
          </p:nvPr>
        </p:nvGraphicFramePr>
        <p:xfrm>
          <a:off x="1723775" y="115854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840296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5 Health-related components of fitness.</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4293768394"/>
              </p:ext>
            </p:extLst>
          </p:nvPr>
        </p:nvGraphicFramePr>
        <p:xfrm>
          <a:off x="1922834" y="127234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54667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Classify the benefits of a HAL into 3 categories (mental, social &amp; physical).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5"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923717293"/>
              </p:ext>
            </p:extLst>
          </p:nvPr>
        </p:nvGraphicFramePr>
        <p:xfrm>
          <a:off x="3105664" y="2612299"/>
          <a:ext cx="7101018" cy="3483701"/>
        </p:xfrm>
        <a:graphic>
          <a:graphicData uri="http://schemas.openxmlformats.org/drawingml/2006/table">
            <a:tbl>
              <a:tblPr firstRow="1" bandRow="1">
                <a:tableStyleId>{5C22544A-7EE6-4342-B048-85BDC9FD1C3A}</a:tableStyleId>
              </a:tblPr>
              <a:tblGrid>
                <a:gridCol w="2367006"/>
                <a:gridCol w="2367006"/>
                <a:gridCol w="2367006"/>
              </a:tblGrid>
              <a:tr h="569845">
                <a:tc>
                  <a:txBody>
                    <a:bodyPr/>
                    <a:lstStyle/>
                    <a:p>
                      <a:pPr algn="ctr"/>
                      <a:r>
                        <a:rPr lang="en-GB" sz="1400" dirty="0" smtClean="0"/>
                        <a:t>Physical </a:t>
                      </a:r>
                      <a:endParaRPr lang="en-GB" sz="1400" dirty="0"/>
                    </a:p>
                  </a:txBody>
                  <a:tcPr/>
                </a:tc>
                <a:tc>
                  <a:txBody>
                    <a:bodyPr/>
                    <a:lstStyle/>
                    <a:p>
                      <a:pPr algn="ctr"/>
                      <a:r>
                        <a:rPr lang="en-GB" sz="1400" dirty="0" smtClean="0"/>
                        <a:t>Social </a:t>
                      </a:r>
                      <a:endParaRPr lang="en-GB" sz="1400" dirty="0"/>
                    </a:p>
                  </a:txBody>
                  <a:tcPr/>
                </a:tc>
                <a:tc>
                  <a:txBody>
                    <a:bodyPr/>
                    <a:lstStyle/>
                    <a:p>
                      <a:pPr algn="ctr"/>
                      <a:r>
                        <a:rPr lang="en-GB" sz="1400" dirty="0" smtClean="0"/>
                        <a:t>Mental </a:t>
                      </a:r>
                    </a:p>
                    <a:p>
                      <a:pPr algn="ctr"/>
                      <a:r>
                        <a:rPr lang="en-GB" sz="1400" dirty="0" smtClean="0"/>
                        <a:t>(Psychological)</a:t>
                      </a:r>
                      <a:endParaRPr lang="en-GB" sz="1400" dirty="0"/>
                    </a:p>
                  </a:txBody>
                  <a:tcPr/>
                </a:tc>
              </a:tr>
              <a:tr h="518504">
                <a:tc>
                  <a:txBody>
                    <a:bodyPr/>
                    <a:lstStyle/>
                    <a:p>
                      <a:pPr algn="ctr"/>
                      <a:r>
                        <a:rPr lang="en-GB" sz="1400" dirty="0" smtClean="0"/>
                        <a:t>Contribute to a good physical health</a:t>
                      </a:r>
                      <a:endParaRPr lang="en-GB" sz="1400" dirty="0"/>
                    </a:p>
                  </a:txBody>
                  <a:tcPr/>
                </a:tc>
                <a:tc>
                  <a:txBody>
                    <a:bodyPr/>
                    <a:lstStyle/>
                    <a:p>
                      <a:pPr algn="ctr"/>
                      <a:r>
                        <a:rPr lang="en-GB" sz="1400" dirty="0" smtClean="0"/>
                        <a:t>Mix with others</a:t>
                      </a:r>
                      <a:endParaRPr lang="en-GB" sz="1400" dirty="0"/>
                    </a:p>
                  </a:txBody>
                  <a:tcPr/>
                </a:tc>
                <a:tc>
                  <a:txBody>
                    <a:bodyPr/>
                    <a:lstStyle/>
                    <a:p>
                      <a:pPr algn="ctr"/>
                      <a:r>
                        <a:rPr lang="en-GB" sz="1400" dirty="0" smtClean="0"/>
                        <a:t>Relieve and/</a:t>
                      </a:r>
                      <a:r>
                        <a:rPr lang="en-GB" sz="1400" baseline="0" dirty="0" smtClean="0"/>
                        <a:t> or prevent stress and tension</a:t>
                      </a:r>
                      <a:endParaRPr lang="en-GB" sz="1400" dirty="0"/>
                    </a:p>
                  </a:txBody>
                  <a:tcPr/>
                </a:tc>
              </a:tr>
              <a:tr h="482466">
                <a:tc>
                  <a:txBody>
                    <a:bodyPr/>
                    <a:lstStyle/>
                    <a:p>
                      <a:pPr algn="ctr"/>
                      <a:r>
                        <a:rPr lang="en-GB" sz="1400" dirty="0" smtClean="0"/>
                        <a:t>Physical Challenge</a:t>
                      </a:r>
                    </a:p>
                    <a:p>
                      <a:pPr algn="ctr"/>
                      <a:r>
                        <a:rPr lang="en-GB" sz="1400" dirty="0" smtClean="0"/>
                        <a:t>(can I do it) </a:t>
                      </a:r>
                      <a:endParaRPr lang="en-GB" sz="1400" dirty="0"/>
                    </a:p>
                  </a:txBody>
                  <a:tcPr/>
                </a:tc>
                <a:tc>
                  <a:txBody>
                    <a:bodyPr/>
                    <a:lstStyle/>
                    <a:p>
                      <a:pPr algn="ctr"/>
                      <a:r>
                        <a:rPr lang="en-GB" sz="1400" dirty="0" smtClean="0"/>
                        <a:t>Make new friends</a:t>
                      </a:r>
                      <a:endParaRPr lang="en-GB" sz="1400" dirty="0"/>
                    </a:p>
                  </a:txBody>
                  <a:tcPr/>
                </a:tc>
                <a:tc>
                  <a:txBody>
                    <a:bodyPr/>
                    <a:lstStyle/>
                    <a:p>
                      <a:pPr algn="ctr"/>
                      <a:r>
                        <a:rPr lang="en-GB" sz="1400" dirty="0" smtClean="0"/>
                        <a:t>Mental challenge (can I do it) </a:t>
                      </a:r>
                      <a:endParaRPr lang="en-GB" sz="1400" dirty="0"/>
                    </a:p>
                  </a:txBody>
                  <a:tcPr/>
                </a:tc>
              </a:tr>
              <a:tr h="814064">
                <a:tc>
                  <a:txBody>
                    <a:bodyPr/>
                    <a:lstStyle/>
                    <a:p>
                      <a:pPr algn="ctr"/>
                      <a:r>
                        <a:rPr lang="en-GB" sz="1400" dirty="0" smtClean="0"/>
                        <a:t>Increase fitness</a:t>
                      </a:r>
                      <a:endParaRPr lang="en-GB" sz="1400" dirty="0"/>
                    </a:p>
                  </a:txBody>
                  <a:tcPr/>
                </a:tc>
                <a:tc>
                  <a:txBody>
                    <a:bodyPr/>
                    <a:lstStyle/>
                    <a:p>
                      <a:pPr algn="ctr"/>
                      <a:r>
                        <a:rPr lang="en-GB" sz="1400" dirty="0" smtClean="0"/>
                        <a:t>Meet current friends</a:t>
                      </a:r>
                      <a:endParaRPr lang="en-GB" sz="1400" dirty="0"/>
                    </a:p>
                  </a:txBody>
                  <a:tcPr/>
                </a:tc>
                <a:tc>
                  <a:txBody>
                    <a:bodyPr/>
                    <a:lstStyle/>
                    <a:p>
                      <a:pPr algn="ctr"/>
                      <a:r>
                        <a:rPr lang="en-GB" sz="1400" dirty="0" smtClean="0"/>
                        <a:t>Increase self-esteem</a:t>
                      </a:r>
                      <a:r>
                        <a:rPr lang="en-GB" sz="1400" baseline="0" dirty="0" smtClean="0"/>
                        <a:t> and confidence</a:t>
                      </a:r>
                      <a:endParaRPr lang="en-GB" sz="1400" dirty="0"/>
                    </a:p>
                  </a:txBody>
                  <a:tcPr/>
                </a:tc>
              </a:tr>
              <a:tr h="482466">
                <a:tc>
                  <a:txBody>
                    <a:bodyPr/>
                    <a:lstStyle/>
                    <a:p>
                      <a:pPr algn="ctr"/>
                      <a:r>
                        <a:rPr lang="en-GB" sz="1400" dirty="0" smtClean="0"/>
                        <a:t>Improve performance </a:t>
                      </a:r>
                      <a:endParaRPr lang="en-GB" sz="1400" dirty="0"/>
                    </a:p>
                  </a:txBody>
                  <a:tcPr/>
                </a:tc>
                <a:tc>
                  <a:txBody>
                    <a:bodyPr/>
                    <a:lstStyle/>
                    <a:p>
                      <a:pPr algn="ctr"/>
                      <a:r>
                        <a:rPr lang="en-GB" sz="1400" dirty="0" smtClean="0"/>
                        <a:t>Develop teamwork</a:t>
                      </a:r>
                      <a:r>
                        <a:rPr lang="en-GB" sz="1400" baseline="0" dirty="0" smtClean="0"/>
                        <a:t> </a:t>
                      </a:r>
                      <a:endParaRPr lang="en-GB" sz="1400" dirty="0"/>
                    </a:p>
                  </a:txBody>
                  <a:tcPr/>
                </a:tc>
                <a:tc>
                  <a:txBody>
                    <a:bodyPr/>
                    <a:lstStyle/>
                    <a:p>
                      <a:pPr algn="ctr"/>
                      <a:r>
                        <a:rPr lang="en-GB" sz="1400" dirty="0" smtClean="0"/>
                        <a:t>Help the individual feel good</a:t>
                      </a:r>
                      <a:endParaRPr lang="en-GB" sz="1400" dirty="0"/>
                    </a:p>
                  </a:txBody>
                  <a:tcPr/>
                </a:tc>
              </a:tr>
              <a:tr h="544968">
                <a:tc>
                  <a:txBody>
                    <a:bodyPr/>
                    <a:lstStyle/>
                    <a:p>
                      <a:pPr algn="ctr"/>
                      <a:r>
                        <a:rPr lang="en-GB" sz="1400" dirty="0" smtClean="0"/>
                        <a:t>Improve any of the health related factors</a:t>
                      </a:r>
                      <a:endParaRPr lang="en-GB" sz="1400" dirty="0"/>
                    </a:p>
                  </a:txBody>
                  <a:tcPr/>
                </a:tc>
                <a:tc>
                  <a:txBody>
                    <a:bodyPr/>
                    <a:lstStyle/>
                    <a:p>
                      <a:pPr algn="ctr"/>
                      <a:r>
                        <a:rPr lang="en-GB" sz="1400" dirty="0" smtClean="0"/>
                        <a:t>Develop cooperation</a:t>
                      </a:r>
                      <a:endParaRPr lang="en-GB" sz="1400" dirty="0"/>
                    </a:p>
                  </a:txBody>
                  <a:tcPr/>
                </a:tc>
                <a:tc>
                  <a:txBody>
                    <a:bodyPr/>
                    <a:lstStyle/>
                    <a:p>
                      <a:pPr algn="ctr"/>
                      <a:r>
                        <a:rPr lang="en-GB" sz="1400" dirty="0" smtClean="0"/>
                        <a:t>Contribute to enjoyment</a:t>
                      </a:r>
                      <a:r>
                        <a:rPr lang="en-GB" sz="1400" baseline="0" dirty="0" smtClean="0"/>
                        <a:t> of life.</a:t>
                      </a:r>
                      <a:endParaRPr lang="en-GB" sz="1400" dirty="0"/>
                    </a:p>
                  </a:txBody>
                  <a:tcPr/>
                </a:tc>
              </a:tr>
            </a:tbl>
          </a:graphicData>
        </a:graphic>
      </p:graphicFrame>
      <p:sp>
        <p:nvSpPr>
          <p:cNvPr id="7" name="TextBox 6"/>
          <p:cNvSpPr txBox="1"/>
          <p:nvPr/>
        </p:nvSpPr>
        <p:spPr>
          <a:xfrm>
            <a:off x="1344952" y="1688969"/>
            <a:ext cx="4676907" cy="923330"/>
          </a:xfrm>
          <a:prstGeom prst="rect">
            <a:avLst/>
          </a:prstGeom>
          <a:noFill/>
        </p:spPr>
        <p:txBody>
          <a:bodyPr wrap="square" rtlCol="0">
            <a:spAutoFit/>
          </a:bodyPr>
          <a:lstStyle/>
          <a:p>
            <a:pPr algn="ctr"/>
            <a:r>
              <a:rPr lang="en-GB" dirty="0" smtClean="0"/>
              <a:t>A healthy active lifestyle has a positive effect on physical and mental well being.</a:t>
            </a:r>
          </a:p>
        </p:txBody>
      </p:sp>
      <p:sp>
        <p:nvSpPr>
          <p:cNvPr id="8" name="TextBox 7"/>
          <p:cNvSpPr txBox="1"/>
          <p:nvPr/>
        </p:nvSpPr>
        <p:spPr>
          <a:xfrm>
            <a:off x="6021859" y="1581877"/>
            <a:ext cx="6013621" cy="923330"/>
          </a:xfrm>
          <a:prstGeom prst="rect">
            <a:avLst/>
          </a:prstGeom>
          <a:noFill/>
        </p:spPr>
        <p:txBody>
          <a:bodyPr wrap="square" rtlCol="0">
            <a:spAutoFit/>
          </a:bodyPr>
          <a:lstStyle/>
          <a:p>
            <a:pPr algn="ctr"/>
            <a:r>
              <a:rPr lang="en-GB" dirty="0"/>
              <a:t>People who exercise regularly and have an active social life with a network of friends tend to cope better with the stresses of daily life.</a:t>
            </a:r>
          </a:p>
        </p:txBody>
      </p:sp>
    </p:spTree>
    <p:extLst>
      <p:ext uri="{BB962C8B-B14F-4D97-AF65-F5344CB8AC3E}">
        <p14:creationId xmlns:p14="http://schemas.microsoft.com/office/powerpoint/2010/main" val="864138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200" dirty="0">
                <a:latin typeface="Cambria" panose="02040503050406030204" pitchFamily="18" charset="0"/>
                <a:ea typeface="Cambria" panose="02040503050406030204" pitchFamily="18" charset="0"/>
                <a:cs typeface="Arial" panose="020B0604020202020204" pitchFamily="34" charset="0"/>
              </a:rPr>
              <a:t>Define each health-related component of fitness and explain why it is important for different activities.</a:t>
            </a:r>
            <a:endParaRPr lang="en-GB" sz="28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74436692"/>
              </p:ext>
            </p:extLst>
          </p:nvPr>
        </p:nvGraphicFramePr>
        <p:xfrm>
          <a:off x="1058238" y="2269017"/>
          <a:ext cx="9154275" cy="3165119"/>
        </p:xfrm>
        <a:graphic>
          <a:graphicData uri="http://schemas.openxmlformats.org/drawingml/2006/table">
            <a:tbl>
              <a:tblPr firstRow="1" bandRow="1">
                <a:tableStyleId>{5C22544A-7EE6-4342-B048-85BDC9FD1C3A}</a:tableStyleId>
              </a:tblPr>
              <a:tblGrid>
                <a:gridCol w="1140951"/>
                <a:gridCol w="2263395"/>
                <a:gridCol w="5749929"/>
              </a:tblGrid>
              <a:tr h="321676">
                <a:tc>
                  <a:txBody>
                    <a:bodyPr/>
                    <a:lstStyle/>
                    <a:p>
                      <a:pPr algn="ctr" rtl="0" fontAlgn="t">
                        <a:spcBef>
                          <a:spcPts val="0"/>
                        </a:spcBef>
                        <a:spcAft>
                          <a:spcPts val="0"/>
                        </a:spcAft>
                      </a:pPr>
                      <a:r>
                        <a:rPr lang="en-GB" sz="1100" b="1" i="0" u="none" strike="noStrike" dirty="0">
                          <a:solidFill>
                            <a:srgbClr val="000000"/>
                          </a:solidFill>
                          <a:effectLst/>
                          <a:latin typeface="Arial" panose="020B0604020202020204" pitchFamily="34" charset="0"/>
                        </a:rPr>
                        <a:t>Health related exercise component</a:t>
                      </a:r>
                      <a:endParaRPr lang="en-GB" sz="1100" b="1" dirty="0">
                        <a:effectLst/>
                      </a:endParaRPr>
                    </a:p>
                  </a:txBody>
                  <a:tcPr marL="66675" marR="66675" marT="66675" marB="66675" anchor="ctr"/>
                </a:tc>
                <a:tc>
                  <a:txBody>
                    <a:bodyPr/>
                    <a:lstStyle/>
                    <a:p>
                      <a:pPr algn="ctr" rtl="0" fontAlgn="t">
                        <a:spcBef>
                          <a:spcPts val="0"/>
                        </a:spcBef>
                        <a:spcAft>
                          <a:spcPts val="0"/>
                        </a:spcAft>
                      </a:pPr>
                      <a:r>
                        <a:rPr lang="en-GB" sz="1100" b="1" i="0" u="none" strike="noStrike" dirty="0">
                          <a:solidFill>
                            <a:srgbClr val="000000"/>
                          </a:solidFill>
                          <a:effectLst/>
                          <a:latin typeface="Arial" panose="020B0604020202020204" pitchFamily="34" charset="0"/>
                        </a:rPr>
                        <a:t>Definition</a:t>
                      </a:r>
                      <a:endParaRPr lang="en-GB" sz="1100" b="1" dirty="0">
                        <a:effectLst/>
                      </a:endParaRPr>
                    </a:p>
                  </a:txBody>
                  <a:tcPr marL="66675" marR="66675" marT="66675" marB="66675" anchor="ctr"/>
                </a:tc>
                <a:tc>
                  <a:txBody>
                    <a:bodyPr/>
                    <a:lstStyle/>
                    <a:p>
                      <a:pPr algn="ctr" rtl="0" fontAlgn="t">
                        <a:spcBef>
                          <a:spcPts val="0"/>
                        </a:spcBef>
                        <a:spcAft>
                          <a:spcPts val="0"/>
                        </a:spcAft>
                      </a:pPr>
                      <a:r>
                        <a:rPr lang="en-GB" sz="1100" b="1" i="0" u="none" strike="noStrike" dirty="0" smtClean="0">
                          <a:solidFill>
                            <a:srgbClr val="000000"/>
                          </a:solidFill>
                          <a:effectLst/>
                          <a:latin typeface="Arial" panose="020B0604020202020204" pitchFamily="34" charset="0"/>
                        </a:rPr>
                        <a:t>Why it </a:t>
                      </a:r>
                      <a:r>
                        <a:rPr lang="en-GB" sz="1100" b="1" i="0" u="none" strike="noStrike" dirty="0">
                          <a:solidFill>
                            <a:srgbClr val="000000"/>
                          </a:solidFill>
                          <a:effectLst/>
                          <a:latin typeface="Arial" panose="020B0604020202020204" pitchFamily="34" charset="0"/>
                        </a:rPr>
                        <a:t>is important within Sport</a:t>
                      </a:r>
                      <a:endParaRPr lang="en-GB" sz="1100" b="1" dirty="0">
                        <a:effectLst/>
                      </a:endParaRPr>
                    </a:p>
                  </a:txBody>
                  <a:tcPr marL="66675" marR="66675" marT="66675" marB="66675" anchor="ctr"/>
                </a:tc>
              </a:tr>
              <a:tr h="536791">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Cardiovascular </a:t>
                      </a:r>
                      <a:r>
                        <a:rPr lang="en-GB" sz="1050" b="0" i="0" u="none" strike="noStrike" dirty="0" smtClean="0">
                          <a:solidFill>
                            <a:srgbClr val="000000"/>
                          </a:solidFill>
                          <a:effectLst/>
                          <a:latin typeface="Arial" panose="020B0604020202020204" pitchFamily="34" charset="0"/>
                        </a:rPr>
                        <a:t>Fitness</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smtClean="0">
                          <a:solidFill>
                            <a:srgbClr val="000000"/>
                          </a:solidFill>
                          <a:effectLst/>
                          <a:latin typeface="Arial" panose="020B0604020202020204" pitchFamily="34" charset="0"/>
                        </a:rPr>
                        <a:t>The ability </a:t>
                      </a:r>
                      <a:r>
                        <a:rPr lang="en-GB" sz="1050" b="0" i="0" u="none" strike="noStrike" dirty="0">
                          <a:solidFill>
                            <a:srgbClr val="000000"/>
                          </a:solidFill>
                          <a:effectLst/>
                          <a:latin typeface="Arial" panose="020B0604020202020204" pitchFamily="34" charset="0"/>
                        </a:rPr>
                        <a:t>to exercise the entire body for long periods of time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This is a fitness that is required </a:t>
                      </a:r>
                      <a:r>
                        <a:rPr lang="en-GB" sz="1050" b="0" i="0" u="none" strike="noStrike" dirty="0" smtClean="0">
                          <a:solidFill>
                            <a:srgbClr val="000000"/>
                          </a:solidFill>
                          <a:effectLst/>
                          <a:latin typeface="Arial" panose="020B0604020202020204" pitchFamily="34" charset="0"/>
                        </a:rPr>
                        <a:t>to allow sports </a:t>
                      </a:r>
                      <a:r>
                        <a:rPr lang="en-GB" sz="1050" b="0" i="0" u="none" strike="noStrike" dirty="0">
                          <a:solidFill>
                            <a:srgbClr val="000000"/>
                          </a:solidFill>
                          <a:effectLst/>
                          <a:latin typeface="Arial" panose="020B0604020202020204" pitchFamily="34" charset="0"/>
                        </a:rPr>
                        <a:t>men and women to play a long hard matches in a range of sports. A high level of cardiovascular fitness is essential for all athletes</a:t>
                      </a:r>
                      <a:endParaRPr lang="en-GB" sz="1050" dirty="0">
                        <a:effectLst/>
                      </a:endParaRPr>
                    </a:p>
                  </a:txBody>
                  <a:tcPr marL="66675" marR="66675" marT="66675" marB="66675" anchor="ctr"/>
                </a:tc>
              </a:tr>
              <a:tr h="465086">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Muscular </a:t>
                      </a:r>
                      <a:r>
                        <a:rPr lang="en-GB" sz="1050" b="0" i="0" u="none" strike="noStrike" dirty="0" smtClean="0">
                          <a:solidFill>
                            <a:srgbClr val="000000"/>
                          </a:solidFill>
                          <a:effectLst/>
                          <a:latin typeface="Arial" panose="020B0604020202020204" pitchFamily="34" charset="0"/>
                        </a:rPr>
                        <a:t>Strength</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smtClean="0">
                          <a:solidFill>
                            <a:srgbClr val="000000"/>
                          </a:solidFill>
                          <a:effectLst/>
                          <a:latin typeface="Arial" panose="020B0604020202020204" pitchFamily="34" charset="0"/>
                        </a:rPr>
                        <a:t>The amount </a:t>
                      </a:r>
                      <a:r>
                        <a:rPr lang="en-GB" sz="1050" b="0" i="0" u="none" strike="noStrike" dirty="0">
                          <a:solidFill>
                            <a:srgbClr val="000000"/>
                          </a:solidFill>
                          <a:effectLst/>
                          <a:latin typeface="Arial" panose="020B0604020202020204" pitchFamily="34" charset="0"/>
                        </a:rPr>
                        <a:t>of force a muscle can exert against a resistance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It is particularly important in such activities as weightlifting where the competitor is required to make 1 massive effort</a:t>
                      </a:r>
                      <a:endParaRPr lang="en-GB" sz="1050" dirty="0">
                        <a:effectLst/>
                      </a:endParaRPr>
                    </a:p>
                  </a:txBody>
                  <a:tcPr marL="66675" marR="66675" marT="66675" marB="66675" anchor="ctr"/>
                </a:tc>
              </a:tr>
              <a:tr h="536791">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Muscular </a:t>
                      </a:r>
                      <a:r>
                        <a:rPr lang="en-GB" sz="1050" b="0" i="0" u="none" strike="noStrike" dirty="0" smtClean="0">
                          <a:solidFill>
                            <a:srgbClr val="000000"/>
                          </a:solidFill>
                          <a:effectLst/>
                          <a:latin typeface="Arial" panose="020B0604020202020204" pitchFamily="34" charset="0"/>
                        </a:rPr>
                        <a:t>Endurance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The ability to use voluntary muscles many times without getting tired</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smtClean="0">
                          <a:solidFill>
                            <a:srgbClr val="000000"/>
                          </a:solidFill>
                          <a:effectLst/>
                          <a:latin typeface="Arial" panose="020B0604020202020204" pitchFamily="34" charset="0"/>
                        </a:rPr>
                        <a:t>It is </a:t>
                      </a:r>
                      <a:r>
                        <a:rPr lang="en-GB" sz="1050" b="0" i="0" u="none" strike="noStrike" dirty="0">
                          <a:solidFill>
                            <a:srgbClr val="000000"/>
                          </a:solidFill>
                          <a:effectLst/>
                          <a:latin typeface="Arial" panose="020B0604020202020204" pitchFamily="34" charset="0"/>
                        </a:rPr>
                        <a:t>an important part of general fitness, since many people need muscular endurance in their everyday life</a:t>
                      </a:r>
                      <a:endParaRPr lang="en-GB" sz="1050" dirty="0">
                        <a:effectLst/>
                      </a:endParaRPr>
                    </a:p>
                  </a:txBody>
                  <a:tcPr marL="66675" marR="66675" marT="66675" marB="66675" anchor="ctr"/>
                </a:tc>
              </a:tr>
              <a:tr h="393381">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Flexibility</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The range of movement possible at a joint</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This reduces injuries and increases the range of movement possible at a joint</a:t>
                      </a:r>
                      <a:endParaRPr lang="en-GB" sz="1050" dirty="0">
                        <a:effectLst/>
                      </a:endParaRPr>
                    </a:p>
                  </a:txBody>
                  <a:tcPr marL="66675" marR="66675" marT="66675" marB="66675" anchor="ctr"/>
                </a:tc>
              </a:tr>
              <a:tr h="536791">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Body </a:t>
                      </a:r>
                      <a:r>
                        <a:rPr lang="en-GB" sz="1050" b="0" i="0" u="none" strike="noStrike" dirty="0" smtClean="0">
                          <a:solidFill>
                            <a:srgbClr val="000000"/>
                          </a:solidFill>
                          <a:effectLst/>
                          <a:latin typeface="Arial" panose="020B0604020202020204" pitchFamily="34" charset="0"/>
                        </a:rPr>
                        <a:t>Composition</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smtClean="0">
                          <a:solidFill>
                            <a:srgbClr val="000000"/>
                          </a:solidFill>
                          <a:effectLst/>
                          <a:latin typeface="Arial" panose="020B0604020202020204" pitchFamily="34" charset="0"/>
                        </a:rPr>
                        <a:t>The percentage </a:t>
                      </a:r>
                      <a:r>
                        <a:rPr lang="en-GB" sz="1050" b="0" i="0" u="none" strike="noStrike" dirty="0">
                          <a:solidFill>
                            <a:srgbClr val="000000"/>
                          </a:solidFill>
                          <a:effectLst/>
                          <a:latin typeface="Arial" panose="020B0604020202020204" pitchFamily="34" charset="0"/>
                        </a:rPr>
                        <a:t>of body weight that is fat, muscle and Bone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Depending on the sport different body compositions may be required for example an endomorph for sumo wrestling</a:t>
                      </a:r>
                      <a:endParaRPr lang="en-GB" sz="1050" dirty="0">
                        <a:effectLst/>
                      </a:endParaRPr>
                    </a:p>
                  </a:txBody>
                  <a:tcPr marL="66675" marR="66675" marT="66675" marB="66675" anchor="ctr"/>
                </a:tc>
              </a:tr>
            </a:tbl>
          </a:graphicData>
        </a:graphic>
      </p:graphicFrame>
    </p:spTree>
    <p:extLst>
      <p:ext uri="{BB962C8B-B14F-4D97-AF65-F5344CB8AC3E}">
        <p14:creationId xmlns:p14="http://schemas.microsoft.com/office/powerpoint/2010/main" val="1994340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6 Skill-related components of fitness.</a:t>
            </a:r>
            <a:endParaRPr lang="en-GB" sz="32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Diagram 6"/>
          <p:cNvGraphicFramePr/>
          <p:nvPr>
            <p:extLst>
              <p:ext uri="{D42A27DB-BD31-4B8C-83A1-F6EECF244321}">
                <p14:modId xmlns:p14="http://schemas.microsoft.com/office/powerpoint/2010/main" val="4228108171"/>
              </p:ext>
            </p:extLst>
          </p:nvPr>
        </p:nvGraphicFramePr>
        <p:xfrm>
          <a:off x="1922834" y="127234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558476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Explain the terms health, fitness and exercise.</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0337" y="2647950"/>
            <a:ext cx="6791325" cy="15621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5710526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5 Health-related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33675" y="2690812"/>
            <a:ext cx="6724650" cy="1476375"/>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9184440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Define each health-related component of fitness and explain why it is important for different activities.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681287" y="2686050"/>
            <a:ext cx="6829425" cy="148590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3980570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6 Skill-related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14625" y="2809875"/>
            <a:ext cx="6762750" cy="12382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067248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Explain the terms health, fitness and exercise.</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530171" y="2011327"/>
            <a:ext cx="6905625" cy="4314825"/>
          </a:xfrm>
          <a:prstGeom prst="rect">
            <a:avLst/>
          </a:prstGeom>
        </p:spPr>
      </p:pic>
    </p:spTree>
    <p:extLst>
      <p:ext uri="{BB962C8B-B14F-4D97-AF65-F5344CB8AC3E}">
        <p14:creationId xmlns:p14="http://schemas.microsoft.com/office/powerpoint/2010/main" val="31171135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5 Health-related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490573" y="2073988"/>
            <a:ext cx="6943725" cy="4210050"/>
          </a:xfrm>
          <a:prstGeom prst="rect">
            <a:avLst/>
          </a:prstGeom>
        </p:spPr>
      </p:pic>
    </p:spTree>
    <p:extLst>
      <p:ext uri="{BB962C8B-B14F-4D97-AF65-F5344CB8AC3E}">
        <p14:creationId xmlns:p14="http://schemas.microsoft.com/office/powerpoint/2010/main" val="1430545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Define each health-related component of fitness and explain why it is important for different activities.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p:cNvPicPr>
            <a:picLocks noChangeAspect="1"/>
          </p:cNvPicPr>
          <p:nvPr/>
        </p:nvPicPr>
        <p:blipFill>
          <a:blip r:embed="rId5">
            <a:clrChange>
              <a:clrFrom>
                <a:srgbClr val="284966"/>
              </a:clrFrom>
              <a:clrTo>
                <a:srgbClr val="284966">
                  <a:alpha val="0"/>
                </a:srgbClr>
              </a:clrTo>
            </a:clrChange>
          </a:blip>
          <a:stretch>
            <a:fillRect/>
          </a:stretch>
        </p:blipFill>
        <p:spPr>
          <a:xfrm>
            <a:off x="2662237" y="2347912"/>
            <a:ext cx="6867525" cy="2162175"/>
          </a:xfrm>
          <a:prstGeom prst="rect">
            <a:avLst/>
          </a:prstGeom>
        </p:spPr>
      </p:pic>
    </p:spTree>
    <p:extLst>
      <p:ext uri="{BB962C8B-B14F-4D97-AF65-F5344CB8AC3E}">
        <p14:creationId xmlns:p14="http://schemas.microsoft.com/office/powerpoint/2010/main" val="7918362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6 Skill-related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639404" y="2061948"/>
            <a:ext cx="6905625" cy="4295775"/>
          </a:xfrm>
          <a:prstGeom prst="rect">
            <a:avLst/>
          </a:prstGeom>
        </p:spPr>
      </p:pic>
    </p:spTree>
    <p:extLst>
      <p:ext uri="{BB962C8B-B14F-4D97-AF65-F5344CB8AC3E}">
        <p14:creationId xmlns:p14="http://schemas.microsoft.com/office/powerpoint/2010/main" val="227440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Describe the 6 main benefits of physical activity.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5"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6" name="Diagram 5"/>
          <p:cNvGraphicFramePr/>
          <p:nvPr>
            <p:extLst>
              <p:ext uri="{D42A27DB-BD31-4B8C-83A1-F6EECF244321}">
                <p14:modId xmlns:p14="http://schemas.microsoft.com/office/powerpoint/2010/main" val="2227514511"/>
              </p:ext>
            </p:extLst>
          </p:nvPr>
        </p:nvGraphicFramePr>
        <p:xfrm>
          <a:off x="4824628" y="2273643"/>
          <a:ext cx="5555048" cy="3469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881449" y="3484605"/>
            <a:ext cx="3031524" cy="2246769"/>
          </a:xfrm>
          <a:prstGeom prst="rect">
            <a:avLst/>
          </a:prstGeom>
          <a:noFill/>
        </p:spPr>
        <p:txBody>
          <a:bodyPr wrap="square" rtlCol="0">
            <a:spAutoFit/>
          </a:bodyPr>
          <a:lstStyle/>
          <a:p>
            <a:pPr marL="285750" lvl="0" indent="-285750">
              <a:buClr>
                <a:schemeClr val="accent1"/>
              </a:buClr>
              <a:buFont typeface="Wingdings" panose="05000000000000000000" pitchFamily="2" charset="2"/>
              <a:buChar char="Ø"/>
            </a:pPr>
            <a:r>
              <a:rPr lang="en-GB" sz="2000" dirty="0"/>
              <a:t>Cardiovascular fitness</a:t>
            </a:r>
          </a:p>
          <a:p>
            <a:pPr marL="285750" lvl="0" indent="-285750">
              <a:buClr>
                <a:schemeClr val="accent1"/>
              </a:buClr>
              <a:buFont typeface="Wingdings" panose="05000000000000000000" pitchFamily="2" charset="2"/>
              <a:buChar char="Ø"/>
            </a:pPr>
            <a:r>
              <a:rPr lang="en-GB" sz="2000" dirty="0"/>
              <a:t>Increase strength</a:t>
            </a:r>
          </a:p>
          <a:p>
            <a:pPr marL="285750" lvl="0" indent="-285750">
              <a:buClr>
                <a:schemeClr val="accent1"/>
              </a:buClr>
              <a:buFont typeface="Wingdings" panose="05000000000000000000" pitchFamily="2" charset="2"/>
              <a:buChar char="Ø"/>
            </a:pPr>
            <a:r>
              <a:rPr lang="en-GB" sz="2000" dirty="0"/>
              <a:t>Improve body composition </a:t>
            </a:r>
          </a:p>
          <a:p>
            <a:pPr marL="285750" lvl="0" indent="-285750">
              <a:buClr>
                <a:schemeClr val="accent1"/>
              </a:buClr>
              <a:buFont typeface="Wingdings" panose="05000000000000000000" pitchFamily="2" charset="2"/>
              <a:buChar char="Ø"/>
            </a:pPr>
            <a:r>
              <a:rPr lang="en-GB" sz="2000" dirty="0"/>
              <a:t>Flexibility</a:t>
            </a:r>
          </a:p>
          <a:p>
            <a:pPr marL="285750" lvl="0" indent="-285750">
              <a:buClr>
                <a:schemeClr val="accent1"/>
              </a:buClr>
              <a:buFont typeface="Wingdings" panose="05000000000000000000" pitchFamily="2" charset="2"/>
              <a:buChar char="Ø"/>
            </a:pPr>
            <a:r>
              <a:rPr lang="en-GB" sz="2000" dirty="0"/>
              <a:t>Tone muscle </a:t>
            </a:r>
          </a:p>
        </p:txBody>
      </p:sp>
      <p:sp>
        <p:nvSpPr>
          <p:cNvPr id="9" name="TextBox 8"/>
          <p:cNvSpPr txBox="1"/>
          <p:nvPr/>
        </p:nvSpPr>
        <p:spPr>
          <a:xfrm>
            <a:off x="875958" y="2269525"/>
            <a:ext cx="3031524" cy="923330"/>
          </a:xfrm>
          <a:prstGeom prst="rect">
            <a:avLst/>
          </a:prstGeom>
          <a:noFill/>
        </p:spPr>
        <p:txBody>
          <a:bodyPr wrap="square" rtlCol="0">
            <a:spAutoFit/>
          </a:bodyPr>
          <a:lstStyle/>
          <a:p>
            <a:pPr lvl="0" algn="ctr"/>
            <a:r>
              <a:rPr lang="en-GB" dirty="0" smtClean="0"/>
              <a:t>Exercise and physical activity help to improve the following: </a:t>
            </a:r>
            <a:endParaRPr lang="en-GB" dirty="0"/>
          </a:p>
        </p:txBody>
      </p:sp>
    </p:spTree>
    <p:extLst>
      <p:ext uri="{BB962C8B-B14F-4D97-AF65-F5344CB8AC3E}">
        <p14:creationId xmlns:p14="http://schemas.microsoft.com/office/powerpoint/2010/main" val="10879340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Explain the terms health, fitness and exercise.</a:t>
            </a:r>
            <a:endParaRPr lang="en-GB"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8324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t>Which health related component is described by ‘The percentage of body weight which is fat, muscle and bone’? </a:t>
            </a:r>
            <a:endParaRPr lang="en-GB" sz="2000" dirty="0" smtClean="0"/>
          </a:p>
          <a:p>
            <a:pPr algn="ctr"/>
            <a:endParaRPr lang="en-GB" sz="2000" dirty="0"/>
          </a:p>
          <a:p>
            <a:pPr algn="ctr"/>
            <a:r>
              <a:rPr lang="en-GB" sz="2000" dirty="0" smtClean="0"/>
              <a:t>Name </a:t>
            </a:r>
            <a:r>
              <a:rPr lang="en-GB" sz="2000" dirty="0"/>
              <a:t>this component and give an example of how this is important to a sportsperson (2)</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408082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5 Health-related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832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Describe ways in which a lack of exercise effects physical performance (4)</a:t>
            </a:r>
          </a:p>
          <a:p>
            <a:pPr algn="ctr"/>
            <a:endParaRPr lang="en-GB" sz="2000" dirty="0"/>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494575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Define each health-related component of fitness and explain why it is important for different activities.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832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Rank the following components of health or skill-related components of fitness with reference to their importance to a 100m sprinter (1 being most important and 5 being least</a:t>
            </a:r>
            <a:r>
              <a:rPr lang="en-GB" sz="2000" dirty="0" smtClean="0"/>
              <a:t>).</a:t>
            </a:r>
          </a:p>
          <a:p>
            <a:pPr lvl="0" algn="ctr"/>
            <a:endParaRPr lang="en-GB" sz="2000" dirty="0"/>
          </a:p>
          <a:p>
            <a:pPr lvl="0" algn="ctr"/>
            <a:r>
              <a:rPr lang="en-GB" sz="2000" dirty="0" smtClean="0"/>
              <a:t> </a:t>
            </a:r>
            <a:r>
              <a:rPr lang="en-GB" sz="2000" dirty="0"/>
              <a:t>Rank and give a reason why it is or is not important (5)</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4129852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6 Skill-related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2051407" y="2054673"/>
            <a:ext cx="7493285" cy="383241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sz="2000" dirty="0"/>
              <a:t>Describe how a hurdler utilises different components of fitness. </a:t>
            </a:r>
            <a:endParaRPr lang="en-GB" sz="2000" dirty="0" smtClean="0"/>
          </a:p>
          <a:p>
            <a:pPr lvl="0" algn="ctr"/>
            <a:endParaRPr lang="en-GB" sz="2000" dirty="0"/>
          </a:p>
          <a:p>
            <a:pPr lvl="0" algn="ctr"/>
            <a:r>
              <a:rPr lang="en-GB" sz="2000" dirty="0" smtClean="0"/>
              <a:t>You </a:t>
            </a:r>
            <a:r>
              <a:rPr lang="en-GB" sz="2000" dirty="0"/>
              <a:t>may choose either health or skill related? (3)</a:t>
            </a: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5939243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Explain the terms health, fitness and exercise.</a:t>
            </a:r>
            <a:endParaRPr lang="en-GB"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2051407" y="2054673"/>
            <a:ext cx="7493285" cy="38324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t>15. Which health related component is described by ‘The percentage of body weight which is fat, muscle and bone’? </a:t>
            </a:r>
            <a:endParaRPr lang="en-GB" sz="2000" dirty="0" smtClean="0"/>
          </a:p>
          <a:p>
            <a:pPr algn="ctr"/>
            <a:endParaRPr lang="en-GB" sz="2000" dirty="0"/>
          </a:p>
          <a:p>
            <a:pPr algn="ctr"/>
            <a:r>
              <a:rPr lang="en-GB" sz="2000" dirty="0" smtClean="0"/>
              <a:t>Name </a:t>
            </a:r>
            <a:r>
              <a:rPr lang="en-GB" sz="2000" dirty="0"/>
              <a:t>this component and give an example of how this is important to a sportsperson (2)</a:t>
            </a:r>
          </a:p>
          <a:p>
            <a:pPr algn="ctr"/>
            <a:r>
              <a:rPr lang="en-GB" sz="2000" dirty="0"/>
              <a:t>	</a:t>
            </a:r>
            <a:endParaRPr lang="en-GB" sz="2000" dirty="0" smtClean="0"/>
          </a:p>
          <a:p>
            <a:pPr algn="ctr"/>
            <a:r>
              <a:rPr lang="en-GB" sz="2000" dirty="0" smtClean="0"/>
              <a:t>Body Composition </a:t>
            </a:r>
          </a:p>
          <a:p>
            <a:pPr algn="ctr"/>
            <a:endParaRPr lang="en-GB" sz="2000" dirty="0" smtClean="0"/>
          </a:p>
          <a:p>
            <a:pPr algn="ctr"/>
            <a:r>
              <a:rPr lang="en-GB" sz="2000" dirty="0" smtClean="0"/>
              <a:t>Can influence what sport a person could be involved in, better knowledge of body shape and competencies can aid training requirements</a:t>
            </a:r>
            <a:endParaRPr lang="en-GB" sz="2000" dirty="0"/>
          </a:p>
        </p:txBody>
      </p:sp>
    </p:spTree>
    <p:extLst>
      <p:ext uri="{BB962C8B-B14F-4D97-AF65-F5344CB8AC3E}">
        <p14:creationId xmlns:p14="http://schemas.microsoft.com/office/powerpoint/2010/main" val="7264597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latin typeface="Cambria" panose="02040503050406030204" pitchFamily="18" charset="0"/>
                <a:ea typeface="Cambria" panose="02040503050406030204" pitchFamily="18" charset="0"/>
                <a:cs typeface="Arial" panose="020B0604020202020204" pitchFamily="34" charset="0"/>
              </a:rPr>
              <a:t>Know the 5 Health-related components of fitness.</a:t>
            </a:r>
            <a:endPar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051407" y="2054673"/>
            <a:ext cx="7493285" cy="38324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Describe ways in which a lack of exercise effects physical performance (4</a:t>
            </a:r>
            <a:r>
              <a:rPr lang="en-GB" sz="2000" dirty="0" smtClean="0"/>
              <a:t>)</a:t>
            </a:r>
          </a:p>
          <a:p>
            <a:pPr lvl="0" algn="ctr"/>
            <a:endParaRPr lang="en-GB" sz="2000" dirty="0"/>
          </a:p>
          <a:p>
            <a:pPr algn="ctr"/>
            <a:r>
              <a:rPr lang="en-GB" dirty="0" smtClean="0">
                <a:solidFill>
                  <a:schemeClr val="bg1"/>
                </a:solidFill>
              </a:rPr>
              <a:t>Weight increase – weight gained if calories not burned off </a:t>
            </a:r>
          </a:p>
          <a:p>
            <a:pPr algn="ctr"/>
            <a:r>
              <a:rPr lang="en-GB" dirty="0" smtClean="0">
                <a:solidFill>
                  <a:schemeClr val="bg1"/>
                </a:solidFill>
              </a:rPr>
              <a:t>Less flexibility</a:t>
            </a:r>
          </a:p>
          <a:p>
            <a:pPr algn="ctr"/>
            <a:r>
              <a:rPr lang="en-GB" dirty="0" smtClean="0">
                <a:solidFill>
                  <a:schemeClr val="bg1"/>
                </a:solidFill>
              </a:rPr>
              <a:t>Become breathless sooner</a:t>
            </a:r>
          </a:p>
          <a:p>
            <a:pPr algn="ctr"/>
            <a:r>
              <a:rPr lang="en-GB" dirty="0" smtClean="0">
                <a:solidFill>
                  <a:schemeClr val="bg1"/>
                </a:solidFill>
              </a:rPr>
              <a:t>Aerobic capacity reduced</a:t>
            </a:r>
          </a:p>
          <a:p>
            <a:pPr algn="ctr"/>
            <a:r>
              <a:rPr lang="en-GB" dirty="0" smtClean="0">
                <a:solidFill>
                  <a:schemeClr val="bg1"/>
                </a:solidFill>
              </a:rPr>
              <a:t>Loss of strength</a:t>
            </a:r>
          </a:p>
          <a:p>
            <a:pPr algn="ctr"/>
            <a:endParaRPr lang="en-GB" sz="2000" dirty="0"/>
          </a:p>
        </p:txBody>
      </p:sp>
    </p:spTree>
    <p:extLst>
      <p:ext uri="{BB962C8B-B14F-4D97-AF65-F5344CB8AC3E}">
        <p14:creationId xmlns:p14="http://schemas.microsoft.com/office/powerpoint/2010/main" val="2429343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Define each health-related component of fitness and explain why it is important for different activities.</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051407" y="2054673"/>
            <a:ext cx="7493285" cy="3832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Rank the following components of health or skill-related components of fitness with reference to their importance to a 100m sprinter (1 being most important and 5 being least). Rank and give a reason why it is or is not important (5)</a:t>
            </a:r>
          </a:p>
          <a:p>
            <a:pPr algn="ctr"/>
            <a:r>
              <a:rPr lang="en-GB" sz="2000" dirty="0"/>
              <a:t> </a:t>
            </a:r>
          </a:p>
          <a:p>
            <a:pPr marL="457200" indent="-457200" algn="ctr">
              <a:buFont typeface="+mj-lt"/>
              <a:buAutoNum type="arabicPeriod"/>
            </a:pPr>
            <a:r>
              <a:rPr lang="en-GB" sz="2000" dirty="0" smtClean="0">
                <a:solidFill>
                  <a:schemeClr val="bg1"/>
                </a:solidFill>
              </a:rPr>
              <a:t>Speed</a:t>
            </a:r>
          </a:p>
          <a:p>
            <a:pPr marL="457200" indent="-457200" algn="ctr">
              <a:buFont typeface="+mj-lt"/>
              <a:buAutoNum type="arabicPeriod"/>
            </a:pPr>
            <a:r>
              <a:rPr lang="en-GB" sz="2000" dirty="0" smtClean="0">
                <a:solidFill>
                  <a:schemeClr val="bg1"/>
                </a:solidFill>
              </a:rPr>
              <a:t>Muscular Strength</a:t>
            </a:r>
          </a:p>
          <a:p>
            <a:pPr marL="457200" indent="-457200" algn="ctr">
              <a:buFont typeface="+mj-lt"/>
              <a:buAutoNum type="arabicPeriod"/>
            </a:pPr>
            <a:r>
              <a:rPr lang="en-GB" sz="2000" dirty="0" smtClean="0">
                <a:solidFill>
                  <a:schemeClr val="bg1"/>
                </a:solidFill>
              </a:rPr>
              <a:t>Reaction Time</a:t>
            </a:r>
          </a:p>
          <a:p>
            <a:pPr marL="457200" indent="-457200" algn="ctr">
              <a:buFont typeface="+mj-lt"/>
              <a:buAutoNum type="arabicPeriod"/>
            </a:pPr>
            <a:r>
              <a:rPr lang="en-GB" sz="2000" dirty="0" smtClean="0">
                <a:solidFill>
                  <a:schemeClr val="bg1"/>
                </a:solidFill>
              </a:rPr>
              <a:t>Flexibility</a:t>
            </a:r>
          </a:p>
          <a:p>
            <a:pPr marL="457200" indent="-457200" algn="ctr">
              <a:buFont typeface="+mj-lt"/>
              <a:buAutoNum type="arabicPeriod"/>
            </a:pPr>
            <a:r>
              <a:rPr lang="en-GB" sz="2000" dirty="0" smtClean="0">
                <a:solidFill>
                  <a:schemeClr val="bg1"/>
                </a:solidFill>
              </a:rPr>
              <a:t>Agility</a:t>
            </a:r>
          </a:p>
          <a:p>
            <a:pPr algn="ctr"/>
            <a:endParaRPr lang="en-GB" sz="2000" dirty="0"/>
          </a:p>
        </p:txBody>
      </p:sp>
    </p:spTree>
    <p:extLst>
      <p:ext uri="{BB962C8B-B14F-4D97-AF65-F5344CB8AC3E}">
        <p14:creationId xmlns:p14="http://schemas.microsoft.com/office/powerpoint/2010/main" val="41878001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Know the 6 Skill-related components of fitness.</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sz="2000" dirty="0"/>
              <a:t>Describe how a hurdler utilises different components of fitness. </a:t>
            </a:r>
            <a:endParaRPr lang="en-GB" sz="2000" dirty="0" smtClean="0"/>
          </a:p>
          <a:p>
            <a:pPr lvl="0" algn="ctr"/>
            <a:endParaRPr lang="en-GB" sz="2000" dirty="0"/>
          </a:p>
          <a:p>
            <a:pPr lvl="0" algn="ctr"/>
            <a:r>
              <a:rPr lang="en-GB" sz="2000" dirty="0" smtClean="0"/>
              <a:t>You </a:t>
            </a:r>
            <a:r>
              <a:rPr lang="en-GB" sz="2000" dirty="0"/>
              <a:t>may choose either health or skill related? (3)</a:t>
            </a:r>
          </a:p>
          <a:p>
            <a:pPr algn="ctr"/>
            <a:endParaRPr lang="en-GB" sz="2000" dirty="0" smtClean="0"/>
          </a:p>
          <a:p>
            <a:pPr algn="ctr"/>
            <a:r>
              <a:rPr lang="en-GB" sz="2000" dirty="0" smtClean="0">
                <a:solidFill>
                  <a:schemeClr val="bg1"/>
                </a:solidFill>
              </a:rPr>
              <a:t>Reaction Time – To Be Out Of The Blocks First</a:t>
            </a:r>
          </a:p>
          <a:p>
            <a:pPr algn="ctr"/>
            <a:r>
              <a:rPr lang="en-GB" sz="2000" dirty="0" smtClean="0">
                <a:solidFill>
                  <a:schemeClr val="bg1"/>
                </a:solidFill>
              </a:rPr>
              <a:t>Speed – To Make It To Each Hurdle Quickly</a:t>
            </a:r>
          </a:p>
          <a:p>
            <a:pPr algn="ctr"/>
            <a:r>
              <a:rPr lang="en-GB" sz="2000" dirty="0" smtClean="0">
                <a:solidFill>
                  <a:schemeClr val="bg1"/>
                </a:solidFill>
              </a:rPr>
              <a:t>Power – To Make Take-off Before The Hurdle</a:t>
            </a:r>
          </a:p>
          <a:p>
            <a:pPr algn="ctr"/>
            <a:r>
              <a:rPr lang="en-GB" sz="2000" dirty="0" smtClean="0">
                <a:solidFill>
                  <a:schemeClr val="bg1"/>
                </a:solidFill>
              </a:rPr>
              <a:t>Coordination – Using All Limbs In Unison To Clear The Hurdle</a:t>
            </a:r>
          </a:p>
          <a:p>
            <a:pPr algn="ctr"/>
            <a:r>
              <a:rPr lang="en-GB" sz="2000" dirty="0" smtClean="0">
                <a:solidFill>
                  <a:schemeClr val="bg1"/>
                </a:solidFill>
              </a:rPr>
              <a:t>Agility – To Clear The Hurdle Efficiently</a:t>
            </a:r>
          </a:p>
          <a:p>
            <a:pPr algn="ctr"/>
            <a:r>
              <a:rPr lang="en-GB" sz="2000" dirty="0" smtClean="0">
                <a:solidFill>
                  <a:schemeClr val="bg1"/>
                </a:solidFill>
              </a:rPr>
              <a:t>Balance – To Land, Keeping The Body Stable After Clearing The Hurdle, And Resume The Running Phase</a:t>
            </a:r>
          </a:p>
          <a:p>
            <a:pPr algn="ctr"/>
            <a:endParaRPr lang="en-GB" sz="2000" dirty="0">
              <a:solidFill>
                <a:schemeClr val="bg1"/>
              </a:solidFill>
            </a:endParaRPr>
          </a:p>
        </p:txBody>
      </p:sp>
    </p:spTree>
    <p:extLst>
      <p:ext uri="{BB962C8B-B14F-4D97-AF65-F5344CB8AC3E}">
        <p14:creationId xmlns:p14="http://schemas.microsoft.com/office/powerpoint/2010/main" val="40486037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1350" y="0"/>
            <a:ext cx="6096000" cy="400110"/>
          </a:xfrm>
          <a:prstGeom prst="rect">
            <a:avLst/>
          </a:prstGeom>
        </p:spPr>
        <p:txBody>
          <a:bodyPr>
            <a:spAutoFit/>
          </a:bodyPr>
          <a:lstStyle/>
          <a:p>
            <a:pPr algn="ctr"/>
            <a:r>
              <a:rPr lang="en-GB" sz="2000" b="1" dirty="0"/>
              <a:t>Topic 1.1.4: Physical activity as part of your HAL </a:t>
            </a:r>
          </a:p>
        </p:txBody>
      </p:sp>
      <p:graphicFrame>
        <p:nvGraphicFramePr>
          <p:cNvPr id="2" name="Diagram 1"/>
          <p:cNvGraphicFramePr/>
          <p:nvPr>
            <p:extLst>
              <p:ext uri="{D42A27DB-BD31-4B8C-83A1-F6EECF244321}">
                <p14:modId xmlns:p14="http://schemas.microsoft.com/office/powerpoint/2010/main" val="1310129036"/>
              </p:ext>
            </p:extLst>
          </p:nvPr>
        </p:nvGraphicFramePr>
        <p:xfrm>
          <a:off x="2046514" y="140699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29">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47" y="136671"/>
            <a:ext cx="2929903" cy="1142429"/>
          </a:xfrm>
          <a:prstGeom prst="rect">
            <a:avLst/>
          </a:prstGeom>
        </p:spPr>
      </p:pic>
    </p:spTree>
    <p:extLst>
      <p:ext uri="{BB962C8B-B14F-4D97-AF65-F5344CB8AC3E}">
        <p14:creationId xmlns:p14="http://schemas.microsoft.com/office/powerpoint/2010/main" val="36470601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4513244"/>
              </p:ext>
            </p:extLst>
          </p:nvPr>
        </p:nvGraphicFramePr>
        <p:xfrm>
          <a:off x="0" y="646214"/>
          <a:ext cx="12192000" cy="6225169"/>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893431">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dirty="0" smtClean="0"/>
                        <a:t>6 </a:t>
                      </a:r>
                      <a:r>
                        <a:rPr lang="en-GB" baseline="0" dirty="0" smtClean="0"/>
                        <a:t>Mark Questions  - on </a:t>
                      </a:r>
                      <a:r>
                        <a:rPr lang="en-GB" sz="1800" b="1" dirty="0" smtClean="0"/>
                        <a:t>Physical activity as part of your HAL </a:t>
                      </a:r>
                      <a:endParaRPr lang="en-GB" dirty="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969501">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Assess personal readiness (PAR-Q)</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700618">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Assess fitness levels for use in an exercise programme (know the tests for Health-related exercise and skill-related fitness)</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615835">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principles of training (individual differences/needs, progressive overload, specificity, rest and recovery, FITT principle, reversibility).</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1131085">
                <a:tc>
                  <a:txBody>
                    <a:bodyPr/>
                    <a:lstStyle/>
                    <a:p>
                      <a:pPr algn="ctr">
                        <a:spcAft>
                          <a:spcPts val="0"/>
                        </a:spcAft>
                      </a:pPr>
                      <a:r>
                        <a:rPr lang="en-GB" sz="1200" dirty="0" smtClean="0">
                          <a:latin typeface="Cambria" panose="02040503050406030204" pitchFamily="18" charset="0"/>
                          <a:ea typeface="Cambria" panose="02040503050406030204" pitchFamily="18" charset="0"/>
                          <a:cs typeface="Arial" panose="020B0604020202020204" pitchFamily="34" charset="0"/>
                        </a:rPr>
                        <a:t>FITT principle &amp; Reversibility</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862828">
                <a:tc>
                  <a:txBody>
                    <a:bodyPr/>
                    <a:lstStyle/>
                    <a:p>
                      <a:pPr algn="ctr">
                        <a:spcAft>
                          <a:spcPts val="0"/>
                        </a:spcAft>
                      </a:pPr>
                      <a:r>
                        <a:rPr lang="en-GB" sz="1200" dirty="0">
                          <a:effectLst/>
                          <a:latin typeface="Cambria" panose="02040503050406030204" pitchFamily="18" charset="0"/>
                          <a:ea typeface="Cambria" panose="02040503050406030204" pitchFamily="18" charset="0"/>
                          <a:cs typeface="Arial" panose="020B0604020202020204" pitchFamily="34" charset="0"/>
                        </a:rPr>
                        <a:t>Explain the components of the FITT principle, and how it can improve your performance.</a:t>
                      </a:r>
                      <a:endParaRPr lang="en-GB" sz="11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344733" y="-29781"/>
            <a:ext cx="6096000" cy="707886"/>
          </a:xfrm>
          <a:prstGeom prst="rect">
            <a:avLst/>
          </a:prstGeom>
        </p:spPr>
        <p:txBody>
          <a:bodyPr>
            <a:spAutoFit/>
          </a:bodyPr>
          <a:lstStyle/>
          <a:p>
            <a:pPr algn="ctr"/>
            <a:r>
              <a:rPr lang="en-GB" sz="2000" b="1" dirty="0"/>
              <a:t>Topic 1.1.4: Physical activity as part of your HAL – Part 1</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3512037"/>
            <a:ext cx="1577295" cy="705822"/>
          </a:xfrm>
          <a:prstGeom prst="rect">
            <a:avLst/>
          </a:prstGeom>
        </p:spPr>
      </p:pic>
      <p:pic>
        <p:nvPicPr>
          <p:cNvPr id="32" name="Picture 31">
            <a:hlinkClick r:id="rId13"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3409419"/>
            <a:ext cx="1321147" cy="823536"/>
          </a:xfrm>
          <a:prstGeom prst="rect">
            <a:avLst/>
          </a:prstGeom>
        </p:spPr>
      </p:pic>
      <p:pic>
        <p:nvPicPr>
          <p:cNvPr id="33" name="Picture 32">
            <a:hlinkClick r:id="rId14"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3410456"/>
            <a:ext cx="1074405" cy="969696"/>
          </a:xfrm>
          <a:prstGeom prst="rect">
            <a:avLst/>
          </a:prstGeom>
        </p:spPr>
      </p:pic>
      <p:pic>
        <p:nvPicPr>
          <p:cNvPr id="34" name="Picture 33">
            <a:hlinkClick r:id="rId1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3" y="3427010"/>
            <a:ext cx="1074405" cy="969696"/>
          </a:xfrm>
          <a:prstGeom prst="rect">
            <a:avLst/>
          </a:prstGeom>
        </p:spPr>
      </p:pic>
      <p:pic>
        <p:nvPicPr>
          <p:cNvPr id="35" name="Picture 2" descr="http://saphanatutorial.com/wp-content/uploads/2013/12/SAP-HANA-Questions.jpg">
            <a:hlinkClick r:id="rId1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391029" y="3643344"/>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57" y="5050552"/>
            <a:ext cx="1577295" cy="705822"/>
          </a:xfrm>
          <a:prstGeom prst="rect">
            <a:avLst/>
          </a:prstGeom>
        </p:spPr>
      </p:pic>
      <p:pic>
        <p:nvPicPr>
          <p:cNvPr id="37" name="Picture 36">
            <a:hlinkClick r:id="rId18"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543" y="6113689"/>
            <a:ext cx="1577295" cy="705822"/>
          </a:xfrm>
          <a:prstGeom prst="rect">
            <a:avLst/>
          </a:prstGeom>
        </p:spPr>
      </p:pic>
      <p:pic>
        <p:nvPicPr>
          <p:cNvPr id="38" name="Picture 37">
            <a:hlinkClick r:id="rId19"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4932838"/>
            <a:ext cx="1321147" cy="823536"/>
          </a:xfrm>
          <a:prstGeom prst="rect">
            <a:avLst/>
          </a:prstGeom>
        </p:spPr>
      </p:pic>
      <p:pic>
        <p:nvPicPr>
          <p:cNvPr id="40" name="Picture 39">
            <a:hlinkClick r:id="rId20"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5995975"/>
            <a:ext cx="1321147" cy="823536"/>
          </a:xfrm>
          <a:prstGeom prst="rect">
            <a:avLst/>
          </a:prstGeom>
        </p:spPr>
      </p:pic>
      <p:pic>
        <p:nvPicPr>
          <p:cNvPr id="41" name="Picture 40">
            <a:hlinkClick r:id="rId2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2" y="4859758"/>
            <a:ext cx="1074405" cy="969696"/>
          </a:xfrm>
          <a:prstGeom prst="rect">
            <a:avLst/>
          </a:prstGeom>
        </p:spPr>
      </p:pic>
      <p:pic>
        <p:nvPicPr>
          <p:cNvPr id="42" name="Picture 41">
            <a:hlinkClick r:id="rId22"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69" y="5935196"/>
            <a:ext cx="1074405" cy="969696"/>
          </a:xfrm>
          <a:prstGeom prst="rect">
            <a:avLst/>
          </a:prstGeom>
        </p:spPr>
      </p:pic>
      <p:pic>
        <p:nvPicPr>
          <p:cNvPr id="43" name="Picture 42">
            <a:hlinkClick r:id="rId23"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162" y="4880119"/>
            <a:ext cx="1074405" cy="969696"/>
          </a:xfrm>
          <a:prstGeom prst="rect">
            <a:avLst/>
          </a:prstGeom>
        </p:spPr>
      </p:pic>
      <p:pic>
        <p:nvPicPr>
          <p:cNvPr id="44" name="Picture 2" descr="http://saphanatutorial.com/wp-content/uploads/2013/12/SAP-HANA-Questions.jpg">
            <a:hlinkClick r:id="rId24"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1" y="5093425"/>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25"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7237" y="5849815"/>
            <a:ext cx="1074405" cy="969696"/>
          </a:xfrm>
          <a:prstGeom prst="rect">
            <a:avLst/>
          </a:prstGeom>
        </p:spPr>
      </p:pic>
      <p:pic>
        <p:nvPicPr>
          <p:cNvPr id="46" name="Picture 2" descr="http://saphanatutorial.com/wp-content/uploads/2013/12/SAP-HANA-Questions.jpg">
            <a:hlinkClick r:id="rId26"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6066149"/>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78972" y="2708638"/>
            <a:ext cx="793041" cy="354877"/>
          </a:xfrm>
          <a:prstGeom prst="rect">
            <a:avLst/>
          </a:prstGeom>
        </p:spPr>
      </p:pic>
      <p:pic>
        <p:nvPicPr>
          <p:cNvPr id="48" name="Picture 47">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46205" y="2562478"/>
            <a:ext cx="664253" cy="414062"/>
          </a:xfrm>
          <a:prstGeom prst="rect">
            <a:avLst/>
          </a:prstGeom>
        </p:spPr>
      </p:pic>
      <p:pic>
        <p:nvPicPr>
          <p:cNvPr id="49" name="Picture 48">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5287" y="2576701"/>
            <a:ext cx="540195" cy="487549"/>
          </a:xfrm>
          <a:prstGeom prst="rect">
            <a:avLst/>
          </a:prstGeom>
        </p:spPr>
      </p:pic>
      <p:pic>
        <p:nvPicPr>
          <p:cNvPr id="50" name="Picture 49">
            <a:hlinkClick r:id="rId34"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16376" y="2576701"/>
            <a:ext cx="540195" cy="487549"/>
          </a:xfrm>
          <a:prstGeom prst="rect">
            <a:avLst/>
          </a:prstGeom>
        </p:spPr>
      </p:pic>
      <p:pic>
        <p:nvPicPr>
          <p:cNvPr id="51" name="Picture 2" descr="http://saphanatutorial.com/wp-content/uploads/2013/12/SAP-HANA-Questions.jpg">
            <a:hlinkClick r:id="rId35" action="ppaction://hlinksldjump"/>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t="30650" b="29864"/>
          <a:stretch/>
        </p:blipFill>
        <p:spPr bwMode="auto">
          <a:xfrm>
            <a:off x="8777627" y="271457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37" action="ppaction://hlinksldjump"/>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spTree>
    <p:extLst>
      <p:ext uri="{BB962C8B-B14F-4D97-AF65-F5344CB8AC3E}">
        <p14:creationId xmlns:p14="http://schemas.microsoft.com/office/powerpoint/2010/main" val="1621673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Explain the why people take part </a:t>
            </a:r>
            <a:r>
              <a:rPr lang="en-GB" sz="3600" dirty="0" smtClean="0">
                <a:solidFill>
                  <a:schemeClr val="tx1"/>
                </a:solidFill>
                <a:latin typeface="Cambria" panose="02040503050406030204" pitchFamily="18" charset="0"/>
                <a:ea typeface="Cambria" panose="02040503050406030204" pitchFamily="18" charset="0"/>
                <a:cs typeface="Arial" panose="020B0604020202020204" pitchFamily="34" charset="0"/>
              </a:rPr>
              <a:t>in </a:t>
            </a: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sport (5 main ones).</a:t>
            </a:r>
          </a:p>
        </p:txBody>
      </p:sp>
      <p:sp>
        <p:nvSpPr>
          <p:cNvPr id="3" name="Content Placeholder 2"/>
          <p:cNvSpPr>
            <a:spLocks noGrp="1"/>
          </p:cNvSpPr>
          <p:nvPr>
            <p:ph idx="1"/>
          </p:nvPr>
        </p:nvSpPr>
        <p:spPr>
          <a:xfrm>
            <a:off x="1103312" y="2052919"/>
            <a:ext cx="8946541" cy="492574"/>
          </a:xfrm>
        </p:spPr>
        <p:txBody>
          <a:bodyPr/>
          <a:lstStyle/>
          <a:p>
            <a:r>
              <a:rPr lang="en-GB" dirty="0" smtClean="0"/>
              <a:t>People take part in Physical activity for the following reason/benefits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5"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6" name="Diagram 5"/>
          <p:cNvGraphicFramePr/>
          <p:nvPr>
            <p:extLst>
              <p:ext uri="{D42A27DB-BD31-4B8C-83A1-F6EECF244321}">
                <p14:modId xmlns:p14="http://schemas.microsoft.com/office/powerpoint/2010/main" val="574198499"/>
              </p:ext>
            </p:extLst>
          </p:nvPr>
        </p:nvGraphicFramePr>
        <p:xfrm>
          <a:off x="2847546" y="3006811"/>
          <a:ext cx="5909276" cy="2925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468739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4400" dirty="0">
                <a:latin typeface="Cambria" panose="02040503050406030204" pitchFamily="18" charset="0"/>
                <a:ea typeface="Cambria" panose="02040503050406030204" pitchFamily="18" charset="0"/>
                <a:cs typeface="Arial" panose="020B0604020202020204" pitchFamily="34" charset="0"/>
              </a:rPr>
              <a:t>Assess personal readiness </a:t>
            </a:r>
            <a:r>
              <a:rPr lang="en-GB" sz="4400" dirty="0" smtClean="0">
                <a:latin typeface="Cambria" panose="02040503050406030204" pitchFamily="18" charset="0"/>
                <a:ea typeface="Cambria" panose="02040503050406030204" pitchFamily="18" charset="0"/>
                <a:cs typeface="Arial" panose="020B0604020202020204" pitchFamily="34" charset="0"/>
              </a:rPr>
              <a:t/>
            </a:r>
            <a:br>
              <a:rPr lang="en-GB" sz="4400" dirty="0" smtClean="0">
                <a:latin typeface="Cambria" panose="02040503050406030204" pitchFamily="18" charset="0"/>
                <a:ea typeface="Cambria" panose="02040503050406030204" pitchFamily="18" charset="0"/>
                <a:cs typeface="Arial" panose="020B0604020202020204" pitchFamily="34" charset="0"/>
              </a:rPr>
            </a:br>
            <a:r>
              <a:rPr lang="en-GB" sz="4400" dirty="0" smtClean="0">
                <a:latin typeface="Cambria" panose="02040503050406030204" pitchFamily="18" charset="0"/>
                <a:ea typeface="Cambria" panose="02040503050406030204" pitchFamily="18" charset="0"/>
                <a:cs typeface="Arial" panose="020B0604020202020204" pitchFamily="34" charset="0"/>
              </a:rPr>
              <a:t>(</a:t>
            </a:r>
            <a:r>
              <a:rPr lang="en-GB" sz="4400" dirty="0">
                <a:latin typeface="Cambria" panose="02040503050406030204" pitchFamily="18" charset="0"/>
                <a:ea typeface="Cambria" panose="02040503050406030204" pitchFamily="18" charset="0"/>
                <a:cs typeface="Arial" panose="020B0604020202020204" pitchFamily="34" charset="0"/>
              </a:rPr>
              <a:t>PAR-Q)</a:t>
            </a:r>
            <a:endParaRPr lang="en-GB" sz="40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sp>
        <p:nvSpPr>
          <p:cNvPr id="3" name="Rectangle 2"/>
          <p:cNvSpPr/>
          <p:nvPr/>
        </p:nvSpPr>
        <p:spPr>
          <a:xfrm>
            <a:off x="1047248" y="1853248"/>
            <a:ext cx="9003586" cy="4278094"/>
          </a:xfrm>
          <a:prstGeom prst="rect">
            <a:avLst/>
          </a:prstGeom>
        </p:spPr>
        <p:txBody>
          <a:bodyPr wrap="square">
            <a:spAutoFit/>
          </a:bodyPr>
          <a:lstStyle/>
          <a:p>
            <a:pPr algn="ctr"/>
            <a:r>
              <a:rPr lang="en-GB" sz="1600" dirty="0">
                <a:solidFill>
                  <a:srgbClr val="000000"/>
                </a:solidFill>
                <a:latin typeface="Arial" panose="020B0604020202020204" pitchFamily="34" charset="0"/>
              </a:rPr>
              <a:t>Before starting an exercise program you make sure you are ready to do the physical activity, you do this by taking the Physical Activity </a:t>
            </a:r>
            <a:r>
              <a:rPr lang="en-GB" sz="1600" dirty="0" smtClean="0">
                <a:solidFill>
                  <a:srgbClr val="000000"/>
                </a:solidFill>
                <a:latin typeface="Arial" panose="020B0604020202020204" pitchFamily="34" charset="0"/>
              </a:rPr>
              <a:t>Readiness Questionnaire</a:t>
            </a:r>
            <a:r>
              <a:rPr lang="en-GB" sz="1600" dirty="0">
                <a:solidFill>
                  <a:srgbClr val="000000"/>
                </a:solidFill>
                <a:latin typeface="Arial" panose="020B0604020202020204" pitchFamily="34" charset="0"/>
              </a:rPr>
              <a:t/>
            </a:r>
            <a:br>
              <a:rPr lang="en-GB" sz="1600" dirty="0">
                <a:solidFill>
                  <a:srgbClr val="000000"/>
                </a:solidFill>
                <a:latin typeface="Arial" panose="020B0604020202020204" pitchFamily="34" charset="0"/>
              </a:rPr>
            </a:br>
            <a:r>
              <a:rPr lang="en-GB" sz="1600" dirty="0">
                <a:solidFill>
                  <a:srgbClr val="000000"/>
                </a:solidFill>
                <a:latin typeface="Arial" panose="020B0604020202020204" pitchFamily="34" charset="0"/>
              </a:rPr>
              <a:t/>
            </a:r>
            <a:br>
              <a:rPr lang="en-GB" sz="1600" dirty="0">
                <a:solidFill>
                  <a:srgbClr val="000000"/>
                </a:solidFill>
                <a:latin typeface="Arial" panose="020B0604020202020204" pitchFamily="34" charset="0"/>
              </a:rPr>
            </a:br>
            <a:r>
              <a:rPr lang="en-GB" sz="1600" dirty="0">
                <a:solidFill>
                  <a:srgbClr val="000000"/>
                </a:solidFill>
                <a:latin typeface="Arial" panose="020B0604020202020204" pitchFamily="34" charset="0"/>
              </a:rPr>
              <a:t>Before you can complete the questionnaire you to be sure that your medical history any medical conditions, respiratory problems or other concerns</a:t>
            </a:r>
            <a:endParaRPr lang="en-GB" sz="1600" dirty="0"/>
          </a:p>
          <a:p>
            <a:pPr algn="ctr"/>
            <a:r>
              <a:rPr lang="en-GB" sz="1600" u="sng" dirty="0"/>
              <a:t/>
            </a:r>
            <a:br>
              <a:rPr lang="en-GB" sz="1600" u="sng" dirty="0"/>
            </a:br>
            <a:r>
              <a:rPr lang="en-GB" sz="1600" u="sng" dirty="0"/>
              <a:t/>
            </a:r>
            <a:br>
              <a:rPr lang="en-GB" sz="1600" u="sng" dirty="0"/>
            </a:br>
            <a:r>
              <a:rPr lang="en-GB" sz="1600" u="sng" dirty="0">
                <a:solidFill>
                  <a:srgbClr val="000000"/>
                </a:solidFill>
                <a:latin typeface="Arial" panose="020B0604020202020204" pitchFamily="34" charset="0"/>
              </a:rPr>
              <a:t>The questions that you should consider </a:t>
            </a:r>
            <a:r>
              <a:rPr lang="en-GB" sz="1600" u="sng" dirty="0" smtClean="0">
                <a:solidFill>
                  <a:srgbClr val="000000"/>
                </a:solidFill>
                <a:latin typeface="Arial" panose="020B0604020202020204" pitchFamily="34" charset="0"/>
              </a:rPr>
              <a:t>are</a:t>
            </a:r>
          </a:p>
          <a:p>
            <a:endParaRPr lang="en-GB" sz="1600" u="sng" dirty="0"/>
          </a:p>
          <a:p>
            <a:pPr marL="228600" indent="-228600">
              <a:buFont typeface="+mj-lt"/>
              <a:buAutoNum type="arabicPeriod"/>
            </a:pPr>
            <a:r>
              <a:rPr lang="en-GB" sz="1600" dirty="0" smtClean="0">
                <a:solidFill>
                  <a:srgbClr val="000000"/>
                </a:solidFill>
                <a:latin typeface="Arial" panose="020B0604020202020204" pitchFamily="34" charset="0"/>
              </a:rPr>
              <a:t>Have </a:t>
            </a:r>
            <a:r>
              <a:rPr lang="en-GB" sz="1600" dirty="0">
                <a:solidFill>
                  <a:srgbClr val="000000"/>
                </a:solidFill>
                <a:latin typeface="Arial" panose="020B0604020202020204" pitchFamily="34" charset="0"/>
              </a:rPr>
              <a:t>you any medical conditions </a:t>
            </a:r>
            <a:r>
              <a:rPr lang="en-GB" sz="1600" dirty="0" smtClean="0">
                <a:solidFill>
                  <a:srgbClr val="000000"/>
                </a:solidFill>
                <a:latin typeface="Arial" panose="020B0604020202020204" pitchFamily="34" charset="0"/>
              </a:rPr>
              <a:t>e.g. </a:t>
            </a:r>
            <a:r>
              <a:rPr lang="en-GB" sz="1600" dirty="0">
                <a:solidFill>
                  <a:srgbClr val="000000"/>
                </a:solidFill>
                <a:latin typeface="Arial" panose="020B0604020202020204" pitchFamily="34" charset="0"/>
              </a:rPr>
              <a:t>a heart condition?</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Do you experience chest pains</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Do you have any ongoing injuries</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Do you have high or low blood pressure</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Do you have diabetes</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Do you have asthma</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Have you had a cold or flu a virus in the last 4 weeks</a:t>
            </a:r>
            <a:endParaRPr lang="en-GB" sz="1600" dirty="0"/>
          </a:p>
          <a:p>
            <a:pPr marL="228600" indent="-228600">
              <a:buFont typeface="+mj-lt"/>
              <a:buAutoNum type="arabicPeriod"/>
            </a:pPr>
            <a:r>
              <a:rPr lang="en-GB" sz="1600" dirty="0">
                <a:solidFill>
                  <a:srgbClr val="000000"/>
                </a:solidFill>
                <a:latin typeface="Arial" panose="020B0604020202020204" pitchFamily="34" charset="0"/>
              </a:rPr>
              <a:t>Is there any reason why you should not do physical </a:t>
            </a:r>
            <a:r>
              <a:rPr lang="en-GB" sz="1600" dirty="0" smtClean="0">
                <a:solidFill>
                  <a:srgbClr val="000000"/>
                </a:solidFill>
                <a:latin typeface="Arial" panose="020B0604020202020204" pitchFamily="34" charset="0"/>
              </a:rPr>
              <a:t>activity</a:t>
            </a:r>
            <a:endParaRPr lang="en-GB" sz="1600" dirty="0"/>
          </a:p>
        </p:txBody>
      </p:sp>
    </p:spTree>
    <p:extLst>
      <p:ext uri="{BB962C8B-B14F-4D97-AF65-F5344CB8AC3E}">
        <p14:creationId xmlns:p14="http://schemas.microsoft.com/office/powerpoint/2010/main" val="29628963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Assess fitness levels for use in an exercise programme (know the tests for Health-related exercise and skill-related fitness)</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236769113"/>
              </p:ext>
            </p:extLst>
          </p:nvPr>
        </p:nvGraphicFramePr>
        <p:xfrm>
          <a:off x="965771" y="1716259"/>
          <a:ext cx="9085063" cy="4484370"/>
        </p:xfrm>
        <a:graphic>
          <a:graphicData uri="http://schemas.openxmlformats.org/drawingml/2006/table">
            <a:tbl>
              <a:tblPr firstRow="1" bandRow="1">
                <a:tableStyleId>{5C22544A-7EE6-4342-B048-85BDC9FD1C3A}</a:tableStyleId>
              </a:tblPr>
              <a:tblGrid>
                <a:gridCol w="3666397"/>
                <a:gridCol w="2709333"/>
                <a:gridCol w="2709333"/>
              </a:tblGrid>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Fitness test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Component it tests</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smtClean="0">
                          <a:solidFill>
                            <a:srgbClr val="000000"/>
                          </a:solidFill>
                          <a:effectLst/>
                          <a:latin typeface="Arial" panose="020B0604020202020204" pitchFamily="34" charset="0"/>
                        </a:rPr>
                        <a:t>Sporting Example</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Cooper run (12 minute run)</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Muscular endurance</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Long-distance events</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Hand grip strength test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Muscular strength</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Javelin</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Sit and reach flexibility test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Flexibility</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Gymnastics</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Illinois agility run</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Agility</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Invasion games</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Standing stork test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Balance</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Gymnastics</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Sargent jump test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Power</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Basketball</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Standing broad jump</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Power</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Football</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Ruler drop test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Reaction time</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cricket</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30 metre sprint</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Speed</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Athletics</a:t>
                      </a:r>
                      <a:endParaRPr lang="en-GB" dirty="0">
                        <a:effectLst/>
                      </a:endParaRPr>
                    </a:p>
                  </a:txBody>
                  <a:tcPr marL="66675" marR="66675" marT="66675" marB="66675"/>
                </a:tc>
              </a:tr>
              <a:tr h="370840">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Three ball juggle</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Coordination</a:t>
                      </a:r>
                      <a:endParaRPr lang="en-GB" dirty="0">
                        <a:effectLst/>
                      </a:endParaRPr>
                    </a:p>
                  </a:txBody>
                  <a:tcPr marL="66675" marR="66675" marT="66675" marB="66675"/>
                </a:tc>
                <a:tc>
                  <a:txBody>
                    <a:bodyPr/>
                    <a:lstStyle/>
                    <a:p>
                      <a:pPr algn="ctr" rtl="0" fontAlgn="t">
                        <a:spcBef>
                          <a:spcPts val="0"/>
                        </a:spcBef>
                        <a:spcAft>
                          <a:spcPts val="0"/>
                        </a:spcAft>
                      </a:pPr>
                      <a:r>
                        <a:rPr lang="en-GB" b="0" i="0" u="none" strike="noStrike" dirty="0">
                          <a:solidFill>
                            <a:srgbClr val="000000"/>
                          </a:solidFill>
                          <a:effectLst/>
                          <a:latin typeface="Arial" panose="020B0604020202020204" pitchFamily="34" charset="0"/>
                        </a:rPr>
                        <a:t>Badminton</a:t>
                      </a:r>
                      <a:endParaRPr lang="en-GB" dirty="0">
                        <a:effectLst/>
                      </a:endParaRPr>
                    </a:p>
                  </a:txBody>
                  <a:tcPr marL="66675" marR="66675" marT="66675" marB="66675"/>
                </a:tc>
              </a:tr>
            </a:tbl>
          </a:graphicData>
        </a:graphic>
      </p:graphicFrame>
    </p:spTree>
    <p:extLst>
      <p:ext uri="{BB962C8B-B14F-4D97-AF65-F5344CB8AC3E}">
        <p14:creationId xmlns:p14="http://schemas.microsoft.com/office/powerpoint/2010/main" val="5963846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principles of training (individual differences/needs, progressive overload, specificity, rest and recovery, FITT principle, reversibility).</a:t>
            </a:r>
            <a:endParaRPr lang="en-GB" sz="20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3371385935"/>
              </p:ext>
            </p:extLst>
          </p:nvPr>
        </p:nvGraphicFramePr>
        <p:xfrm>
          <a:off x="2364623" y="1853248"/>
          <a:ext cx="7436923" cy="46588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412489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FITT </a:t>
            </a:r>
            <a:r>
              <a:rPr lang="en-GB" sz="2800" dirty="0" smtClean="0">
                <a:latin typeface="Cambria" panose="02040503050406030204" pitchFamily="18" charset="0"/>
                <a:ea typeface="Cambria" panose="02040503050406030204" pitchFamily="18" charset="0"/>
                <a:cs typeface="Arial" panose="020B0604020202020204" pitchFamily="34" charset="0"/>
              </a:rPr>
              <a:t>principle &amp; Reversibility</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297912755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Flowchart: Process 7"/>
          <p:cNvSpPr/>
          <p:nvPr/>
        </p:nvSpPr>
        <p:spPr>
          <a:xfrm>
            <a:off x="3260333" y="5016328"/>
            <a:ext cx="5671335" cy="1674687"/>
          </a:xfrm>
          <a:prstGeom prst="flowChartProces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smtClean="0"/>
              <a:t>Reversibility means </a:t>
            </a:r>
            <a:r>
              <a:rPr lang="en-GB" dirty="0"/>
              <a:t>gradually using sickness instead of progressing remaining at the current </a:t>
            </a:r>
            <a:r>
              <a:rPr lang="en-GB" dirty="0" smtClean="0"/>
              <a:t>level</a:t>
            </a:r>
            <a:endParaRPr lang="en-GB" dirty="0"/>
          </a:p>
        </p:txBody>
      </p:sp>
    </p:spTree>
    <p:extLst>
      <p:ext uri="{BB962C8B-B14F-4D97-AF65-F5344CB8AC3E}">
        <p14:creationId xmlns:p14="http://schemas.microsoft.com/office/powerpoint/2010/main" val="3680555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components of the FITT principle, and how it can improve your performance.</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08167643"/>
              </p:ext>
            </p:extLst>
          </p:nvPr>
        </p:nvGraphicFramePr>
        <p:xfrm>
          <a:off x="1168092" y="1654630"/>
          <a:ext cx="8882742" cy="4528384"/>
        </p:xfrm>
        <a:graphic>
          <a:graphicData uri="http://schemas.openxmlformats.org/drawingml/2006/table">
            <a:tbl>
              <a:tblPr firstRow="1" bandRow="1">
                <a:tableStyleId>{5C22544A-7EE6-4342-B048-85BDC9FD1C3A}</a:tableStyleId>
              </a:tblPr>
              <a:tblGrid>
                <a:gridCol w="2960914"/>
                <a:gridCol w="2960914"/>
                <a:gridCol w="2960914"/>
              </a:tblGrid>
              <a:tr h="411671">
                <a:tc>
                  <a:txBody>
                    <a:bodyPr/>
                    <a:lstStyle/>
                    <a:p>
                      <a:pPr algn="ctr" rtl="0" fontAlgn="t">
                        <a:spcBef>
                          <a:spcPts val="0"/>
                        </a:spcBef>
                        <a:spcAft>
                          <a:spcPts val="0"/>
                        </a:spcAft>
                      </a:pPr>
                      <a:r>
                        <a:rPr lang="en-GB" sz="1200" b="1" i="0" u="none" strike="noStrike" dirty="0">
                          <a:solidFill>
                            <a:srgbClr val="000000"/>
                          </a:solidFill>
                          <a:effectLst/>
                          <a:latin typeface="Arial" panose="020B0604020202020204" pitchFamily="34" charset="0"/>
                        </a:rPr>
                        <a:t>Component of </a:t>
                      </a:r>
                      <a:r>
                        <a:rPr lang="en-GB" sz="1200" b="1" i="0" u="none" strike="noStrike" dirty="0" smtClean="0">
                          <a:solidFill>
                            <a:srgbClr val="000000"/>
                          </a:solidFill>
                          <a:effectLst/>
                          <a:latin typeface="Arial" panose="020B0604020202020204" pitchFamily="34" charset="0"/>
                        </a:rPr>
                        <a:t>FITT</a:t>
                      </a:r>
                      <a:endParaRPr lang="en-GB" sz="1200" b="1" dirty="0">
                        <a:effectLst/>
                      </a:endParaRPr>
                    </a:p>
                  </a:txBody>
                  <a:tcPr marL="66675" marR="66675" marT="66675" marB="66675" anchor="ctr"/>
                </a:tc>
                <a:tc>
                  <a:txBody>
                    <a:bodyPr/>
                    <a:lstStyle/>
                    <a:p>
                      <a:pPr algn="ctr" rtl="0" fontAlgn="t">
                        <a:spcBef>
                          <a:spcPts val="0"/>
                        </a:spcBef>
                        <a:spcAft>
                          <a:spcPts val="0"/>
                        </a:spcAft>
                      </a:pPr>
                      <a:r>
                        <a:rPr lang="en-GB" sz="1200" b="1" i="0" u="none" strike="noStrike" dirty="0">
                          <a:solidFill>
                            <a:srgbClr val="000000"/>
                          </a:solidFill>
                          <a:effectLst/>
                          <a:latin typeface="Arial" panose="020B0604020202020204" pitchFamily="34" charset="0"/>
                        </a:rPr>
                        <a:t>How it can improve your performance</a:t>
                      </a:r>
                      <a:endParaRPr lang="en-GB" sz="1200" b="1" dirty="0">
                        <a:effectLst/>
                      </a:endParaRPr>
                    </a:p>
                  </a:txBody>
                  <a:tcPr marL="66675" marR="66675" marT="66675" marB="66675" anchor="ctr"/>
                </a:tc>
                <a:tc>
                  <a:txBody>
                    <a:bodyPr/>
                    <a:lstStyle/>
                    <a:p>
                      <a:pPr algn="ctr" rtl="0" fontAlgn="t">
                        <a:spcBef>
                          <a:spcPts val="0"/>
                        </a:spcBef>
                        <a:spcAft>
                          <a:spcPts val="0"/>
                        </a:spcAft>
                      </a:pPr>
                      <a:r>
                        <a:rPr lang="en-GB" sz="1200" b="1" i="0" u="none" strike="noStrike" dirty="0">
                          <a:solidFill>
                            <a:srgbClr val="000000"/>
                          </a:solidFill>
                          <a:effectLst/>
                          <a:latin typeface="Arial" panose="020B0604020202020204" pitchFamily="34" charset="0"/>
                        </a:rPr>
                        <a:t>Sporting example</a:t>
                      </a:r>
                      <a:endParaRPr lang="en-GB" sz="1200" b="1" dirty="0">
                        <a:effectLst/>
                      </a:endParaRPr>
                    </a:p>
                  </a:txBody>
                  <a:tcPr marL="66675" marR="66675" marT="66675" marB="66675" anchor="ctr"/>
                </a:tc>
              </a:tr>
              <a:tr h="1574037">
                <a:tc>
                  <a:txBody>
                    <a:bodyPr/>
                    <a:lstStyle/>
                    <a:p>
                      <a:pPr algn="ctr" rtl="0" fontAlgn="t">
                        <a:spcBef>
                          <a:spcPts val="0"/>
                        </a:spcBef>
                        <a:spcAft>
                          <a:spcPts val="0"/>
                        </a:spcAft>
                      </a:pPr>
                      <a:r>
                        <a:rPr lang="en-GB" sz="1400" b="0" i="0" u="none" strike="noStrike" dirty="0">
                          <a:solidFill>
                            <a:srgbClr val="000000"/>
                          </a:solidFill>
                          <a:effectLst/>
                          <a:latin typeface="Arial" panose="020B0604020202020204" pitchFamily="34" charset="0"/>
                        </a:rPr>
                        <a:t>Frequency</a:t>
                      </a:r>
                      <a:endParaRPr lang="en-GB" sz="140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Frequency should be a minimum of 3 times a week, but could be increased to four times a week. Frequency overlaps with the principles of rest and recovery and can be used to make good use of these.</a:t>
                      </a:r>
                      <a:endParaRPr lang="en-GB" sz="1050" dirty="0">
                        <a:effectLst/>
                      </a:endParaRPr>
                    </a:p>
                    <a:p>
                      <a:pPr algn="ctr" rtl="0" fontAlgn="t">
                        <a:spcBef>
                          <a:spcPts val="0"/>
                        </a:spcBef>
                        <a:spcAft>
                          <a:spcPts val="0"/>
                        </a:spcAft>
                      </a:pPr>
                      <a:r>
                        <a:rPr lang="en-GB" sz="1050" dirty="0">
                          <a:effectLst/>
                        </a:rPr>
                        <a:t/>
                      </a:r>
                      <a:br>
                        <a:rPr lang="en-GB" sz="1050" dirty="0">
                          <a:effectLst/>
                        </a:rPr>
                      </a:br>
                      <a:r>
                        <a:rPr lang="en-GB" sz="1050" b="0" i="0" u="none" strike="noStrike" dirty="0">
                          <a:solidFill>
                            <a:srgbClr val="000000"/>
                          </a:solidFill>
                          <a:effectLst/>
                          <a:latin typeface="Arial" panose="020B0604020202020204" pitchFamily="34" charset="0"/>
                        </a:rPr>
                        <a:t>More often you train effectively the better your development</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Increasing Football training 4 times a week compared to previously only doing 3</a:t>
                      </a:r>
                      <a:endParaRPr lang="en-GB" sz="1050" dirty="0">
                        <a:effectLst/>
                      </a:endParaRPr>
                    </a:p>
                  </a:txBody>
                  <a:tcPr marL="66675" marR="66675" marT="66675" marB="66675" anchor="ctr"/>
                </a:tc>
              </a:tr>
              <a:tr h="992854">
                <a:tc>
                  <a:txBody>
                    <a:bodyPr/>
                    <a:lstStyle/>
                    <a:p>
                      <a:pPr algn="ctr" rtl="0" fontAlgn="t">
                        <a:spcBef>
                          <a:spcPts val="0"/>
                        </a:spcBef>
                        <a:spcAft>
                          <a:spcPts val="0"/>
                        </a:spcAft>
                      </a:pPr>
                      <a:r>
                        <a:rPr lang="en-GB" sz="1400" b="0" i="0" u="none" strike="noStrike" dirty="0">
                          <a:solidFill>
                            <a:srgbClr val="000000"/>
                          </a:solidFill>
                          <a:effectLst/>
                          <a:latin typeface="Arial" panose="020B0604020202020204" pitchFamily="34" charset="0"/>
                        </a:rPr>
                        <a:t>Intensity</a:t>
                      </a:r>
                      <a:endParaRPr lang="en-GB" sz="140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This overlaps with the principle of progressive overload.</a:t>
                      </a:r>
                      <a:endParaRPr lang="en-GB" sz="1050" dirty="0">
                        <a:effectLst/>
                      </a:endParaRPr>
                    </a:p>
                    <a:p>
                      <a:pPr algn="ctr" rtl="0" fontAlgn="t">
                        <a:spcBef>
                          <a:spcPts val="0"/>
                        </a:spcBef>
                        <a:spcAft>
                          <a:spcPts val="0"/>
                        </a:spcAft>
                      </a:pPr>
                      <a:r>
                        <a:rPr lang="en-GB" sz="1050" dirty="0">
                          <a:effectLst/>
                        </a:rPr>
                        <a:t/>
                      </a:r>
                      <a:br>
                        <a:rPr lang="en-GB" sz="1050" dirty="0">
                          <a:effectLst/>
                        </a:rPr>
                      </a:br>
                      <a:r>
                        <a:rPr lang="en-GB" sz="1050" b="0" i="0" u="none" strike="noStrike" dirty="0">
                          <a:solidFill>
                            <a:srgbClr val="000000"/>
                          </a:solidFill>
                          <a:effectLst/>
                          <a:latin typeface="Arial" panose="020B0604020202020204" pitchFamily="34" charset="0"/>
                        </a:rPr>
                        <a:t>To increase cardiovascular fitness you have to be working within the training zone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smtClean="0">
                          <a:solidFill>
                            <a:srgbClr val="000000"/>
                          </a:solidFill>
                          <a:effectLst/>
                          <a:latin typeface="Arial" panose="020B0604020202020204" pitchFamily="34" charset="0"/>
                        </a:rPr>
                        <a:t>Changing the </a:t>
                      </a:r>
                      <a:r>
                        <a:rPr lang="en-GB" sz="1050" b="0" i="0" u="none" strike="noStrike" dirty="0">
                          <a:solidFill>
                            <a:srgbClr val="000000"/>
                          </a:solidFill>
                          <a:effectLst/>
                          <a:latin typeface="Arial" panose="020B0604020202020204" pitchFamily="34" charset="0"/>
                        </a:rPr>
                        <a:t>intensity of training when you're working up to a big competition</a:t>
                      </a:r>
                      <a:endParaRPr lang="en-GB" sz="1050" dirty="0">
                        <a:effectLst/>
                      </a:endParaRPr>
                    </a:p>
                  </a:txBody>
                  <a:tcPr marL="66675" marR="66675" marT="66675" marB="66675" anchor="ctr"/>
                </a:tc>
              </a:tr>
              <a:tr h="702263">
                <a:tc>
                  <a:txBody>
                    <a:bodyPr/>
                    <a:lstStyle/>
                    <a:p>
                      <a:pPr algn="ctr" rtl="0" fontAlgn="t">
                        <a:spcBef>
                          <a:spcPts val="0"/>
                        </a:spcBef>
                        <a:spcAft>
                          <a:spcPts val="0"/>
                        </a:spcAft>
                      </a:pPr>
                      <a:r>
                        <a:rPr lang="en-GB" sz="1400" b="0" i="0" u="none" strike="noStrike" dirty="0">
                          <a:solidFill>
                            <a:srgbClr val="000000"/>
                          </a:solidFill>
                          <a:effectLst/>
                          <a:latin typeface="Arial" panose="020B0604020202020204" pitchFamily="34" charset="0"/>
                        </a:rPr>
                        <a:t>Time</a:t>
                      </a:r>
                      <a:endParaRPr lang="en-GB" sz="140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In terms of cardiovascular fitness to increase it's you must train for least 20 minutes within the training zone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Professional players with train for 2 to 3 hours at the time</a:t>
                      </a:r>
                      <a:endParaRPr lang="en-GB" sz="1050" dirty="0">
                        <a:effectLst/>
                      </a:endParaRPr>
                    </a:p>
                  </a:txBody>
                  <a:tcPr marL="66675" marR="66675" marT="66675" marB="66675" anchor="ctr"/>
                </a:tc>
              </a:tr>
              <a:tr h="847559">
                <a:tc>
                  <a:txBody>
                    <a:bodyPr/>
                    <a:lstStyle/>
                    <a:p>
                      <a:pPr algn="ctr" rtl="0" fontAlgn="t">
                        <a:spcBef>
                          <a:spcPts val="0"/>
                        </a:spcBef>
                        <a:spcAft>
                          <a:spcPts val="0"/>
                        </a:spcAft>
                      </a:pPr>
                      <a:r>
                        <a:rPr lang="en-GB" sz="1400" b="0" i="0" u="none" strike="noStrike" dirty="0">
                          <a:solidFill>
                            <a:srgbClr val="000000"/>
                          </a:solidFill>
                          <a:effectLst/>
                          <a:latin typeface="Arial" panose="020B0604020202020204" pitchFamily="34" charset="0"/>
                        </a:rPr>
                        <a:t>Type</a:t>
                      </a:r>
                      <a:endParaRPr lang="en-GB" sz="140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Depending on your sports you would change the method of training you use</a:t>
                      </a:r>
                      <a:endParaRPr lang="en-GB" sz="1050" dirty="0">
                        <a:effectLst/>
                      </a:endParaRPr>
                    </a:p>
                  </a:txBody>
                  <a:tcPr marL="66675" marR="66675" marT="66675" marB="66675" anchor="ctr"/>
                </a:tc>
                <a:tc>
                  <a:txBody>
                    <a:bodyPr/>
                    <a:lstStyle/>
                    <a:p>
                      <a:pPr algn="ctr" rtl="0" fontAlgn="t">
                        <a:spcBef>
                          <a:spcPts val="0"/>
                        </a:spcBef>
                        <a:spcAft>
                          <a:spcPts val="0"/>
                        </a:spcAft>
                      </a:pPr>
                      <a:r>
                        <a:rPr lang="en-GB" sz="1050" b="0" i="0" u="none" strike="noStrike" dirty="0">
                          <a:solidFill>
                            <a:srgbClr val="000000"/>
                          </a:solidFill>
                          <a:effectLst/>
                          <a:latin typeface="Arial" panose="020B0604020202020204" pitchFamily="34" charset="0"/>
                        </a:rPr>
                        <a:t>For example a triathlete may use cross training because within their sport they work at variety of muscles / components</a:t>
                      </a:r>
                      <a:endParaRPr lang="en-GB" sz="1050" dirty="0">
                        <a:effectLst/>
                      </a:endParaRPr>
                    </a:p>
                  </a:txBody>
                  <a:tcPr marL="66675" marR="66675" marT="66675" marB="66675" anchor="ctr"/>
                </a:tc>
              </a:tr>
            </a:tbl>
          </a:graphicData>
        </a:graphic>
      </p:graphicFrame>
    </p:spTree>
    <p:extLst>
      <p:ext uri="{BB962C8B-B14F-4D97-AF65-F5344CB8AC3E}">
        <p14:creationId xmlns:p14="http://schemas.microsoft.com/office/powerpoint/2010/main" val="11429692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Assess personal readiness </a:t>
            </a:r>
            <a:br>
              <a:rPr lang="en-GB" sz="4400" dirty="0">
                <a:latin typeface="Cambria" panose="02040503050406030204" pitchFamily="18" charset="0"/>
                <a:ea typeface="Cambria" panose="02040503050406030204" pitchFamily="18" charset="0"/>
                <a:cs typeface="Arial" panose="020B0604020202020204" pitchFamily="34" charset="0"/>
              </a:rPr>
            </a:br>
            <a:r>
              <a:rPr lang="en-GB" sz="4400" dirty="0">
                <a:latin typeface="Cambria" panose="02040503050406030204" pitchFamily="18" charset="0"/>
                <a:ea typeface="Cambria" panose="02040503050406030204" pitchFamily="18" charset="0"/>
                <a:cs typeface="Arial" panose="020B0604020202020204" pitchFamily="34" charset="0"/>
              </a:rPr>
              <a:t>(PAR-Q)</a:t>
            </a:r>
            <a:endParaRPr lang="en-GB"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9862" y="2809875"/>
            <a:ext cx="6772275" cy="12382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028953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800" dirty="0">
                <a:latin typeface="Cambria" panose="02040503050406030204" pitchFamily="18" charset="0"/>
                <a:ea typeface="Cambria" panose="02040503050406030204" pitchFamily="18" charset="0"/>
                <a:cs typeface="Arial" panose="020B0604020202020204" pitchFamily="34" charset="0"/>
              </a:rPr>
              <a:t>Assess fitness levels for use in an exercise programme (know the tests for Health-related exercise and skill-related fitness)</a:t>
            </a:r>
            <a:endParaRPr lang="en-GB" sz="2800" dirty="0">
              <a:solidFill>
                <a:schemeClr val="tx1"/>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3" name="Picture 2"/>
          <p:cNvPicPr>
            <a:picLocks noChangeAspect="1"/>
          </p:cNvPicPr>
          <p:nvPr/>
        </p:nvPicPr>
        <p:blipFill>
          <a:blip r:embed="rId6">
            <a:clrChange>
              <a:clrFrom>
                <a:srgbClr val="284966"/>
              </a:clrFrom>
              <a:clrTo>
                <a:srgbClr val="284966">
                  <a:alpha val="0"/>
                </a:srgbClr>
              </a:clrTo>
            </a:clrChange>
          </a:blip>
          <a:stretch>
            <a:fillRect/>
          </a:stretch>
        </p:blipFill>
        <p:spPr>
          <a:xfrm>
            <a:off x="2695575" y="2771775"/>
            <a:ext cx="6800850" cy="1314450"/>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57426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Explain the principles of training (individual differences/needs, progressive overload, specificity, rest and recovery, FITT principle, reversibility).</a:t>
            </a:r>
            <a:endParaRPr lang="en-GB" sz="1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4" name="Content Placeholder 3"/>
          <p:cNvPicPr>
            <a:picLocks noGrp="1" noChangeAspect="1"/>
          </p:cNvPicPr>
          <p:nvPr>
            <p:ph idx="1"/>
          </p:nvPr>
        </p:nvPicPr>
        <p:blipFill>
          <a:blip r:embed="rId2">
            <a:clrChange>
              <a:clrFrom>
                <a:srgbClr val="284966"/>
              </a:clrFrom>
              <a:clrTo>
                <a:srgbClr val="284966">
                  <a:alpha val="0"/>
                </a:srgbClr>
              </a:clrTo>
            </a:clrChange>
          </a:blip>
          <a:stretch>
            <a:fillRect/>
          </a:stretch>
        </p:blipFill>
        <p:spPr>
          <a:xfrm>
            <a:off x="2431819" y="2581409"/>
            <a:ext cx="6762750" cy="1247775"/>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5" action="ppaction://hlinksldjump"/>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3448350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FITT principle &amp; Reversibility</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3" name="Picture 2"/>
          <p:cNvPicPr>
            <a:picLocks noChangeAspect="1"/>
          </p:cNvPicPr>
          <p:nvPr/>
        </p:nvPicPr>
        <p:blipFill>
          <a:blip r:embed="rId8">
            <a:clrChange>
              <a:clrFrom>
                <a:srgbClr val="284966"/>
              </a:clrFrom>
              <a:clrTo>
                <a:srgbClr val="284966">
                  <a:alpha val="0"/>
                </a:srgbClr>
              </a:clrTo>
            </a:clrChange>
          </a:blip>
          <a:stretch>
            <a:fillRect/>
          </a:stretch>
        </p:blipFill>
        <p:spPr>
          <a:xfrm>
            <a:off x="2719387" y="2809875"/>
            <a:ext cx="6753225" cy="1238250"/>
          </a:xfrm>
          <a:prstGeom prst="rect">
            <a:avLst/>
          </a:prstGeom>
        </p:spPr>
      </p:pic>
    </p:spTree>
    <p:extLst>
      <p:ext uri="{BB962C8B-B14F-4D97-AF65-F5344CB8AC3E}">
        <p14:creationId xmlns:p14="http://schemas.microsoft.com/office/powerpoint/2010/main" val="40526756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components of the FITT principle, and how it can improve your performance.</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7" name="Content Placeholder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5" name="Picture 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236774" y="5627265"/>
            <a:ext cx="1814633" cy="1063750"/>
          </a:xfrm>
          <a:prstGeom prst="rect">
            <a:avLst/>
          </a:prstGeom>
        </p:spPr>
      </p:pic>
      <p:pic>
        <p:nvPicPr>
          <p:cNvPr id="3" name="Picture 2"/>
          <p:cNvPicPr>
            <a:picLocks noChangeAspect="1"/>
          </p:cNvPicPr>
          <p:nvPr/>
        </p:nvPicPr>
        <p:blipFill>
          <a:blip r:embed="rId8">
            <a:clrChange>
              <a:clrFrom>
                <a:srgbClr val="284966"/>
              </a:clrFrom>
              <a:clrTo>
                <a:srgbClr val="284966">
                  <a:alpha val="0"/>
                </a:srgbClr>
              </a:clrTo>
            </a:clrChange>
          </a:blip>
          <a:stretch>
            <a:fillRect/>
          </a:stretch>
        </p:blipFill>
        <p:spPr>
          <a:xfrm>
            <a:off x="2747962" y="2166937"/>
            <a:ext cx="6696075" cy="2524125"/>
          </a:xfrm>
          <a:prstGeom prst="rect">
            <a:avLst/>
          </a:prstGeom>
        </p:spPr>
      </p:pic>
    </p:spTree>
    <p:extLst>
      <p:ext uri="{BB962C8B-B14F-4D97-AF65-F5344CB8AC3E}">
        <p14:creationId xmlns:p14="http://schemas.microsoft.com/office/powerpoint/2010/main" val="317983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solidFill>
                  <a:schemeClr val="tx1"/>
                </a:solidFill>
                <a:latin typeface="Cambria" panose="02040503050406030204" pitchFamily="18" charset="0"/>
                <a:ea typeface="Cambria" panose="02040503050406030204" pitchFamily="18" charset="0"/>
                <a:cs typeface="Arial" panose="020B0604020202020204" pitchFamily="34" charset="0"/>
              </a:rPr>
              <a:t>Explain what makes up a </a:t>
            </a:r>
            <a:r>
              <a:rPr lang="en-GB" sz="4400" dirty="0" smtClean="0">
                <a:solidFill>
                  <a:schemeClr val="tx1"/>
                </a:solidFill>
                <a:latin typeface="Cambria" panose="02040503050406030204" pitchFamily="18" charset="0"/>
                <a:ea typeface="Cambria" panose="02040503050406030204" pitchFamily="18" charset="0"/>
                <a:cs typeface="Arial" panose="020B0604020202020204" pitchFamily="34" charset="0"/>
              </a:rPr>
              <a:t>HAL</a:t>
            </a:r>
            <a:endParaRPr lang="en-GB" dirty="0">
              <a:solidFill>
                <a:schemeClr val="tx1"/>
              </a:solidFill>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14625" y="2790825"/>
            <a:ext cx="6762750" cy="1276350"/>
          </a:xfrm>
          <a:prstGeom prst="rect">
            <a:avLst/>
          </a:prstGeom>
        </p:spPr>
      </p:pic>
      <p:pic>
        <p:nvPicPr>
          <p:cNvPr id="7" name="Picture 6">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7269725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4400" dirty="0">
                <a:latin typeface="Cambria" panose="02040503050406030204" pitchFamily="18" charset="0"/>
                <a:ea typeface="Cambria" panose="02040503050406030204" pitchFamily="18" charset="0"/>
                <a:cs typeface="Arial" panose="020B0604020202020204" pitchFamily="34" charset="0"/>
              </a:rPr>
              <a:t>Assess personal readiness </a:t>
            </a:r>
            <a:br>
              <a:rPr lang="en-GB" sz="4400" dirty="0">
                <a:latin typeface="Cambria" panose="02040503050406030204" pitchFamily="18" charset="0"/>
                <a:ea typeface="Cambria" panose="02040503050406030204" pitchFamily="18" charset="0"/>
                <a:cs typeface="Arial" panose="020B0604020202020204" pitchFamily="34" charset="0"/>
              </a:rPr>
            </a:br>
            <a:r>
              <a:rPr lang="en-GB" sz="4400" dirty="0">
                <a:latin typeface="Cambria" panose="02040503050406030204" pitchFamily="18" charset="0"/>
                <a:ea typeface="Cambria" panose="02040503050406030204" pitchFamily="18" charset="0"/>
                <a:cs typeface="Arial" panose="020B0604020202020204" pitchFamily="34" charset="0"/>
              </a:rPr>
              <a:t>(PAR-Q)</a:t>
            </a:r>
            <a:endParaRPr lang="en-GB"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643187" y="2314575"/>
            <a:ext cx="6905625" cy="2228850"/>
          </a:xfrm>
          <a:prstGeom prst="rect">
            <a:avLst/>
          </a:prstGeom>
        </p:spPr>
      </p:pic>
    </p:spTree>
    <p:extLst>
      <p:ext uri="{BB962C8B-B14F-4D97-AF65-F5344CB8AC3E}">
        <p14:creationId xmlns:p14="http://schemas.microsoft.com/office/powerpoint/2010/main" val="17116032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latin typeface="Cambria" panose="02040503050406030204" pitchFamily="18" charset="0"/>
                <a:ea typeface="Cambria" panose="02040503050406030204" pitchFamily="18" charset="0"/>
                <a:cs typeface="Arial" panose="020B0604020202020204" pitchFamily="34" charset="0"/>
              </a:rPr>
              <a:t>Assess fitness levels for use in an exercise programme (know the tests for Health-related exercise and skill-related fitness)</a:t>
            </a:r>
            <a:endParaRPr lang="en-GB" sz="20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563" y="1710533"/>
            <a:ext cx="8524875" cy="4276725"/>
          </a:xfrm>
          <a:prstGeom prst="rect">
            <a:avLst/>
          </a:prstGeom>
        </p:spPr>
      </p:pic>
    </p:spTree>
    <p:extLst>
      <p:ext uri="{BB962C8B-B14F-4D97-AF65-F5344CB8AC3E}">
        <p14:creationId xmlns:p14="http://schemas.microsoft.com/office/powerpoint/2010/main" val="35087615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Explain the principles of training (individual differences/needs, progressive overload, specificity, rest and recovery, FITT principle, reversibility).</a:t>
            </a:r>
            <a:endParaRPr lang="en-GB" sz="1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7" y="162432"/>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8" name="Picture 7"/>
          <p:cNvPicPr>
            <a:picLocks noChangeAspect="1"/>
          </p:cNvPicPr>
          <p:nvPr/>
        </p:nvPicPr>
        <p:blipFill>
          <a:blip r:embed="rId5">
            <a:clrChange>
              <a:clrFrom>
                <a:srgbClr val="284966"/>
              </a:clrFrom>
              <a:clrTo>
                <a:srgbClr val="284966">
                  <a:alpha val="0"/>
                </a:srgbClr>
              </a:clrTo>
            </a:clrChange>
          </a:blip>
          <a:stretch>
            <a:fillRect/>
          </a:stretch>
        </p:blipFill>
        <p:spPr>
          <a:xfrm>
            <a:off x="2753704" y="2065266"/>
            <a:ext cx="6677025" cy="3857625"/>
          </a:xfrm>
          <a:prstGeom prst="rect">
            <a:avLst/>
          </a:prstGeom>
        </p:spPr>
      </p:pic>
    </p:spTree>
    <p:extLst>
      <p:ext uri="{BB962C8B-B14F-4D97-AF65-F5344CB8AC3E}">
        <p14:creationId xmlns:p14="http://schemas.microsoft.com/office/powerpoint/2010/main" val="41656521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FITT principle &amp; Reversibility</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05100" y="2462212"/>
            <a:ext cx="6781800" cy="1933575"/>
          </a:xfrm>
          <a:prstGeom prst="rect">
            <a:avLst/>
          </a:prstGeom>
        </p:spPr>
      </p:pic>
    </p:spTree>
    <p:extLst>
      <p:ext uri="{BB962C8B-B14F-4D97-AF65-F5344CB8AC3E}">
        <p14:creationId xmlns:p14="http://schemas.microsoft.com/office/powerpoint/2010/main" val="12539112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components of the FITT principle, and how it can improve your performance.</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64" y="46318"/>
            <a:ext cx="1422750" cy="128409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4" name="Picture 3"/>
          <p:cNvPicPr>
            <a:picLocks noChangeAspect="1"/>
          </p:cNvPicPr>
          <p:nvPr/>
        </p:nvPicPr>
        <p:blipFill>
          <a:blip r:embed="rId5">
            <a:clrChange>
              <a:clrFrom>
                <a:srgbClr val="284966"/>
              </a:clrFrom>
              <a:clrTo>
                <a:srgbClr val="284966">
                  <a:alpha val="0"/>
                </a:srgbClr>
              </a:clrTo>
            </a:clrChange>
          </a:blip>
          <a:stretch>
            <a:fillRect/>
          </a:stretch>
        </p:blipFill>
        <p:spPr>
          <a:xfrm>
            <a:off x="2752725" y="2147887"/>
            <a:ext cx="6686550" cy="2562225"/>
          </a:xfrm>
          <a:prstGeom prst="rect">
            <a:avLst/>
          </a:prstGeom>
        </p:spPr>
      </p:pic>
    </p:spTree>
    <p:extLst>
      <p:ext uri="{BB962C8B-B14F-4D97-AF65-F5344CB8AC3E}">
        <p14:creationId xmlns:p14="http://schemas.microsoft.com/office/powerpoint/2010/main" val="15626550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Assess personal readiness </a:t>
            </a:r>
            <a:br>
              <a:rPr lang="en-GB" sz="2400" dirty="0">
                <a:latin typeface="Cambria" panose="02040503050406030204" pitchFamily="18" charset="0"/>
                <a:ea typeface="Cambria" panose="02040503050406030204" pitchFamily="18" charset="0"/>
                <a:cs typeface="Arial" panose="020B0604020202020204" pitchFamily="34" charset="0"/>
              </a:rPr>
            </a:br>
            <a:r>
              <a:rPr lang="en-GB" sz="2400" dirty="0">
                <a:latin typeface="Cambria" panose="02040503050406030204" pitchFamily="18" charset="0"/>
                <a:ea typeface="Cambria" panose="02040503050406030204" pitchFamily="18" charset="0"/>
                <a:cs typeface="Arial" panose="020B0604020202020204" pitchFamily="34" charset="0"/>
              </a:rPr>
              <a:t>(PAR-Q)</a:t>
            </a:r>
            <a:endParaRPr lang="en-GB" sz="24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sz="2000" dirty="0"/>
              <a:t>Agility and balance are components of fitness that are important to a gymnast. </a:t>
            </a:r>
            <a:endParaRPr lang="en-GB" sz="2000" dirty="0" smtClean="0"/>
          </a:p>
          <a:p>
            <a:pPr lvl="0" algn="ctr"/>
            <a:endParaRPr lang="en-GB" sz="2000" dirty="0"/>
          </a:p>
          <a:p>
            <a:pPr lvl="0" algn="ctr"/>
            <a:r>
              <a:rPr lang="en-GB" sz="2000" dirty="0" smtClean="0"/>
              <a:t>Define </a:t>
            </a:r>
            <a:r>
              <a:rPr lang="en-GB" sz="2000" dirty="0"/>
              <a:t>each and give the fitness test used (4)</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37462120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latin typeface="Cambria" panose="02040503050406030204" pitchFamily="18" charset="0"/>
                <a:ea typeface="Cambria" panose="02040503050406030204" pitchFamily="18" charset="0"/>
                <a:cs typeface="Arial" panose="020B0604020202020204" pitchFamily="34" charset="0"/>
              </a:rPr>
              <a:t>Assess fitness levels for use in an exercise programme (know the tests for Health-related exercise and skill-related fitness)</a:t>
            </a:r>
            <a:endParaRPr lang="en-GB" sz="2000" dirty="0">
              <a:solidFill>
                <a:schemeClr val="tx1"/>
              </a:solidFill>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Describe the aerobic training zone and name a sport which primarily uses this zone? (3)</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6930437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Explain the principles of training (individual differences/needs, progressive overload, specificity, rest and recovery, FITT principle, reversibility).</a:t>
            </a:r>
            <a:endParaRPr lang="en-GB" sz="1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dirty="0"/>
              <a:t>An individual wishes to improve fitness and performance and decides to plan a training programme</a:t>
            </a:r>
            <a:r>
              <a:rPr lang="en-GB" sz="2000" dirty="0" smtClean="0"/>
              <a:t>.</a:t>
            </a:r>
          </a:p>
          <a:p>
            <a:pPr lvl="0" algn="ctr"/>
            <a:endParaRPr lang="en-GB" sz="2000" dirty="0" smtClean="0"/>
          </a:p>
          <a:p>
            <a:pPr lvl="0" algn="ctr"/>
            <a:r>
              <a:rPr lang="en-GB" sz="2000" dirty="0" smtClean="0"/>
              <a:t>Discuss </a:t>
            </a:r>
            <a:r>
              <a:rPr lang="en-GB" sz="2000" dirty="0"/>
              <a:t>why the individual should consider each principle stated below. (5)</a:t>
            </a:r>
          </a:p>
          <a:p>
            <a:pPr algn="ctr"/>
            <a:r>
              <a:rPr lang="en-GB" sz="2000" dirty="0"/>
              <a:t> </a:t>
            </a:r>
          </a:p>
          <a:p>
            <a:pPr algn="ctr"/>
            <a:r>
              <a:rPr lang="en-GB" sz="2000" dirty="0"/>
              <a:t>Rest and Recovery – Individual Needs – Progressive Overload – Specificity – FITT Principle </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518787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Know how to use the principles of training to improve your fitness and/or skills in a personal exercise programme.</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smtClean="0">
                <a:solidFill>
                  <a:schemeClr val="bg1"/>
                </a:solidFill>
              </a:rPr>
              <a:t>Circuit </a:t>
            </a:r>
            <a:r>
              <a:rPr lang="en-GB" sz="2000" dirty="0">
                <a:solidFill>
                  <a:schemeClr val="bg1"/>
                </a:solidFill>
              </a:rPr>
              <a:t>training is used by a variety of sports people in order to improve performance</a:t>
            </a:r>
            <a:r>
              <a:rPr lang="en-GB" sz="2000" dirty="0" smtClean="0">
                <a:solidFill>
                  <a:schemeClr val="bg1"/>
                </a:solidFill>
              </a:rPr>
              <a:t>.</a:t>
            </a:r>
          </a:p>
          <a:p>
            <a:pPr algn="ctr"/>
            <a:endParaRPr lang="en-GB" sz="2000" dirty="0">
              <a:solidFill>
                <a:schemeClr val="bg1"/>
              </a:solidFill>
            </a:endParaRPr>
          </a:p>
          <a:p>
            <a:pPr algn="ctr"/>
            <a:r>
              <a:rPr lang="en-GB" sz="2000" dirty="0" smtClean="0">
                <a:solidFill>
                  <a:schemeClr val="bg1"/>
                </a:solidFill>
              </a:rPr>
              <a:t>Describe </a:t>
            </a:r>
            <a:r>
              <a:rPr lang="en-GB" sz="2000" dirty="0">
                <a:solidFill>
                  <a:schemeClr val="bg1"/>
                </a:solidFill>
              </a:rPr>
              <a:t>advantages and disadvantages of circuit training for an individual (6)</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7342902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components of the FITT principle, and how it can improve your performance.</a:t>
            </a:r>
            <a:endParaRPr lang="en-GB"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2" descr="http://saphanatutorial.com/wp-content/uploads/2013/12/SAP-HANA-Ques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t="30650" b="29864"/>
          <a:stretch/>
        </p:blipFill>
        <p:spPr bwMode="auto">
          <a:xfrm>
            <a:off x="-110629" y="0"/>
            <a:ext cx="2897774" cy="7592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8" name="Rounded Rectangle 7"/>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smtClean="0">
                <a:solidFill>
                  <a:schemeClr val="bg1"/>
                </a:solidFill>
              </a:rPr>
              <a:t>Describe </a:t>
            </a:r>
            <a:r>
              <a:rPr lang="en-GB" sz="2000" dirty="0">
                <a:solidFill>
                  <a:schemeClr val="bg1"/>
                </a:solidFill>
              </a:rPr>
              <a:t>how the principle of progressive overload would be applied to a training programme to improve performance (2)</a:t>
            </a:r>
          </a:p>
          <a:p>
            <a:pPr algn="ctr"/>
            <a:endParaRPr lang="en-GB" sz="2000" dirty="0">
              <a:solidFill>
                <a:schemeClr val="bg1"/>
              </a:solidFill>
            </a:endParaRPr>
          </a:p>
        </p:txBody>
      </p:sp>
      <p:pic>
        <p:nvPicPr>
          <p:cNvPr id="9" name="Picture 8">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1285646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3600" dirty="0">
                <a:solidFill>
                  <a:schemeClr val="tx1"/>
                </a:solidFill>
                <a:latin typeface="Cambria" panose="02040503050406030204" pitchFamily="18" charset="0"/>
                <a:ea typeface="Cambria" panose="02040503050406030204" pitchFamily="18" charset="0"/>
                <a:cs typeface="Arial" panose="020B0604020202020204" pitchFamily="34" charset="0"/>
              </a:rPr>
              <a:t>Classify the benefits of a HAL into 3 categories (mental, social &amp; physical).</a:t>
            </a:r>
          </a:p>
        </p:txBody>
      </p:sp>
      <p:pic>
        <p:nvPicPr>
          <p:cNvPr id="5" name="Content Placeholder 4">
            <a:hlinkClick r:id="rId2" action="ppaction://hlinksldjump"/>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8967" y="141911"/>
            <a:ext cx="2017834" cy="1257815"/>
          </a:xfrm>
          <a:prstGeom prst="rect">
            <a:avLst/>
          </a:prstGeom>
        </p:spPr>
      </p:pic>
      <p:pic>
        <p:nvPicPr>
          <p:cNvPr id="4" name="Picture 3"/>
          <p:cNvPicPr>
            <a:picLocks noChangeAspect="1"/>
          </p:cNvPicPr>
          <p:nvPr/>
        </p:nvPicPr>
        <p:blipFill>
          <a:blip r:embed="rId6">
            <a:clrChange>
              <a:clrFrom>
                <a:srgbClr val="284966"/>
              </a:clrFrom>
              <a:clrTo>
                <a:srgbClr val="284966">
                  <a:alpha val="0"/>
                </a:srgbClr>
              </a:clrTo>
            </a:clrChange>
          </a:blip>
          <a:stretch>
            <a:fillRect/>
          </a:stretch>
        </p:blipFill>
        <p:spPr>
          <a:xfrm>
            <a:off x="2709862" y="2828925"/>
            <a:ext cx="6772275" cy="1200150"/>
          </a:xfrm>
          <a:prstGeom prst="rect">
            <a:avLst/>
          </a:prstGeom>
        </p:spPr>
      </p:pic>
      <p:pic>
        <p:nvPicPr>
          <p:cNvPr id="7" name="Picture 6">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36774" y="5627265"/>
            <a:ext cx="1814633" cy="1063750"/>
          </a:xfrm>
          <a:prstGeom prst="rect">
            <a:avLst/>
          </a:prstGeom>
        </p:spPr>
      </p:pic>
    </p:spTree>
    <p:extLst>
      <p:ext uri="{BB962C8B-B14F-4D97-AF65-F5344CB8AC3E}">
        <p14:creationId xmlns:p14="http://schemas.microsoft.com/office/powerpoint/2010/main" val="29993870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400" dirty="0">
                <a:latin typeface="Cambria" panose="02040503050406030204" pitchFamily="18" charset="0"/>
                <a:ea typeface="Cambria" panose="02040503050406030204" pitchFamily="18" charset="0"/>
                <a:cs typeface="Arial" panose="020B0604020202020204" pitchFamily="34" charset="0"/>
              </a:rPr>
              <a:t>Assess personal readiness </a:t>
            </a:r>
            <a:br>
              <a:rPr lang="en-GB" sz="2400" dirty="0">
                <a:latin typeface="Cambria" panose="02040503050406030204" pitchFamily="18" charset="0"/>
                <a:ea typeface="Cambria" panose="02040503050406030204" pitchFamily="18" charset="0"/>
                <a:cs typeface="Arial" panose="020B0604020202020204" pitchFamily="34" charset="0"/>
              </a:rPr>
            </a:br>
            <a:r>
              <a:rPr lang="en-GB" sz="2400" dirty="0">
                <a:latin typeface="Cambria" panose="02040503050406030204" pitchFamily="18" charset="0"/>
                <a:ea typeface="Cambria" panose="02040503050406030204" pitchFamily="18" charset="0"/>
                <a:cs typeface="Arial" panose="020B0604020202020204" pitchFamily="34" charset="0"/>
              </a:rPr>
              <a:t>(PAR-Q)</a:t>
            </a:r>
            <a:endParaRPr lang="en-GB" sz="24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669122" y="1739710"/>
            <a:ext cx="8243299" cy="495130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GB" sz="2000" dirty="0"/>
              <a:t>Agility and balance are components of fitness that are important to a gymnast. </a:t>
            </a:r>
            <a:endParaRPr lang="en-GB" sz="2000" dirty="0" smtClean="0"/>
          </a:p>
          <a:p>
            <a:pPr lvl="0" algn="ctr"/>
            <a:endParaRPr lang="en-GB" sz="2000" dirty="0"/>
          </a:p>
          <a:p>
            <a:pPr lvl="0" algn="ctr"/>
            <a:r>
              <a:rPr lang="en-GB" sz="2000" dirty="0" smtClean="0"/>
              <a:t>Define </a:t>
            </a:r>
            <a:r>
              <a:rPr lang="en-GB" sz="2000" dirty="0"/>
              <a:t>each and give the fitness test used (4</a:t>
            </a:r>
            <a:r>
              <a:rPr lang="en-GB" sz="2000" dirty="0" smtClean="0"/>
              <a:t>)</a:t>
            </a:r>
          </a:p>
          <a:p>
            <a:pPr lvl="0" algn="ctr"/>
            <a:endParaRPr lang="en-GB" sz="2000" dirty="0"/>
          </a:p>
          <a:p>
            <a:pPr algn="ctr"/>
            <a:r>
              <a:rPr lang="en-GB" sz="2000" dirty="0" smtClean="0">
                <a:solidFill>
                  <a:schemeClr val="bg1"/>
                </a:solidFill>
              </a:rPr>
              <a:t>Agility definition – The ability to change the body’s position quickly whilst under control</a:t>
            </a:r>
          </a:p>
          <a:p>
            <a:pPr algn="ctr"/>
            <a:endParaRPr lang="en-GB" sz="2000" dirty="0" smtClean="0">
              <a:solidFill>
                <a:schemeClr val="bg1"/>
              </a:solidFill>
            </a:endParaRPr>
          </a:p>
          <a:p>
            <a:pPr algn="ctr"/>
            <a:r>
              <a:rPr lang="en-GB" sz="2000" dirty="0" smtClean="0">
                <a:solidFill>
                  <a:schemeClr val="bg1"/>
                </a:solidFill>
              </a:rPr>
              <a:t>Agility test – Illinois agility test</a:t>
            </a:r>
          </a:p>
          <a:p>
            <a:pPr algn="ctr"/>
            <a:endParaRPr lang="en-GB" sz="2000" dirty="0" smtClean="0">
              <a:solidFill>
                <a:schemeClr val="bg1"/>
              </a:solidFill>
            </a:endParaRPr>
          </a:p>
          <a:p>
            <a:pPr algn="ctr"/>
            <a:r>
              <a:rPr lang="en-GB" sz="2000" dirty="0" smtClean="0">
                <a:solidFill>
                  <a:schemeClr val="bg1"/>
                </a:solidFill>
              </a:rPr>
              <a:t>Balance definition – The ability to retain the body’s centre of mass above the base of support</a:t>
            </a:r>
          </a:p>
          <a:p>
            <a:pPr algn="ctr"/>
            <a:endParaRPr lang="en-GB" sz="2000" dirty="0" smtClean="0">
              <a:solidFill>
                <a:schemeClr val="bg1"/>
              </a:solidFill>
            </a:endParaRPr>
          </a:p>
          <a:p>
            <a:pPr algn="ctr"/>
            <a:r>
              <a:rPr lang="en-GB" sz="2000" dirty="0" smtClean="0">
                <a:solidFill>
                  <a:schemeClr val="bg1"/>
                </a:solidFill>
              </a:rPr>
              <a:t>Balance test – Stork stand</a:t>
            </a:r>
          </a:p>
          <a:p>
            <a:pPr algn="ctr"/>
            <a:r>
              <a:rPr lang="en-GB" sz="2000" dirty="0" smtClean="0">
                <a:solidFill>
                  <a:schemeClr val="bg1"/>
                </a:solidFill>
              </a:rPr>
              <a:t> </a:t>
            </a:r>
            <a:endParaRPr lang="en-GB" sz="2000" dirty="0">
              <a:solidFill>
                <a:schemeClr val="bg1"/>
              </a:solidFill>
            </a:endParaRPr>
          </a:p>
        </p:txBody>
      </p:sp>
    </p:spTree>
    <p:extLst>
      <p:ext uri="{BB962C8B-B14F-4D97-AF65-F5344CB8AC3E}">
        <p14:creationId xmlns:p14="http://schemas.microsoft.com/office/powerpoint/2010/main" val="42765191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r>
              <a:rPr lang="en-GB" sz="2000" dirty="0">
                <a:latin typeface="Cambria" panose="02040503050406030204" pitchFamily="18" charset="0"/>
                <a:ea typeface="Cambria" panose="02040503050406030204" pitchFamily="18" charset="0"/>
                <a:cs typeface="Arial" panose="020B0604020202020204" pitchFamily="34" charset="0"/>
              </a:rPr>
              <a:t>Assess fitness levels for use in an exercise programme (know the tests for Health-related exercise and skill-related fitness)</a:t>
            </a:r>
            <a:endParaRPr lang="en-GB" sz="2000" dirty="0">
              <a:solidFill>
                <a:schemeClr val="tx1"/>
              </a:solidFill>
            </a:endParaRPr>
          </a:p>
        </p:txBody>
      </p:sp>
      <p:grpSp>
        <p:nvGrpSpPr>
          <p:cNvPr id="4" name="Group 3"/>
          <p:cNvGrpSpPr/>
          <p:nvPr/>
        </p:nvGrpSpPr>
        <p:grpSpPr>
          <a:xfrm>
            <a:off x="309635" y="218683"/>
            <a:ext cx="1664307" cy="1232745"/>
            <a:chOff x="2264229" y="2847256"/>
            <a:chExt cx="1969107" cy="1503936"/>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8"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9" name="Rounded Rectangle 8"/>
          <p:cNvSpPr/>
          <p:nvPr/>
        </p:nvSpPr>
        <p:spPr>
          <a:xfrm>
            <a:off x="1874606" y="1694397"/>
            <a:ext cx="8243299" cy="4438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t>Describe the aerobic training zone and name a sport which primarily uses this zone? (3</a:t>
            </a:r>
            <a:r>
              <a:rPr lang="en-GB" sz="2000" dirty="0" smtClean="0"/>
              <a:t>)</a:t>
            </a:r>
          </a:p>
          <a:p>
            <a:pPr lvl="0" algn="ctr"/>
            <a:endParaRPr lang="en-GB" sz="2000" dirty="0"/>
          </a:p>
          <a:p>
            <a:pPr algn="ctr"/>
            <a:r>
              <a:rPr lang="en-GB" sz="2000" dirty="0" smtClean="0">
                <a:solidFill>
                  <a:schemeClr val="bg1"/>
                </a:solidFill>
              </a:rPr>
              <a:t>The aerobic training zone occurs between 60-80% of the maximum heart rate.</a:t>
            </a:r>
          </a:p>
          <a:p>
            <a:pPr algn="ctr"/>
            <a:endParaRPr lang="en-GB" sz="2000" dirty="0">
              <a:solidFill>
                <a:schemeClr val="bg1"/>
              </a:solidFill>
            </a:endParaRPr>
          </a:p>
          <a:p>
            <a:pPr algn="ctr"/>
            <a:r>
              <a:rPr lang="en-GB" sz="2000" dirty="0">
                <a:solidFill>
                  <a:schemeClr val="bg1"/>
                </a:solidFill>
              </a:rPr>
              <a:t>A</a:t>
            </a:r>
            <a:r>
              <a:rPr lang="en-GB" sz="2000" dirty="0" smtClean="0">
                <a:solidFill>
                  <a:schemeClr val="bg1"/>
                </a:solidFill>
              </a:rPr>
              <a:t> sport which would use this zone primarily would be marathon running, cycling etc.</a:t>
            </a:r>
            <a:endParaRPr lang="en-GB" sz="2000" dirty="0">
              <a:solidFill>
                <a:schemeClr val="bg1"/>
              </a:solidFill>
            </a:endParaRPr>
          </a:p>
        </p:txBody>
      </p:sp>
    </p:spTree>
    <p:extLst>
      <p:ext uri="{BB962C8B-B14F-4D97-AF65-F5344CB8AC3E}">
        <p14:creationId xmlns:p14="http://schemas.microsoft.com/office/powerpoint/2010/main" val="6680419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Explain the principles of training (individual differences/needs, progressive overload, specificity, rest and recovery, FITT principle, reversibility).</a:t>
            </a:r>
            <a:endParaRPr lang="en-GB" sz="1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275296" y="1694397"/>
            <a:ext cx="9842609" cy="499661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en-GB" sz="1400" dirty="0"/>
              <a:t>An individual wishes to improve fitness and performance and decides to plan a training programme. Discuss why the individual should consider each principle stated below. (5)</a:t>
            </a:r>
          </a:p>
          <a:p>
            <a:r>
              <a:rPr lang="en-GB" sz="1400" dirty="0"/>
              <a:t> </a:t>
            </a:r>
          </a:p>
          <a:p>
            <a:r>
              <a:rPr lang="en-GB" sz="1400" dirty="0"/>
              <a:t>Rest and Recovery – Individual Needs – Progressive Overload – Specificity – FITT Principle </a:t>
            </a:r>
          </a:p>
          <a:p>
            <a:r>
              <a:rPr lang="en-GB" sz="1400" dirty="0"/>
              <a:t> </a:t>
            </a:r>
          </a:p>
          <a:p>
            <a:r>
              <a:rPr lang="en-GB" sz="1400" dirty="0" smtClean="0">
                <a:solidFill>
                  <a:schemeClr val="bg1"/>
                </a:solidFill>
              </a:rPr>
              <a:t>Rest And Recovery – Rest Days Must Be Placed In The Programme To Ensure Injury Does Not Occur And Allows For Development And Repair Of The Body</a:t>
            </a:r>
          </a:p>
          <a:p>
            <a:r>
              <a:rPr lang="en-GB" sz="1400" dirty="0" smtClean="0">
                <a:solidFill>
                  <a:schemeClr val="bg1"/>
                </a:solidFill>
              </a:rPr>
              <a:t> </a:t>
            </a:r>
          </a:p>
          <a:p>
            <a:r>
              <a:rPr lang="en-GB" sz="1400" dirty="0" smtClean="0">
                <a:solidFill>
                  <a:schemeClr val="bg1"/>
                </a:solidFill>
              </a:rPr>
              <a:t>Individual Needs – The Person Must Take Into Account Their Own Level Of Fitness And The Aspects They Need To Improve</a:t>
            </a:r>
          </a:p>
          <a:p>
            <a:r>
              <a:rPr lang="en-GB" sz="1400" dirty="0" smtClean="0">
                <a:solidFill>
                  <a:schemeClr val="bg1"/>
                </a:solidFill>
              </a:rPr>
              <a:t> </a:t>
            </a:r>
          </a:p>
          <a:p>
            <a:r>
              <a:rPr lang="en-GB" sz="1400" dirty="0" smtClean="0">
                <a:solidFill>
                  <a:schemeClr val="bg1"/>
                </a:solidFill>
              </a:rPr>
              <a:t>Progressive Overload – The Person Must Make Sure That They Put Progressions In Their Programme In Order To Improve, If Exercise Demands Stay The Same Then The Person Will Not Improve</a:t>
            </a:r>
          </a:p>
          <a:p>
            <a:r>
              <a:rPr lang="en-GB" sz="1400" dirty="0" smtClean="0">
                <a:solidFill>
                  <a:schemeClr val="bg1"/>
                </a:solidFill>
              </a:rPr>
              <a:t> </a:t>
            </a:r>
          </a:p>
          <a:p>
            <a:r>
              <a:rPr lang="en-GB" sz="1400" dirty="0" smtClean="0">
                <a:solidFill>
                  <a:schemeClr val="bg1"/>
                </a:solidFill>
              </a:rPr>
              <a:t>Specificity – The Person Must Take Into Account The Sport They Are Training For And Make The Programme Relevant To Those Requirements</a:t>
            </a:r>
          </a:p>
          <a:p>
            <a:r>
              <a:rPr lang="en-GB" sz="1400" dirty="0" smtClean="0">
                <a:solidFill>
                  <a:schemeClr val="bg1"/>
                </a:solidFill>
              </a:rPr>
              <a:t> </a:t>
            </a:r>
          </a:p>
          <a:p>
            <a:r>
              <a:rPr lang="en-GB" sz="1400" dirty="0" smtClean="0">
                <a:solidFill>
                  <a:schemeClr val="bg1"/>
                </a:solidFill>
              </a:rPr>
              <a:t>Fit Principle – The Amount Of Training, Level Of Training, Time Trained For And Type Of Training Are Essential Considerations To Make Sure The Programme Is Beneficial And Provides Opportunity For Improvement</a:t>
            </a:r>
            <a:endParaRPr lang="en-GB" sz="1400" dirty="0">
              <a:solidFill>
                <a:schemeClr val="bg1"/>
              </a:solidFill>
            </a:endParaRPr>
          </a:p>
        </p:txBody>
      </p:sp>
    </p:spTree>
    <p:extLst>
      <p:ext uri="{BB962C8B-B14F-4D97-AF65-F5344CB8AC3E}">
        <p14:creationId xmlns:p14="http://schemas.microsoft.com/office/powerpoint/2010/main" val="25307211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000" dirty="0">
                <a:latin typeface="Cambria" panose="02040503050406030204" pitchFamily="18" charset="0"/>
                <a:ea typeface="Cambria" panose="02040503050406030204" pitchFamily="18" charset="0"/>
                <a:cs typeface="Arial" panose="020B0604020202020204" pitchFamily="34" charset="0"/>
              </a:rPr>
              <a:t>Know how to use the principles of training to improve your fitness and/or skills in a personal exercise programme.</a:t>
            </a:r>
            <a:endParaRPr lang="en-GB"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a:t>Circuit training is used by a variety of sports people in order to improve performance. </a:t>
            </a:r>
            <a:endParaRPr lang="en-GB" sz="2000" dirty="0" smtClean="0"/>
          </a:p>
          <a:p>
            <a:pPr algn="ctr"/>
            <a:endParaRPr lang="en-GB" sz="2000" dirty="0"/>
          </a:p>
          <a:p>
            <a:pPr algn="ctr"/>
            <a:r>
              <a:rPr lang="en-GB" sz="2000" dirty="0" smtClean="0"/>
              <a:t>Describe </a:t>
            </a:r>
            <a:r>
              <a:rPr lang="en-GB" sz="2000" dirty="0"/>
              <a:t>advantages and disadvantages of circuit training for an individual (6</a:t>
            </a:r>
            <a:r>
              <a:rPr lang="en-GB" sz="2000" dirty="0" smtClean="0"/>
              <a:t>)</a:t>
            </a:r>
          </a:p>
          <a:p>
            <a:pPr algn="ctr"/>
            <a:endParaRPr lang="en-GB" sz="2000" dirty="0"/>
          </a:p>
          <a:p>
            <a:pPr algn="ctr"/>
            <a:r>
              <a:rPr lang="en-GB" sz="2000" dirty="0" smtClean="0">
                <a:solidFill>
                  <a:schemeClr val="bg1"/>
                </a:solidFill>
              </a:rPr>
              <a:t>Advantages – adaptable, do not need much space, use a variety of exercises, can be done on own, can need little equipment</a:t>
            </a:r>
          </a:p>
          <a:p>
            <a:pPr algn="ctr"/>
            <a:r>
              <a:rPr lang="en-GB" sz="2000" dirty="0" smtClean="0">
                <a:solidFill>
                  <a:schemeClr val="bg1"/>
                </a:solidFill>
              </a:rPr>
              <a:t> </a:t>
            </a:r>
          </a:p>
          <a:p>
            <a:pPr algn="ctr"/>
            <a:r>
              <a:rPr lang="en-GB" sz="2000" dirty="0" smtClean="0">
                <a:solidFill>
                  <a:schemeClr val="bg1"/>
                </a:solidFill>
              </a:rPr>
              <a:t>Disadvantages – could be boring, may get repetitive, can be limited by equipment, can be limited by space</a:t>
            </a:r>
            <a:endParaRPr lang="en-GB" sz="2000" dirty="0">
              <a:solidFill>
                <a:schemeClr val="bg1"/>
              </a:solidFill>
            </a:endParaRPr>
          </a:p>
        </p:txBody>
      </p:sp>
    </p:spTree>
    <p:extLst>
      <p:ext uri="{BB962C8B-B14F-4D97-AF65-F5344CB8AC3E}">
        <p14:creationId xmlns:p14="http://schemas.microsoft.com/office/powerpoint/2010/main" val="42782276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400" dirty="0">
                <a:latin typeface="Cambria" panose="02040503050406030204" pitchFamily="18" charset="0"/>
                <a:ea typeface="Cambria" panose="02040503050406030204" pitchFamily="18" charset="0"/>
                <a:cs typeface="Arial" panose="020B0604020202020204" pitchFamily="34" charset="0"/>
              </a:rPr>
              <a:t>Explain the components of the FITT principle, and how it can improve your performance.</a:t>
            </a:r>
            <a:endParaRPr lang="en-GB" sz="24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nvGrpSpPr>
          <p:cNvPr id="6" name="Group 5"/>
          <p:cNvGrpSpPr/>
          <p:nvPr/>
        </p:nvGrpSpPr>
        <p:grpSpPr>
          <a:xfrm>
            <a:off x="309635" y="218683"/>
            <a:ext cx="1664307" cy="1232745"/>
            <a:chOff x="2264229" y="2847256"/>
            <a:chExt cx="1969107" cy="1503936"/>
          </a:xfrm>
        </p:grpSpPr>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4043"/>
            <a:stretch/>
          </p:blipFill>
          <p:spPr>
            <a:xfrm rot="21128210">
              <a:off x="2423884" y="2847256"/>
              <a:ext cx="1649795" cy="751968"/>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148"/>
            <a:stretch/>
          </p:blipFill>
          <p:spPr>
            <a:xfrm rot="21128210">
              <a:off x="2264229" y="3599224"/>
              <a:ext cx="1969107" cy="751968"/>
            </a:xfrm>
            <a:prstGeom prst="rect">
              <a:avLst/>
            </a:prstGeom>
          </p:spPr>
        </p:pic>
      </p:grpSp>
      <p:pic>
        <p:nvPicPr>
          <p:cNvPr id="10"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
        <p:nvSpPr>
          <p:cNvPr id="11" name="Rounded Rectangle 10"/>
          <p:cNvSpPr/>
          <p:nvPr/>
        </p:nvSpPr>
        <p:spPr>
          <a:xfrm>
            <a:off x="1874606" y="1694397"/>
            <a:ext cx="8243299" cy="44384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t>Describe how the principle of progressive overload would be applied to a training programme to improve performance (2)</a:t>
            </a:r>
          </a:p>
          <a:p>
            <a:pPr algn="ctr"/>
            <a:r>
              <a:rPr lang="en-GB" sz="2000" dirty="0"/>
              <a:t> </a:t>
            </a:r>
          </a:p>
          <a:p>
            <a:pPr algn="ctr"/>
            <a:r>
              <a:rPr lang="en-GB" sz="2000" dirty="0" smtClean="0">
                <a:solidFill>
                  <a:schemeClr val="bg1"/>
                </a:solidFill>
              </a:rPr>
              <a:t>Progressive overload must be applied in order for the individual to make progress, for example the length of time of a session ma increase throughout the programme, the intensity may increase or the weight/reps increase</a:t>
            </a:r>
            <a:endParaRPr lang="en-GB" sz="2000" dirty="0">
              <a:solidFill>
                <a:schemeClr val="bg1"/>
              </a:solidFill>
            </a:endParaRPr>
          </a:p>
        </p:txBody>
      </p:sp>
    </p:spTree>
    <p:extLst>
      <p:ext uri="{BB962C8B-B14F-4D97-AF65-F5344CB8AC3E}">
        <p14:creationId xmlns:p14="http://schemas.microsoft.com/office/powerpoint/2010/main" val="5296954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03860485"/>
              </p:ext>
            </p:extLst>
          </p:nvPr>
        </p:nvGraphicFramePr>
        <p:xfrm>
          <a:off x="0" y="646214"/>
          <a:ext cx="12192000" cy="6211787"/>
        </p:xfrm>
        <a:graphic>
          <a:graphicData uri="http://schemas.openxmlformats.org/drawingml/2006/table">
            <a:tbl>
              <a:tblPr firstRow="1" bandRow="1">
                <a:tableStyleId>{5C22544A-7EE6-4342-B048-85BDC9FD1C3A}</a:tableStyleId>
              </a:tblPr>
              <a:tblGrid>
                <a:gridCol w="2667000"/>
                <a:gridCol w="1745343"/>
                <a:gridCol w="1683657"/>
                <a:gridCol w="2032000"/>
                <a:gridCol w="2394857"/>
                <a:gridCol w="1669143"/>
              </a:tblGrid>
              <a:tr h="1013188">
                <a:tc>
                  <a:txBody>
                    <a:bodyPr/>
                    <a:lstStyle/>
                    <a:p>
                      <a:pPr algn="ctr"/>
                      <a:r>
                        <a:rPr lang="en-GB" dirty="0" smtClean="0"/>
                        <a:t>Topic </a:t>
                      </a:r>
                      <a:endParaRPr lang="en-GB" dirty="0"/>
                    </a:p>
                  </a:txBody>
                  <a:tcPr/>
                </a:tc>
                <a:tc>
                  <a:txBody>
                    <a:bodyPr/>
                    <a:lstStyle/>
                    <a:p>
                      <a:pPr algn="ctr"/>
                      <a:r>
                        <a:rPr lang="en-GB" dirty="0" smtClean="0"/>
                        <a:t>Key Concepts</a:t>
                      </a:r>
                      <a:r>
                        <a:rPr lang="en-GB" baseline="0" dirty="0" smtClean="0"/>
                        <a:t> </a:t>
                      </a:r>
                      <a:endParaRPr lang="en-GB" dirty="0"/>
                    </a:p>
                  </a:txBody>
                  <a:tcPr/>
                </a:tc>
                <a:tc>
                  <a:txBody>
                    <a:bodyPr/>
                    <a:lstStyle/>
                    <a:p>
                      <a:pPr algn="ctr"/>
                      <a:r>
                        <a:rPr lang="en-GB" dirty="0" smtClean="0"/>
                        <a:t>1-2</a:t>
                      </a:r>
                      <a:r>
                        <a:rPr lang="en-GB" baseline="0" dirty="0" smtClean="0"/>
                        <a:t> Mark Questions </a:t>
                      </a:r>
                      <a:endParaRPr lang="en-GB" dirty="0"/>
                    </a:p>
                  </a:txBody>
                  <a:tcPr/>
                </a:tc>
                <a:tc>
                  <a:txBody>
                    <a:bodyPr/>
                    <a:lstStyle/>
                    <a:p>
                      <a:pPr algn="ctr"/>
                      <a:r>
                        <a:rPr lang="en-GB" dirty="0" smtClean="0"/>
                        <a:t> Mark Questions </a:t>
                      </a:r>
                      <a:endParaRPr lang="en-GB" dirty="0"/>
                    </a:p>
                  </a:txBody>
                  <a:tcPr/>
                </a:tc>
                <a:tc>
                  <a:txBody>
                    <a:bodyPr/>
                    <a:lstStyle/>
                    <a:p>
                      <a:pPr algn="ctr"/>
                      <a:r>
                        <a:rPr lang="en-GB" dirty="0" smtClean="0"/>
                        <a:t>6 </a:t>
                      </a:r>
                      <a:r>
                        <a:rPr lang="en-GB" baseline="0" dirty="0" smtClean="0"/>
                        <a:t>Mark Questions -</a:t>
                      </a:r>
                    </a:p>
                    <a:p>
                      <a:pPr algn="ctr"/>
                      <a:r>
                        <a:rPr lang="en-GB" baseline="0" dirty="0" smtClean="0"/>
                        <a:t>On </a:t>
                      </a:r>
                      <a:r>
                        <a:rPr lang="en-GB" sz="1800" b="1" dirty="0" smtClean="0"/>
                        <a:t>Physical activity as part of your HAL </a:t>
                      </a:r>
                      <a:endParaRPr lang="en-GB" baseline="0" dirty="0" smtClean="0"/>
                    </a:p>
                  </a:txBody>
                  <a:tcPr/>
                </a:tc>
                <a:tc>
                  <a:txBody>
                    <a:bodyPr/>
                    <a:lstStyle/>
                    <a:p>
                      <a:pPr algn="ctr"/>
                      <a:r>
                        <a:rPr lang="en-GB" dirty="0" smtClean="0"/>
                        <a:t> 6 </a:t>
                      </a:r>
                      <a:r>
                        <a:rPr lang="en-GB" baseline="0" dirty="0" smtClean="0"/>
                        <a:t>Mark Questions </a:t>
                      </a:r>
                    </a:p>
                    <a:p>
                      <a:pPr algn="ctr"/>
                      <a:r>
                        <a:rPr lang="en-GB" baseline="0" dirty="0" smtClean="0"/>
                        <a:t>Answers</a:t>
                      </a:r>
                      <a:endParaRPr lang="en-GB" dirty="0"/>
                    </a:p>
                  </a:txBody>
                  <a:tcPr/>
                </a:tc>
              </a:tr>
              <a:tr h="979201">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858164">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643623">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Describe, explain and apply the principle of setting SMART targets.</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607912">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Describe the 6 main methods of training.</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607912">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Explain which sports/activities each method is most suited to.</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643623">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r h="858164">
                <a:tc>
                  <a:txBody>
                    <a:bodyPr/>
                    <a:lstStyle/>
                    <a:p>
                      <a:pPr algn="ctr">
                        <a:spcAft>
                          <a:spcPts val="0"/>
                        </a:spcAft>
                      </a:pPr>
                      <a:r>
                        <a:rPr lang="en-GB" sz="1400" dirty="0">
                          <a:effectLst/>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12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nchor="ct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endParaRPr lang="en-GB" sz="140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endParaRPr>
                    </a:p>
                  </a:txBody>
                  <a:tcPr/>
                </a:tc>
              </a:tr>
            </a:tbl>
          </a:graphicData>
        </a:graphic>
      </p:graphicFrame>
      <p:sp>
        <p:nvSpPr>
          <p:cNvPr id="5" name="Rectangle 4"/>
          <p:cNvSpPr/>
          <p:nvPr/>
        </p:nvSpPr>
        <p:spPr>
          <a:xfrm>
            <a:off x="4178136" y="0"/>
            <a:ext cx="6096000" cy="707886"/>
          </a:xfrm>
          <a:prstGeom prst="rect">
            <a:avLst/>
          </a:prstGeom>
        </p:spPr>
        <p:txBody>
          <a:bodyPr>
            <a:spAutoFit/>
          </a:bodyPr>
          <a:lstStyle/>
          <a:p>
            <a:pPr algn="ctr"/>
            <a:r>
              <a:rPr lang="en-GB" sz="2000" b="1" dirty="0"/>
              <a:t>Topic 1.1.4: Physical activity as part of your HAL – Part </a:t>
            </a:r>
            <a:r>
              <a:rPr lang="en-GB" sz="2000" b="1" dirty="0" smtClean="0"/>
              <a:t>2</a:t>
            </a:r>
            <a:endParaRPr lang="en-GB" sz="2000" b="1" dirty="0"/>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448" y="1743078"/>
            <a:ext cx="1577295" cy="705822"/>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00681" y="1596918"/>
            <a:ext cx="1321147" cy="823536"/>
          </a:xfrm>
          <a:prstGeom prst="rect">
            <a:avLst/>
          </a:prstGeom>
        </p:spPr>
      </p:pic>
      <p:pic>
        <p:nvPicPr>
          <p:cNvPr id="8" name="Picture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9763" y="1611141"/>
            <a:ext cx="1074405" cy="969696"/>
          </a:xfrm>
          <a:prstGeom prst="rect">
            <a:avLst/>
          </a:prstGeom>
        </p:spPr>
      </p:pic>
      <p:pic>
        <p:nvPicPr>
          <p:cNvPr id="9" name="Picture 8">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0852" y="1611141"/>
            <a:ext cx="1074405" cy="969696"/>
          </a:xfrm>
          <a:prstGeom prst="rect">
            <a:avLst/>
          </a:prstGeom>
        </p:spPr>
      </p:pic>
      <p:pic>
        <p:nvPicPr>
          <p:cNvPr id="10" name="Picture 2" descr="http://saphanatutorial.com/wp-content/uploads/2013/12/SAP-HANA-Questions.jpg">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0650" b="29864"/>
          <a:stretch/>
        </p:blipFill>
        <p:spPr bwMode="auto">
          <a:xfrm>
            <a:off x="8432103" y="1749010"/>
            <a:ext cx="2049704" cy="5370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2515" y="3658197"/>
            <a:ext cx="793041" cy="354877"/>
          </a:xfrm>
          <a:prstGeom prst="rect">
            <a:avLst/>
          </a:prstGeom>
        </p:spPr>
      </p:pic>
      <p:pic>
        <p:nvPicPr>
          <p:cNvPr id="48" name="Picture 47">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89748" y="3512037"/>
            <a:ext cx="664253" cy="414062"/>
          </a:xfrm>
          <a:prstGeom prst="rect">
            <a:avLst/>
          </a:prstGeom>
        </p:spPr>
      </p:pic>
      <p:pic>
        <p:nvPicPr>
          <p:cNvPr id="49" name="Picture 4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28830" y="3526260"/>
            <a:ext cx="540195" cy="487549"/>
          </a:xfrm>
          <a:prstGeom prst="rect">
            <a:avLst/>
          </a:prstGeom>
        </p:spPr>
      </p:pic>
      <p:pic>
        <p:nvPicPr>
          <p:cNvPr id="50" name="Picture 49">
            <a:hlinkClick r:id="rId19"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59919" y="3526260"/>
            <a:ext cx="540195" cy="487549"/>
          </a:xfrm>
          <a:prstGeom prst="rect">
            <a:avLst/>
          </a:prstGeom>
        </p:spPr>
      </p:pic>
      <p:pic>
        <p:nvPicPr>
          <p:cNvPr id="51" name="Picture 2" descr="http://saphanatutorial.com/wp-content/uploads/2013/12/SAP-HANA-Questions.jpg">
            <a:hlinkClick r:id="rId20" action="ppaction://hlinksldjump"/>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30650" b="29864"/>
          <a:stretch/>
        </p:blipFill>
        <p:spPr bwMode="auto">
          <a:xfrm>
            <a:off x="8821170" y="3664130"/>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22" action="ppaction://hlinksldjump"/>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098" y="18555"/>
            <a:ext cx="3946981" cy="661386"/>
          </a:xfrm>
          <a:prstGeom prst="rect">
            <a:avLst/>
          </a:prstGeom>
        </p:spPr>
      </p:pic>
      <p:pic>
        <p:nvPicPr>
          <p:cNvPr id="15" name="Picture 14">
            <a:hlinkClick r:id="rId24"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2515" y="4340368"/>
            <a:ext cx="793041" cy="354877"/>
          </a:xfrm>
          <a:prstGeom prst="rect">
            <a:avLst/>
          </a:prstGeom>
        </p:spPr>
      </p:pic>
      <p:pic>
        <p:nvPicPr>
          <p:cNvPr id="16" name="Picture 15">
            <a:hlinkClick r:id="rId25"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89748" y="4194208"/>
            <a:ext cx="664253" cy="414062"/>
          </a:xfrm>
          <a:prstGeom prst="rect">
            <a:avLst/>
          </a:prstGeom>
        </p:spPr>
      </p:pic>
      <p:pic>
        <p:nvPicPr>
          <p:cNvPr id="17" name="Picture 16">
            <a:hlinkClick r:id="rId26"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28830" y="4208431"/>
            <a:ext cx="540195" cy="487549"/>
          </a:xfrm>
          <a:prstGeom prst="rect">
            <a:avLst/>
          </a:prstGeom>
        </p:spPr>
      </p:pic>
      <p:pic>
        <p:nvPicPr>
          <p:cNvPr id="18" name="Picture 17">
            <a:hlinkClick r:id="rId2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59919" y="4208431"/>
            <a:ext cx="540195" cy="487549"/>
          </a:xfrm>
          <a:prstGeom prst="rect">
            <a:avLst/>
          </a:prstGeom>
        </p:spPr>
      </p:pic>
      <p:pic>
        <p:nvPicPr>
          <p:cNvPr id="19" name="Picture 2" descr="http://saphanatutorial.com/wp-content/uploads/2013/12/SAP-HANA-Questions.jpg">
            <a:hlinkClick r:id="rId28" action="ppaction://hlinksldjump"/>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30650" b="29864"/>
          <a:stretch/>
        </p:blipFill>
        <p:spPr bwMode="auto">
          <a:xfrm>
            <a:off x="8821170" y="4346301"/>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2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2515" y="4929967"/>
            <a:ext cx="793041" cy="354877"/>
          </a:xfrm>
          <a:prstGeom prst="rect">
            <a:avLst/>
          </a:prstGeom>
        </p:spPr>
      </p:pic>
      <p:pic>
        <p:nvPicPr>
          <p:cNvPr id="21" name="Picture 20">
            <a:hlinkClick r:id="rId30"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89748" y="4783807"/>
            <a:ext cx="664253" cy="414062"/>
          </a:xfrm>
          <a:prstGeom prst="rect">
            <a:avLst/>
          </a:prstGeom>
        </p:spPr>
      </p:pic>
      <p:pic>
        <p:nvPicPr>
          <p:cNvPr id="22" name="Picture 21">
            <a:hlinkClick r:id="rId31"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28830" y="4798030"/>
            <a:ext cx="540195" cy="487549"/>
          </a:xfrm>
          <a:prstGeom prst="rect">
            <a:avLst/>
          </a:prstGeom>
        </p:spPr>
      </p:pic>
      <p:pic>
        <p:nvPicPr>
          <p:cNvPr id="23" name="Picture 22">
            <a:hlinkClick r:id="rId32"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59919" y="4798030"/>
            <a:ext cx="540195" cy="487549"/>
          </a:xfrm>
          <a:prstGeom prst="rect">
            <a:avLst/>
          </a:prstGeom>
        </p:spPr>
      </p:pic>
      <p:pic>
        <p:nvPicPr>
          <p:cNvPr id="24" name="Picture 2" descr="http://saphanatutorial.com/wp-content/uploads/2013/12/SAP-HANA-Questions.jpg">
            <a:hlinkClick r:id="rId33" action="ppaction://hlinksldjump"/>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30650" b="29864"/>
          <a:stretch/>
        </p:blipFill>
        <p:spPr bwMode="auto">
          <a:xfrm>
            <a:off x="8821170" y="4935900"/>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34"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2515" y="5604433"/>
            <a:ext cx="793041" cy="354877"/>
          </a:xfrm>
          <a:prstGeom prst="rect">
            <a:avLst/>
          </a:prstGeom>
        </p:spPr>
      </p:pic>
      <p:pic>
        <p:nvPicPr>
          <p:cNvPr id="26" name="Picture 25">
            <a:hlinkClick r:id="rId35"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89748" y="5458273"/>
            <a:ext cx="664253" cy="414062"/>
          </a:xfrm>
          <a:prstGeom prst="rect">
            <a:avLst/>
          </a:prstGeom>
        </p:spPr>
      </p:pic>
      <p:pic>
        <p:nvPicPr>
          <p:cNvPr id="27" name="Picture 26">
            <a:hlinkClick r:id="rId36"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28830" y="5472496"/>
            <a:ext cx="540195" cy="487549"/>
          </a:xfrm>
          <a:prstGeom prst="rect">
            <a:avLst/>
          </a:prstGeom>
        </p:spPr>
      </p:pic>
      <p:pic>
        <p:nvPicPr>
          <p:cNvPr id="28" name="Picture 27">
            <a:hlinkClick r:id="rId3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59919" y="5472496"/>
            <a:ext cx="540195" cy="487549"/>
          </a:xfrm>
          <a:prstGeom prst="rect">
            <a:avLst/>
          </a:prstGeom>
        </p:spPr>
      </p:pic>
      <p:pic>
        <p:nvPicPr>
          <p:cNvPr id="30" name="Picture 2" descr="http://saphanatutorial.com/wp-content/uploads/2013/12/SAP-HANA-Questions.jpg">
            <a:hlinkClick r:id="rId38" action="ppaction://hlinksldjump"/>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30650" b="29864"/>
          <a:stretch/>
        </p:blipFill>
        <p:spPr bwMode="auto">
          <a:xfrm>
            <a:off x="8821170" y="5610366"/>
            <a:ext cx="1030561" cy="2700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39"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17" y="2744480"/>
            <a:ext cx="1346981" cy="602759"/>
          </a:xfrm>
          <a:prstGeom prst="rect">
            <a:avLst/>
          </a:prstGeom>
        </p:spPr>
      </p:pic>
      <p:pic>
        <p:nvPicPr>
          <p:cNvPr id="32" name="Picture 31">
            <a:hlinkClick r:id="rId40" action="ppaction://hlinksldjump"/>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32451" y="2598320"/>
            <a:ext cx="1128236" cy="703285"/>
          </a:xfrm>
          <a:prstGeom prst="rect">
            <a:avLst/>
          </a:prstGeom>
        </p:spPr>
      </p:pic>
      <p:pic>
        <p:nvPicPr>
          <p:cNvPr id="33" name="Picture 32">
            <a:hlinkClick r:id="rId43" action="ppaction://hlinksldjump"/>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6771532" y="2612543"/>
            <a:ext cx="917523" cy="828103"/>
          </a:xfrm>
          <a:prstGeom prst="rect">
            <a:avLst/>
          </a:prstGeom>
        </p:spPr>
      </p:pic>
      <p:pic>
        <p:nvPicPr>
          <p:cNvPr id="34" name="Picture 33">
            <a:hlinkClick r:id="rId45" action="ppaction://hlinksldjump"/>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1002621" y="2612543"/>
            <a:ext cx="917523" cy="828103"/>
          </a:xfrm>
          <a:prstGeom prst="rect">
            <a:avLst/>
          </a:prstGeom>
        </p:spPr>
      </p:pic>
      <p:pic>
        <p:nvPicPr>
          <p:cNvPr id="35" name="Picture 2" descr="http://saphanatutorial.com/wp-content/uploads/2013/12/SAP-HANA-Questions.jpg">
            <a:hlinkClick r:id="rId46" action="ppaction://hlinksldjump"/>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0650" b="29864"/>
          <a:stretch/>
        </p:blipFill>
        <p:spPr bwMode="auto">
          <a:xfrm>
            <a:off x="8563872" y="2750412"/>
            <a:ext cx="1750410" cy="4586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47"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330" y="6161834"/>
            <a:ext cx="1346981" cy="602759"/>
          </a:xfrm>
          <a:prstGeom prst="rect">
            <a:avLst/>
          </a:prstGeom>
        </p:spPr>
      </p:pic>
      <p:pic>
        <p:nvPicPr>
          <p:cNvPr id="37" name="Picture 36">
            <a:hlinkClick r:id="rId48" action="ppaction://hlinksldjump"/>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57564" y="6015674"/>
            <a:ext cx="1128236" cy="703285"/>
          </a:xfrm>
          <a:prstGeom prst="rect">
            <a:avLst/>
          </a:prstGeom>
        </p:spPr>
      </p:pic>
      <p:pic>
        <p:nvPicPr>
          <p:cNvPr id="38" name="Picture 37">
            <a:hlinkClick r:id="rId49" action="ppaction://hlinksldjump"/>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6796645" y="6029897"/>
            <a:ext cx="917523" cy="828103"/>
          </a:xfrm>
          <a:prstGeom prst="rect">
            <a:avLst/>
          </a:prstGeom>
        </p:spPr>
      </p:pic>
      <p:pic>
        <p:nvPicPr>
          <p:cNvPr id="39" name="Picture 38">
            <a:hlinkClick r:id="rId50" action="ppaction://hlinksldjump"/>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1027734" y="6029897"/>
            <a:ext cx="917523" cy="828103"/>
          </a:xfrm>
          <a:prstGeom prst="rect">
            <a:avLst/>
          </a:prstGeom>
        </p:spPr>
      </p:pic>
      <p:pic>
        <p:nvPicPr>
          <p:cNvPr id="40" name="Picture 2" descr="http://saphanatutorial.com/wp-content/uploads/2013/12/SAP-HANA-Questions.jpg">
            <a:hlinkClick r:id="rId51" action="ppaction://hlinksldjump"/>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0650" b="29864"/>
          <a:stretch/>
        </p:blipFill>
        <p:spPr bwMode="auto">
          <a:xfrm>
            <a:off x="8588985" y="6167766"/>
            <a:ext cx="1750410" cy="45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28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Explain the term reversibility, why it might occur and its impact on performance.</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5" name="Content Placeholder 4">
            <a:hlinkClick r:id="rId2" action="ppaction://hlinksldjump"/>
          </p:cNvPr>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3" name="Diagram 2"/>
          <p:cNvGraphicFramePr/>
          <p:nvPr>
            <p:extLst>
              <p:ext uri="{D42A27DB-BD31-4B8C-83A1-F6EECF244321}">
                <p14:modId xmlns:p14="http://schemas.microsoft.com/office/powerpoint/2010/main" val="1710760631"/>
              </p:ext>
            </p:extLst>
          </p:nvPr>
        </p:nvGraphicFramePr>
        <p:xfrm>
          <a:off x="556305" y="2740187"/>
          <a:ext cx="6052458" cy="36999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lowchart: Process 5"/>
          <p:cNvSpPr/>
          <p:nvPr/>
        </p:nvSpPr>
        <p:spPr>
          <a:xfrm>
            <a:off x="696653" y="1649013"/>
            <a:ext cx="11001861" cy="600701"/>
          </a:xfrm>
          <a:prstGeom prst="flowChartProces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smtClean="0"/>
              <a:t>Reversibility means </a:t>
            </a:r>
            <a:r>
              <a:rPr lang="en-GB" dirty="0"/>
              <a:t>gradually using sickness instead of progressing remaining at the current </a:t>
            </a:r>
            <a:r>
              <a:rPr lang="en-GB" dirty="0" smtClean="0"/>
              <a:t>level</a:t>
            </a:r>
            <a:endParaRPr lang="en-GB" dirty="0"/>
          </a:p>
        </p:txBody>
      </p:sp>
      <p:sp>
        <p:nvSpPr>
          <p:cNvPr id="8" name="Left Arrow Callout 7"/>
          <p:cNvSpPr/>
          <p:nvPr/>
        </p:nvSpPr>
        <p:spPr>
          <a:xfrm>
            <a:off x="6444343" y="3446009"/>
            <a:ext cx="3280229" cy="248310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Reversibility may </a:t>
            </a:r>
            <a:r>
              <a:rPr lang="en-GB" dirty="0"/>
              <a:t>also occur if an individual stops </a:t>
            </a:r>
            <a:r>
              <a:rPr lang="en-GB" dirty="0" smtClean="0"/>
              <a:t>training</a:t>
            </a:r>
            <a:endParaRPr lang="en-GB" dirty="0"/>
          </a:p>
        </p:txBody>
      </p:sp>
    </p:spTree>
    <p:extLst>
      <p:ext uri="{BB962C8B-B14F-4D97-AF65-F5344CB8AC3E}">
        <p14:creationId xmlns:p14="http://schemas.microsoft.com/office/powerpoint/2010/main" val="38300356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1800" dirty="0">
                <a:latin typeface="Cambria" panose="02040503050406030204" pitchFamily="18" charset="0"/>
                <a:ea typeface="Cambria" panose="02040503050406030204" pitchFamily="18" charset="0"/>
                <a:cs typeface="Arial" panose="020B0604020202020204" pitchFamily="34" charset="0"/>
              </a:rPr>
              <a:t>Explain the value of goal setting in terms of planning, developing and maintaining regular involvement in physical activity.</a:t>
            </a:r>
            <a:endParaRPr lang="en-GB" sz="16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sp>
        <p:nvSpPr>
          <p:cNvPr id="3" name="Content Placeholder 2"/>
          <p:cNvSpPr>
            <a:spLocks noGrp="1"/>
          </p:cNvSpPr>
          <p:nvPr>
            <p:ph idx="1"/>
          </p:nvPr>
        </p:nvSpPr>
        <p:spPr/>
        <p:txBody>
          <a:bodyPr/>
          <a:lstStyle/>
          <a:p>
            <a:pPr algn="ctr"/>
            <a:r>
              <a:rPr lang="en-GB" dirty="0" smtClean="0"/>
              <a:t>Targets must be </a:t>
            </a:r>
            <a:r>
              <a:rPr lang="en-GB" b="1" dirty="0" smtClean="0"/>
              <a:t>specific</a:t>
            </a:r>
            <a:r>
              <a:rPr lang="en-GB" dirty="0" smtClean="0"/>
              <a:t> to your ability and be easily </a:t>
            </a:r>
            <a:r>
              <a:rPr lang="en-GB" b="1" dirty="0" smtClean="0"/>
              <a:t>measurable</a:t>
            </a:r>
            <a:r>
              <a:rPr lang="en-GB" dirty="0" smtClean="0"/>
              <a:t>. It also important that the targets set are </a:t>
            </a:r>
            <a:r>
              <a:rPr lang="en-GB" b="1" dirty="0" smtClean="0"/>
              <a:t>achievable</a:t>
            </a:r>
            <a:r>
              <a:rPr lang="en-GB" dirty="0" smtClean="0"/>
              <a:t> and </a:t>
            </a:r>
            <a:r>
              <a:rPr lang="en-GB" b="1" dirty="0" smtClean="0"/>
              <a:t>realistic</a:t>
            </a:r>
            <a:r>
              <a:rPr lang="en-GB" dirty="0" smtClean="0"/>
              <a:t>. Targets must also be </a:t>
            </a:r>
            <a:r>
              <a:rPr lang="en-GB" b="1" dirty="0" smtClean="0"/>
              <a:t>time-phased</a:t>
            </a:r>
            <a:r>
              <a:rPr lang="en-GB" dirty="0" smtClean="0"/>
              <a:t>. </a:t>
            </a:r>
          </a:p>
          <a:p>
            <a:pPr algn="ctr"/>
            <a:endParaRPr lang="en-GB" dirty="0" smtClean="0"/>
          </a:p>
          <a:p>
            <a:pPr algn="ctr"/>
            <a:r>
              <a:rPr lang="en-GB" dirty="0" smtClean="0"/>
              <a:t>Short-term targets influence long-term targets. Short-term targets usually relate to specific areas of development. Try to ensure that achieving short term goals provides satisfaction and that they are linked to daily and weekly action plans. </a:t>
            </a:r>
          </a:p>
          <a:p>
            <a:pPr algn="ctr"/>
            <a:endParaRPr lang="en-GB" dirty="0" smtClean="0"/>
          </a:p>
          <a:p>
            <a:pPr algn="ctr"/>
            <a:r>
              <a:rPr lang="en-GB" dirty="0" smtClean="0"/>
              <a:t>Long-term goals are often classified as outcome goals. Try to use outcome goals such as improving your performance.</a:t>
            </a:r>
          </a:p>
          <a:p>
            <a:pPr marL="0" indent="0" algn="ctr">
              <a:buNone/>
            </a:pPr>
            <a:endParaRPr lang="en-GB" dirty="0"/>
          </a:p>
        </p:txBody>
      </p:sp>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spTree>
    <p:extLst>
      <p:ext uri="{BB962C8B-B14F-4D97-AF65-F5344CB8AC3E}">
        <p14:creationId xmlns:p14="http://schemas.microsoft.com/office/powerpoint/2010/main" val="17087703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2718"/>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Describe, explain and apply the principle of setting SMART targets.</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pic>
        <p:nvPicPr>
          <p:cNvPr id="6" name="Content Placeholder 4">
            <a:hlinkClick r:id="rId3" action="ppaction://hlinksldjump"/>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5" name="Diagram 4"/>
          <p:cNvGraphicFramePr/>
          <p:nvPr>
            <p:extLst>
              <p:ext uri="{D42A27DB-BD31-4B8C-83A1-F6EECF244321}">
                <p14:modId xmlns:p14="http://schemas.microsoft.com/office/powerpoint/2010/main" val="888237994"/>
              </p:ext>
            </p:extLst>
          </p:nvPr>
        </p:nvGraphicFramePr>
        <p:xfrm>
          <a:off x="420914" y="1439333"/>
          <a:ext cx="519611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extLst>
              <p:ext uri="{D42A27DB-BD31-4B8C-83A1-F6EECF244321}">
                <p14:modId xmlns:p14="http://schemas.microsoft.com/office/powerpoint/2010/main" val="533322107"/>
              </p:ext>
            </p:extLst>
          </p:nvPr>
        </p:nvGraphicFramePr>
        <p:xfrm>
          <a:off x="5544457" y="1836518"/>
          <a:ext cx="6451291" cy="42963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7091029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614"/>
            <a:ext cx="7917234" cy="1400530"/>
          </a:xfrm>
        </p:spPr>
        <p:txBody>
          <a:bodyPr/>
          <a:lstStyle/>
          <a:p>
            <a:pPr algn="ctr">
              <a:spcAft>
                <a:spcPts val="0"/>
              </a:spcAft>
            </a:pPr>
            <a:r>
              <a:rPr lang="en-GB" sz="2800" dirty="0">
                <a:latin typeface="Cambria" panose="02040503050406030204" pitchFamily="18" charset="0"/>
                <a:ea typeface="Cambria" panose="02040503050406030204" pitchFamily="18" charset="0"/>
                <a:cs typeface="Arial" panose="020B0604020202020204" pitchFamily="34" charset="0"/>
              </a:rPr>
              <a:t>Describe the 6 main methods of training.</a:t>
            </a:r>
            <a:endParaRPr lang="en-GB" sz="2400" dirty="0">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5" y="452718"/>
            <a:ext cx="1577295" cy="705822"/>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760154446"/>
              </p:ext>
            </p:extLst>
          </p:nvPr>
        </p:nvGraphicFramePr>
        <p:xfrm>
          <a:off x="-581723" y="1472248"/>
          <a:ext cx="7071423" cy="4523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4">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834" y="5574652"/>
            <a:ext cx="1944914" cy="1116363"/>
          </a:xfrm>
          <a:prstGeom prst="rect">
            <a:avLst/>
          </a:prstGeom>
        </p:spPr>
      </p:pic>
      <p:graphicFrame>
        <p:nvGraphicFramePr>
          <p:cNvPr id="7" name="Content Placeholder 4"/>
          <p:cNvGraphicFramePr>
            <a:graphicFrameLocks/>
          </p:cNvGraphicFramePr>
          <p:nvPr>
            <p:extLst>
              <p:ext uri="{D42A27DB-BD31-4B8C-83A1-F6EECF244321}">
                <p14:modId xmlns:p14="http://schemas.microsoft.com/office/powerpoint/2010/main" val="1084732275"/>
              </p:ext>
            </p:extLst>
          </p:nvPr>
        </p:nvGraphicFramePr>
        <p:xfrm>
          <a:off x="5581333" y="1449688"/>
          <a:ext cx="7071423" cy="452318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6588029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3614</TotalTime>
  <Words>15745</Words>
  <Application>Microsoft Macintosh PowerPoint</Application>
  <PresentationFormat>Widescreen</PresentationFormat>
  <Paragraphs>1978</Paragraphs>
  <Slides>352</Slides>
  <Notes>1</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352</vt:i4>
      </vt:variant>
    </vt:vector>
  </HeadingPairs>
  <TitlesOfParts>
    <vt:vector size="368" baseType="lpstr">
      <vt:lpstr>Accent SF</vt:lpstr>
      <vt:lpstr>Accord Heavy SF</vt:lpstr>
      <vt:lpstr>Accord SF</vt:lpstr>
      <vt:lpstr>Adamsky SF</vt:lpstr>
      <vt:lpstr>Arial</vt:lpstr>
      <vt:lpstr>Arial</vt:lpstr>
      <vt:lpstr>Calibri</vt:lpstr>
      <vt:lpstr>Cambria</vt:lpstr>
      <vt:lpstr>Century Gothic</vt:lpstr>
      <vt:lpstr>Tennessee Heavy SF</vt:lpstr>
      <vt:lpstr>Times New Roman</vt:lpstr>
      <vt:lpstr>Verdana</vt:lpstr>
      <vt:lpstr>Verdana</vt:lpstr>
      <vt:lpstr>Wingdings</vt:lpstr>
      <vt:lpstr>Wingdings 3</vt:lpstr>
      <vt:lpstr>Ion</vt:lpstr>
      <vt:lpstr>GCSE PE Interactive Revision </vt:lpstr>
      <vt:lpstr>Click a Topic to start </vt:lpstr>
      <vt:lpstr>PowerPoint Presentation</vt:lpstr>
      <vt:lpstr>Explain what makes up a HAL</vt:lpstr>
      <vt:lpstr>Classify the benefits of a HAL into 3 categories (mental, social &amp; physical).</vt:lpstr>
      <vt:lpstr>Describe the 6 main benefits of physical activity.</vt:lpstr>
      <vt:lpstr>Explain the why people take part in sport (5 main ones).</vt:lpstr>
      <vt:lpstr>Explain what makes up a HAL</vt:lpstr>
      <vt:lpstr>Classify the benefits of a HAL into 3 categories (mental, social &amp; physical).</vt:lpstr>
      <vt:lpstr>Describe the 6 main benefits of physical activity.</vt:lpstr>
      <vt:lpstr>Explain the why people take part in sport (5 main ones).</vt:lpstr>
      <vt:lpstr>Explain what makes up a HAL</vt:lpstr>
      <vt:lpstr>Classify the benefits of a HAL into 3 categories (mental, social &amp; physical).</vt:lpstr>
      <vt:lpstr>Describe the 6 main benefits of physical activity.</vt:lpstr>
      <vt:lpstr>Explain the why people take part in sport (5 main ones).</vt:lpstr>
      <vt:lpstr>Explain what makes up a HAL</vt:lpstr>
      <vt:lpstr>Classify the benefits of a HAL into 3 categories (mental, social &amp; physical).</vt:lpstr>
      <vt:lpstr>Describe the 6 main benefits of physical activity.</vt:lpstr>
      <vt:lpstr>Explain the why people take part in sport (5 main ones).</vt:lpstr>
      <vt:lpstr>Explain what makes up a HAL</vt:lpstr>
      <vt:lpstr>Classify the benefits of a HAL into 3 categories (mental, social &amp; physical).</vt:lpstr>
      <vt:lpstr>Describe the 6 main benefits of physical activity.</vt:lpstr>
      <vt:lpstr>Explain the why people take part in sport (5 main ones).</vt:lpstr>
      <vt:lpstr>PowerPoint Presentation</vt:lpstr>
      <vt:lpstr>Identify the key influences that impact participation (6 main categories)</vt:lpstr>
      <vt:lpstr>Explain the different opportunities for getting involved in sport. </vt:lpstr>
      <vt:lpstr>PowerPoint Presentation</vt:lpstr>
      <vt:lpstr>PowerPoint Presentation</vt:lpstr>
      <vt:lpstr>Explain the sports participation pyramid (including the foundation, participation, performance and elite stages).</vt:lpstr>
      <vt:lpstr>Identify agencies involved in getting people involved in physical activity and sport.</vt:lpstr>
      <vt:lpstr>Identify the key influences that impact participation (6 main categories)</vt:lpstr>
      <vt:lpstr>Explain the different opportunities for getting involved in sport. </vt:lpstr>
      <vt:lpstr>Explain the sports participation pyramid (including the foundation, participation, performance and elite stages).</vt:lpstr>
      <vt:lpstr>Identify agencies involved in getting people involved in physical activity and sport.</vt:lpstr>
      <vt:lpstr>Identify the key influences that impact participation (6 main categories)</vt:lpstr>
      <vt:lpstr>Explain the different opportunities for getting involved in sport. </vt:lpstr>
      <vt:lpstr>Explain the sports participation pyramid (including the foundation, participation, performance and elite stages).</vt:lpstr>
      <vt:lpstr>Identify agencies involved in getting people involved in physical activity and sport.</vt:lpstr>
      <vt:lpstr>Identify the key influences that impact participation (6 main categories)</vt:lpstr>
      <vt:lpstr>Explain the different opportunities for getting involved in sport. </vt:lpstr>
      <vt:lpstr>Identify agencies involved in getting people involved in physical activity and sport.</vt:lpstr>
      <vt:lpstr>Identify agencies involved in getting people involved in physical activity and sport.</vt:lpstr>
      <vt:lpstr>Identify the key influences that impact participation (6 main categories)</vt:lpstr>
      <vt:lpstr>Explain the different opportunities for getting involved in sport. </vt:lpstr>
      <vt:lpstr>Identify agencies involved in getting people involved in physical activity and sport.</vt:lpstr>
      <vt:lpstr>Identify agencies involved in getting people involved in physical activity and sport.</vt:lpstr>
      <vt:lpstr>PowerPoint Presentation</vt:lpstr>
      <vt:lpstr>Explain the terms health, fitness and exercise.</vt:lpstr>
      <vt:lpstr>Know the 5 Health-related components of fitness.</vt:lpstr>
      <vt:lpstr>Define each health-related component of fitness and explain why it is important for different activities.</vt:lpstr>
      <vt:lpstr>Know the 6 Skill-related components of fitness.</vt:lpstr>
      <vt:lpstr>Explain the terms health, fitness and exercise.</vt:lpstr>
      <vt:lpstr>Know the 5 Health-related components of fitness.</vt:lpstr>
      <vt:lpstr>Define each health-related component of fitness and explain why it is important for different activities.</vt:lpstr>
      <vt:lpstr>Know the 6 Skill-related components of fitness.</vt:lpstr>
      <vt:lpstr>Explain the terms health, fitness and exercise.</vt:lpstr>
      <vt:lpstr>Know the 5 Health-related components of fitness.</vt:lpstr>
      <vt:lpstr>Define each health-related component of fitness and explain why it is important for different activities.</vt:lpstr>
      <vt:lpstr>Know the 6 Skill-related components of fitness.</vt:lpstr>
      <vt:lpstr>Explain the terms health, fitness and exercise.</vt:lpstr>
      <vt:lpstr>Know the 5 Health-related components of fitness.</vt:lpstr>
      <vt:lpstr>Define each health-related component of fitness and explain why it is important for different activities.</vt:lpstr>
      <vt:lpstr>Know the 6 Skill-related components of fitness.</vt:lpstr>
      <vt:lpstr>Explain the terms health, fitness and exercise.</vt:lpstr>
      <vt:lpstr>Know the 5 Health-related components of fitness.</vt:lpstr>
      <vt:lpstr>Define each health-related component of fitness and explain why it is important for different activities.</vt:lpstr>
      <vt:lpstr>Know the 6 Skill-related components of fitness.</vt:lpstr>
      <vt:lpstr>PowerPoint Presentation</vt:lpstr>
      <vt:lpstr>PowerPoint Presentation</vt:lpstr>
      <vt:lpstr>Assess personal readiness  (PAR-Q)</vt:lpstr>
      <vt:lpstr>Assess fitness levels for use in an exercise programme (know the tests for Health-related exercise and skill-related fitness)</vt:lpstr>
      <vt:lpstr>Explain the principles of training (individual differences/needs, progressive overload, specificity, rest and recovery, FITT principle, reversibility).</vt:lpstr>
      <vt:lpstr>FITT principle &amp; Reversibility</vt:lpstr>
      <vt:lpstr>Explain the components of the FITT principle, and how it can improve your performance.</vt:lpstr>
      <vt:lpstr>Assess personal readiness  (PAR-Q)</vt:lpstr>
      <vt:lpstr>Assess fitness levels for use in an exercise programme (know the tests for Health-related exercise and skill-related fitness)</vt:lpstr>
      <vt:lpstr>Explain the principles of training (individual differences/needs, progressive overload, specificity, rest and recovery, FITT principle, reversibility).</vt:lpstr>
      <vt:lpstr>FITT principle &amp; Reversibility</vt:lpstr>
      <vt:lpstr>Explain the components of the FITT principle, and how it can improve your performance.</vt:lpstr>
      <vt:lpstr>Assess personal readiness  (PAR-Q)</vt:lpstr>
      <vt:lpstr>Assess fitness levels for use in an exercise programme (know the tests for Health-related exercise and skill-related fitness)</vt:lpstr>
      <vt:lpstr>Explain the principles of training (individual differences/needs, progressive overload, specificity, rest and recovery, FITT principle, reversibility).</vt:lpstr>
      <vt:lpstr>FITT principle &amp; Reversibility</vt:lpstr>
      <vt:lpstr>Explain the components of the FITT principle, and how it can improve your performance.</vt:lpstr>
      <vt:lpstr>Assess personal readiness  (PAR-Q)</vt:lpstr>
      <vt:lpstr>Assess fitness levels for use in an exercise programme (know the tests for Health-related exercise and skill-related fitness)</vt:lpstr>
      <vt:lpstr>Explain the principles of training (individual differences/needs, progressive overload, specificity, rest and recovery, FITT principle, reversibility).</vt:lpstr>
      <vt:lpstr>Know how to use the principles of training to improve your fitness and/or skills in a personal exercise programme.</vt:lpstr>
      <vt:lpstr>Explain the components of the FITT principle, and how it can improve your performance.</vt:lpstr>
      <vt:lpstr>Assess personal readiness  (PAR-Q)</vt:lpstr>
      <vt:lpstr>Assess fitness levels for use in an exercise programme (know the tests for Health-related exercise and skill-related fitness)</vt:lpstr>
      <vt:lpstr>Explain the principles of training (individual differences/needs, progressive overload, specificity, rest and recovery, FITT principle, reversibility).</vt:lpstr>
      <vt:lpstr>Know how to use the principles of training to improve your fitness and/or skills in a personal exercise programme.</vt:lpstr>
      <vt:lpstr>Explain the components of the FITT principle, and how it can improve your performance.</vt:lpstr>
      <vt:lpstr>PowerPoint Presentation</vt:lpstr>
      <vt:lpstr>Explain the term reversibility, why it might occur and its impact on performance.</vt:lpstr>
      <vt:lpstr>Explain the value of goal setting in terms of planning, developing and maintaining regular involvement in physical activity.</vt:lpstr>
      <vt:lpstr>Describe, explain and apply the principle of setting SMART targets.</vt:lpstr>
      <vt:lpstr>Describe the 6 main methods of training.</vt:lpstr>
      <vt:lpstr>Explain which sports/activities each method is most suited to.</vt:lpstr>
      <vt:lpstr>Explain the term reversibility, why it might occur and its impact on performance.</vt:lpstr>
      <vt:lpstr>Explain the value of goal setting in terms of planning, developing and maintaining regular involvement in physical activity.</vt:lpstr>
      <vt:lpstr>Explain the term reversibility, why it might occur and its impact on performance.</vt:lpstr>
      <vt:lpstr>Explain the value of goal setting in terms of planning, developing and maintaining regular involvement in physical activity.</vt:lpstr>
      <vt:lpstr>Describe, explain and apply the principle of setting SMART targets.</vt:lpstr>
      <vt:lpstr>Describe the 6 main methods of training.</vt:lpstr>
      <vt:lpstr>Explain which sports/activities each method is most suited to.</vt:lpstr>
      <vt:lpstr>Explain the term reversibility, why it might occur and its impact on performance.</vt:lpstr>
      <vt:lpstr>Explain the value of goal setting in terms of planning, developing and maintaining regular involvement in physical activity.</vt:lpstr>
      <vt:lpstr>Explain the term reversibility, why it might occur and its impact on performance.</vt:lpstr>
      <vt:lpstr>Explain the value of goal setting in terms of planning, developing and maintaining regular involvement in physical activity.</vt:lpstr>
      <vt:lpstr>Describe, explain and apply the principle of setting SMART targets.</vt:lpstr>
      <vt:lpstr>Describe the 6 main methods of training.</vt:lpstr>
      <vt:lpstr>Explain which sports/activities each method is most suited to.</vt:lpstr>
      <vt:lpstr>Explain the term reversibility, why it might occur and its impact on performance.</vt:lpstr>
      <vt:lpstr>Explain the value of goal setting in terms of planning, developing and maintaining regular involvement in physical activity.</vt:lpstr>
      <vt:lpstr>Explain the term reversibility, why it might occur and its impact on performance.</vt:lpstr>
      <vt:lpstr>Explain the value of goal setting in terms of planning, developing and maintaining regular involvement in physical activity.</vt:lpstr>
      <vt:lpstr>Describe, explain and apply the principle of setting SMART targets.</vt:lpstr>
      <vt:lpstr>Describe the 6 main methods of training.</vt:lpstr>
      <vt:lpstr>Explain which sports/activities each method is most suited to.</vt:lpstr>
      <vt:lpstr>Explain the term reversibility, why it might occur and its impact on performance.</vt:lpstr>
      <vt:lpstr>Explain the value of goal setting in terms of planning, developing and maintaining regular involvement in physical activity.</vt:lpstr>
      <vt:lpstr>Explain the term reversibility, why it might occur and its impact on performance.</vt:lpstr>
      <vt:lpstr>Explain the value of goal setting in terms of planning, developing and maintaining regular involvement in physical activity.</vt:lpstr>
      <vt:lpstr>Describe, explain and apply the principle of setting SMART targets.</vt:lpstr>
      <vt:lpstr>Describe the 6 main methods of training.</vt:lpstr>
      <vt:lpstr>Explain which sports/activities each method is most suited to.</vt:lpstr>
      <vt:lpstr>Explain the term reversibility, why it might occur and its impact on performance.</vt:lpstr>
      <vt:lpstr>Explain the value of goal setting in terms of planning, developing and maintaining regular involvement in physical activity.</vt:lpstr>
      <vt:lpstr>PowerPoint Presentation</vt:lpstr>
      <vt:lpstr>Know the links between exercise, diet, work and rest and explain how these factors influence your personal health and well-being</vt:lpstr>
      <vt:lpstr>The 7 factors of a balanced diet.</vt:lpstr>
      <vt:lpstr>Explain how each of these factors fits into a balanced, healthy lifestyle.</vt:lpstr>
      <vt:lpstr>Understand the importance of the right timing of dietary intake for optimum performance (pre, post and during exercise; carbo-loading)</vt:lpstr>
      <vt:lpstr>Explain how blood flow (blood shunting) changes during exercise.</vt:lpstr>
      <vt:lpstr>Know the links between exercise, diet, work and rest and explain how these factors influence your personal health and well-being</vt:lpstr>
      <vt:lpstr>Recall the 7 factors of a balanced diet.</vt:lpstr>
      <vt:lpstr>Explain how each of these factors fits into a balanced, healthy lifestyle (i.e. give examples of foods which contain each nutrient; state their function; give examples of an athlete who would need to consume each nutrient).</vt:lpstr>
      <vt:lpstr>Understand the importance of the right timing of dietary intake for optimum performance (pre, post and during exercise; carbo-loading)</vt:lpstr>
      <vt:lpstr>Explain how blood flow (blood shunting) changes during exercise.</vt:lpstr>
      <vt:lpstr>Know the links between exercise, diet, work and rest and explain how these factors influence your personal health and well-being</vt:lpstr>
      <vt:lpstr>Recall the 7 factors of a balanced diet.</vt:lpstr>
      <vt:lpstr>Explain how each of these factors fits into a balanced, healthy lifestyle (i.e. give examples of foods which contain each nutrient; state their function; give examples of an athlete who would need to consume each nutrient).</vt:lpstr>
      <vt:lpstr>Understand the importance of the right timing of dietary intake for optimum performance (pre, post and during exercise; carbo-loading)</vt:lpstr>
      <vt:lpstr>Explain how blood flow (blood shunting) changes during exercise.</vt:lpstr>
      <vt:lpstr>Know the links between exercise, diet, work and rest and explain how these factors influence your personal health and well-being</vt:lpstr>
      <vt:lpstr>Recall the 7 factors of a balanced diet.</vt:lpstr>
      <vt:lpstr>Explain how each of these factors fits into a balanced, healthy lifestyle (i.e. give examples of foods which contain each nutrient; state their function; give examples of an athlete who would need to consume each nutrient).</vt:lpstr>
      <vt:lpstr>Understand the importance of the right timing of dietary intake for optimum performance (pre, post and during exercise; carbo-loading)</vt:lpstr>
      <vt:lpstr>Explain how blood flow (blood shunting) changes during exercise.</vt:lpstr>
      <vt:lpstr>Know the links between exercise, diet, work and rest and explain how these factors influence your personal health and well-being</vt:lpstr>
      <vt:lpstr>Recall the 7 factors of a balanced diet.</vt:lpstr>
      <vt:lpstr>Explain how each of these factors fits into a balanced, healthy lifestyle (i.e. give examples of foods which contain each nutrient; state their function; give examples of an athlete who would need to consume each nutrient).</vt:lpstr>
      <vt:lpstr>Understand the importance of the right timing of dietary intake for optimum performance (pre, post and during exercise; carbo-loading)</vt:lpstr>
      <vt:lpstr>Explain how blood flow (blood shunting) changes during exercise.</vt:lpstr>
      <vt:lpstr>PowerPoint Presentation</vt:lpstr>
      <vt:lpstr>PowerPoint Presentation</vt:lpstr>
      <vt:lpstr>Know the characteristics of different body types (somatotypes): endomorph, mesomorph, ectomorph.</vt:lpstr>
      <vt:lpstr>Explain the effect each somatotype can have on participation and performance.</vt:lpstr>
      <vt:lpstr>Identify activities where different somatotypes are an advantage.</vt:lpstr>
      <vt:lpstr>Understand optimum weight, and explain why it varies according to height, gender, bone structure and muscle girth and how it can affect performance and participation in physical activity.</vt:lpstr>
      <vt:lpstr>PowerPoint Presentation</vt:lpstr>
      <vt:lpstr>Optimum weight in sport</vt:lpstr>
      <vt:lpstr>Losing weight</vt:lpstr>
      <vt:lpstr>Define the terms anorexic, obese, overfat, overweight and underweight.</vt:lpstr>
      <vt:lpstr>Know the characteristics of different body types (somatotypes): endomorph, mesomorph, ectomorph.</vt:lpstr>
      <vt:lpstr>Explain the effect each somatotype can have on participation and performance.</vt:lpstr>
      <vt:lpstr>Identify activities where different somatotypes are an advantage.</vt:lpstr>
      <vt:lpstr>Understand optimum weight, and explain why it varies according to height, gender, bone structure and muscle girth and how it can affect performance and participation in physical activity.</vt:lpstr>
      <vt:lpstr>Define the terms anorexic, obese, overfat, overweight and underweight.</vt:lpstr>
      <vt:lpstr>Know the characteristics of different body types (somatotypes): endomorph, mesomorph, ectomorph.</vt:lpstr>
      <vt:lpstr>Explain the effect each somatotype can have on participation and performance.</vt:lpstr>
      <vt:lpstr>Identify activities where different somatotypes are an advantage.</vt:lpstr>
      <vt:lpstr>Understand optimum weight, and explain why it varies according to height, gender, bone structure and muscle girth and how it can affect performance and participation in physical activity.</vt:lpstr>
      <vt:lpstr>Define the terms anorexic, obese, overfat, overweight and underweight.</vt:lpstr>
      <vt:lpstr>Know the characteristics of different body types (somatotypes): endomorph, mesomorph, ectomorph.</vt:lpstr>
      <vt:lpstr>Explain the effect each somatotype can have on participation and performance.</vt:lpstr>
      <vt:lpstr>Identify activities where different somatotypes are an advantage.</vt:lpstr>
      <vt:lpstr>Understand optimum weight, and explain why it varies according to height, gender, bone structure and muscle girth and how it can affect performance and participation in physical activity.</vt:lpstr>
      <vt:lpstr>Define the terms anorexic, obese, overfat, overweight and underweight.</vt:lpstr>
      <vt:lpstr>Know the characteristics of different body types (somatotypes): endomorph, mesomorph, ectomorph.</vt:lpstr>
      <vt:lpstr>Explain the effect each somatotype can have on participation and performance.</vt:lpstr>
      <vt:lpstr>Identify activities where different somatotypes are an advantage.</vt:lpstr>
      <vt:lpstr>Understand optimum weight, and explain why it varies according to height, gender, bone structure and muscle girth and how it can affect performance and participation in physical activity.</vt:lpstr>
      <vt:lpstr>Define the terms anorexic, obese, overfat, overweight and underweight.</vt:lpstr>
      <vt:lpstr>PowerPoint Presentation</vt:lpstr>
      <vt:lpstr>Explain how anorexic, obese, overfat, overweight and underweight might affect physical activity.</vt:lpstr>
      <vt:lpstr>Identify the 2 types of drugs: recreational (smoking and alcohol) and performance enhancing (peptide hormones, anabolic steroids, narcotics/analgesics, stimulants, diuretics and beta blockers).</vt:lpstr>
      <vt:lpstr>PowerPoint Presentation</vt:lpstr>
      <vt:lpstr>Explain the impact of performance enhancing drugs on well-being and performance (i.e. potential benefits, side-effects, examples of athletes who may use them).</vt:lpstr>
      <vt:lpstr>Give reasons why some performers might risk taking performance-enhancing drugs.</vt:lpstr>
      <vt:lpstr>Explain how the above conditions might affect physical activity.</vt:lpstr>
      <vt:lpstr>Explain how the above conditions might affect physical activity.</vt:lpstr>
      <vt:lpstr>Identify the 2 types of drugs: recreational (smoking and alcohol) and performance enhancing (peptide hormones, anabolic steroids, narcotics/analgesics, stimulants, diuretics and beta blockers).</vt:lpstr>
      <vt:lpstr>Explain the impact of performance enhancing drugs on well-being and performance (i.e. potential benefits, side-effects, examples of athletes who may use them).</vt:lpstr>
      <vt:lpstr>Give reasons why some performers might risk taking performance-enhancing drugs.</vt:lpstr>
      <vt:lpstr>Explain how the above conditions might affect physical activity.</vt:lpstr>
      <vt:lpstr>Explain how the above conditions might affect physical activity.</vt:lpstr>
      <vt:lpstr>Identify the 2 types of drugs: recreational (smoking and alcohol) and performance enhancing (peptide hormones, anabolic steroids, narcotics/analgesics, stimulants, diuretics and beta blockers).</vt:lpstr>
      <vt:lpstr>Explain the impact of performance enhancing drugs on well-being and performance (i.e. potential benefits, side-effects, examples of athletes who may use them).</vt:lpstr>
      <vt:lpstr>Give reasons why some performers might risk taking performance-enhancing drugs.</vt:lpstr>
      <vt:lpstr>Explain how the above conditions might affect physical activity.</vt:lpstr>
      <vt:lpstr>Explain how the above conditions might affect physical activity.</vt:lpstr>
      <vt:lpstr>Identify the 2 types of drugs: recreational (smoking and alcohol) and performance enhancing (peptide hormones, anabolic steroids, narcotics/analgesics, stimulants, diuretics and beta blockers).</vt:lpstr>
      <vt:lpstr>Explain the impact of performance enhancing drugs on well-being and performance</vt:lpstr>
      <vt:lpstr>Give reasons why some performers might risk taking performance-enhancing drugs.</vt:lpstr>
      <vt:lpstr>Explain how the above conditions might affect physical activity.</vt:lpstr>
      <vt:lpstr>Explain how the above conditions might affect physical activity.</vt:lpstr>
      <vt:lpstr>Identify the 2 types of drugs: recreational (smoking and alcohol) and performance enhancing (peptide hormones, anabolic steroids, narcotics/analgesics, stimulants, diuretics and beta blockers).</vt:lpstr>
      <vt:lpstr>Explain the impact of performance enhancing drugs on well-being and performance</vt:lpstr>
      <vt:lpstr>Give reasons why some performers might risk taking performance-enhancing drugs.</vt:lpstr>
      <vt:lpstr>Explain how the above conditions might affect physical activity.</vt:lpstr>
      <vt:lpstr>PowerPoint Presentation</vt:lpstr>
      <vt:lpstr>Identify the risks associated with participation in physical activities.</vt:lpstr>
      <vt:lpstr>PowerPoint Presentation</vt:lpstr>
      <vt:lpstr>PowerPoint Presentation</vt:lpstr>
      <vt:lpstr>Explain how to reduce these risks, with special consideration to: warming up/cooling down; equipment and facilities; clothing; balanced competition; rules; readiness.</vt:lpstr>
      <vt:lpstr>Identify the risks associated with participation in physical activities.</vt:lpstr>
      <vt:lpstr>Explain how to reduce these risks, with special consideration to: warming up/cooling down; equipment and facilities; clothing; balanced competition; rules; readiness.</vt:lpstr>
      <vt:lpstr>Identify the risks associated with participation in physical activities.</vt:lpstr>
      <vt:lpstr>Explain how to reduce these risks, with special consideration to: warming up/cooling down; equipment and facilities; clothing; balanced competition; rules; readiness.</vt:lpstr>
      <vt:lpstr>Identify the risks associated with participation in physical activities.</vt:lpstr>
      <vt:lpstr>Explain how to reduce these risks, with special consideration to: warming up/cooling down; equipment and facilities; clothing; balanced competition; rules; readiness.</vt:lpstr>
      <vt:lpstr>Identify the risks associated with participation in physical activities.</vt:lpstr>
      <vt:lpstr>Explain how to reduce these risks, with special consideration to: warming up/cooling down; equipment and facilities; clothing; balanced competition; rules; readiness.</vt:lpstr>
      <vt:lpstr>PowerPoint Presentation</vt:lpstr>
      <vt:lpstr>Identify and explain the immediate and short-term effects of participation in physical activity on the CV system (increased HR; systolic/diastolic BP; increased BP).</vt:lpstr>
      <vt:lpstr>Identify and explain the effects of regular and long-term participation in exercise on the CV system (decreased resting HR, recovery rate, increased stroke volume, cardiac output, BP, healthy veins and arteries).</vt:lpstr>
      <vt:lpstr>Understand the importance of rest and recovery time.</vt:lpstr>
      <vt:lpstr>Explain the impact of diet on the CV system, in particular how it effects BP and cholesterol (LDL and HDL).</vt:lpstr>
      <vt:lpstr>Identify the effects of recreational drugs on the CV system.</vt:lpstr>
      <vt:lpstr>Identify and explain the immediate and short-term effects of participation in physical activity on the CV system (increased HR; systolic/diastolic BP; increased BP).</vt:lpstr>
      <vt:lpstr>Identify and explain the effects of regular and long-term participation in exercise on the CV system (decreased resting HR, recovery rate, increased stroke volume, cardiac output, BP, healthy veins and arteries).</vt:lpstr>
      <vt:lpstr>Understand the importance of rest and recovery time.</vt:lpstr>
      <vt:lpstr>Explain the impact of diet on the CV system, in particular how it effects BP and cholesterol (LDL and HDL).</vt:lpstr>
      <vt:lpstr>Identify the effects of recreational drugs on the CV system.</vt:lpstr>
      <vt:lpstr>Identify and explain the immediate and short-term effects of participation in physical activity on the CV system (increased HR; systolic/diastolic BP; increased BP).</vt:lpstr>
      <vt:lpstr>Identify and explain the effects of regular and long-term participation in exercise on the CV system (decreased resting HR, recovery rate, increased stroke volume, cardiac output, BP, healthy veins and arteries).</vt:lpstr>
      <vt:lpstr>Understand the importance of rest and recovery time.</vt:lpstr>
      <vt:lpstr>Explain the impact of diet on the CV system, in particular how it effects BP and cholesterol (LDL and HDL).</vt:lpstr>
      <vt:lpstr>Identify the effects of recreational drugs on the CV system.</vt:lpstr>
      <vt:lpstr>Identify and explain the immediate and short-term effects of participation in physical activity on the CV system (increased HR; systolic/diastolic BP; increased BP).</vt:lpstr>
      <vt:lpstr>Identify and explain the effects of regular and long-term participation in exercise on the CV system (decreased resting HR, recovery rate, increased stroke volume, cardiac output, BP, healthy veins and arteries).</vt:lpstr>
      <vt:lpstr>Understand the importance of rest and recovery time.</vt:lpstr>
      <vt:lpstr>Explain the impact of diet on the CV system, in particular how it effects BP and cholesterol (LDL and HDL).</vt:lpstr>
      <vt:lpstr>Identify the effects of recreational drugs on the CV system.</vt:lpstr>
      <vt:lpstr>Explain what makes up a HAL</vt:lpstr>
      <vt:lpstr>Identify and explain the effects of regular and long-term participation in exercise on the CV system (decreased resting HR, recovery rate, increased stroke volume, cardiac output, BP, healthy veins and arteries).</vt:lpstr>
      <vt:lpstr>Understand the importance of rest and recovery time.</vt:lpstr>
      <vt:lpstr>Explain the impact of diet on the CV system, in particular how it effects BP and cholesterol (LDL and HDL).</vt:lpstr>
      <vt:lpstr>Identify the effects of recreational drugs on the CV system.</vt:lpstr>
      <vt:lpstr>PowerPoint Presentation</vt:lpstr>
      <vt:lpstr>Understand the main function of the respiratory system and respiration.</vt:lpstr>
      <vt:lpstr>Identify and explain the immediate and short-term effects of participation in physical activity on the respiratory system (increased breathing rate; oxygen debt).</vt:lpstr>
      <vt:lpstr>Identify and explain the effects of regular and long-term participation in exercise on the respiratory system</vt:lpstr>
      <vt:lpstr>Key terms of the respiratory system and respiration.</vt:lpstr>
      <vt:lpstr>Understand the main function of the respiratory system and respiration.</vt:lpstr>
      <vt:lpstr>Identify and explain the immediate and short-term effects of participation in physical activity on the respiratory system (increased breathing rate; oxygen debt).</vt:lpstr>
      <vt:lpstr>Identify and explain the effects of regular and long-term participation in exercise on the respiratory system (better delivery of O2 and removal of CO2 to/from the working muscles, increased lung volumes, increased number of alveoli, increased number of blood vessels).</vt:lpstr>
      <vt:lpstr>Understand the main function of the respiratory system and respiration.</vt:lpstr>
      <vt:lpstr>Understand the main function of the respiratory system and respiration.</vt:lpstr>
      <vt:lpstr>Identify and explain the immediate and short-term effects of participation in physical activity on the respiratory system (increased breathing rate; oxygen debt).</vt:lpstr>
      <vt:lpstr>Identify and explain the effects of regular and long-term participation in exercise on the respiratory system (better delivery of O2 and removal of CO2 to/from the working muscles, increased lung volumes, increased number of alveoli, increased number of blood vessels).</vt:lpstr>
      <vt:lpstr>Key terms of the respiratory system and respiration.</vt:lpstr>
      <vt:lpstr>Understand the main function of the respiratory system and respiration.</vt:lpstr>
      <vt:lpstr>Identify and explain the immediate and short-term effects of participation in physical activity on the respiratory system (increased breathing rate; oxygen debt).</vt:lpstr>
      <vt:lpstr>Identify and explain the effects of regular and long-term participation in exercise on the respiratory system</vt:lpstr>
      <vt:lpstr>Key terms of the respiratory system and respiration.</vt:lpstr>
      <vt:lpstr>Understand the main function of the respiratory system and respiration.</vt:lpstr>
      <vt:lpstr>Identify and explain the immediate and short-term effects of participation in physical activity on the respiratory system (increased breathing rate; oxygen debt).</vt:lpstr>
      <vt:lpstr>Identify and explain the effects of regular and long-term participation in exercise on the respiratory system (better delivery of O2 and removal of CO2 to/from the working muscles, increased lung volumes, increased number of alveoli, increased number of blood vessels).</vt:lpstr>
      <vt:lpstr>Key terms of the respiratory system and respiration.</vt:lpstr>
      <vt:lpstr>PowerPoint Presentation</vt:lpstr>
      <vt:lpstr>PowerPoint Presentation</vt:lpstr>
      <vt:lpstr>Identify the major muscle groups (deltoid, trapezius, latissimus dorsi, pectorals, abdominals, biceps, triceps, gluteals, quadriceps, hamstrings, gastrocnemius).</vt:lpstr>
      <vt:lpstr>Understand which physical activities benefit the major muscle groups.</vt:lpstr>
      <vt:lpstr>Explain the role of muscles in movement (i.e. antagonist, agonist, the role of each muscle group)</vt:lpstr>
      <vt:lpstr>Antagonistic pairs</vt:lpstr>
      <vt:lpstr>Which muscle allows what movement</vt:lpstr>
      <vt:lpstr>Identify and explain the immediate and short-term effects of participation in exercise on the muscular system.</vt:lpstr>
      <vt:lpstr>Identify and explain the effects of regular and long-term participation in exercise on the muscular system.</vt:lpstr>
      <vt:lpstr>Identify the major muscle groups (deltoid, trapezius, latissimus dorsi, pectorals, abdominals, biceps, triceps, gluteals, quadriceps, hamstrings, gastrocnemius).</vt:lpstr>
      <vt:lpstr>Understand which physical activities benefit the major muscle groups.</vt:lpstr>
      <vt:lpstr>Explain the role of muscles in movement (i.e. antagonist, agonist, the role of each muscle group)</vt:lpstr>
      <vt:lpstr>Identify and explain the immediate and short-term effects of participation in exercise on the muscular system.</vt:lpstr>
      <vt:lpstr>Identify and explain the effects of regular and long-term participation in exercise on the muscular system.</vt:lpstr>
      <vt:lpstr>Identify the major muscle groups (deltoid, trapezius, latissimus dorsi, pectorals, abdominals, biceps, triceps, gluteals, quadriceps, hamstrings, gastrocnemius).</vt:lpstr>
      <vt:lpstr>Understand which physical activities benefit the major muscle groups.</vt:lpstr>
      <vt:lpstr>Explain the role of muscles in movement (i.e. antagonist, agonist, the role of each muscle group)</vt:lpstr>
      <vt:lpstr>Identify and explain the immediate and short-term effects of participation in exercise on the muscular system.</vt:lpstr>
      <vt:lpstr>Identify and explain the effects of regular and long-term participation in exercise on the muscular system.</vt:lpstr>
      <vt:lpstr>Identify the major muscle groups (deltoid, trapezius, latissimus dorsi, pectorals, abdominals, biceps, triceps, gluteals, quadriceps, hamstrings, gastrocnemius).</vt:lpstr>
      <vt:lpstr>Understand which physical activities benefit the major muscle groups.</vt:lpstr>
      <vt:lpstr>Explain the role of muscles in movement (i.e. antagonist, agonist, the role of each muscle group)</vt:lpstr>
      <vt:lpstr>Identify and explain the immediate and short-term effects of participation in exercise on the muscular system.</vt:lpstr>
      <vt:lpstr>Identify and explain the effects of regular and long-term participation in exercise on the muscular system.</vt:lpstr>
      <vt:lpstr>Identify the major muscle groups (deltoid, trapezius, latissimus dorsi, pectorals, abdominals, biceps, triceps, gluteals, quadriceps, hamstrings, gastrocnemius).</vt:lpstr>
      <vt:lpstr>Understand which physical activities benefit the major muscle groups.</vt:lpstr>
      <vt:lpstr>Explain the role of muscles in movement (i.e. antagonist, agonist, the role of each muscle group)</vt:lpstr>
      <vt:lpstr>Identify and explain the immediate and short-term effects of participation in exercise on the muscular system.</vt:lpstr>
      <vt:lpstr>Identify and explain the effects of regular and long-term participation in exercise on the muscular system.</vt:lpstr>
      <vt:lpstr>PowerPoint Presentation</vt:lpstr>
      <vt:lpstr>Understand the potential for injuries such as strains and muscle atrophy.</vt:lpstr>
      <vt:lpstr>Identify the common treatments for injuries (RICE)</vt:lpstr>
      <vt:lpstr>Understand the need for rest.</vt:lpstr>
      <vt:lpstr>Understand the effect of the diet on the muscular system.</vt:lpstr>
      <vt:lpstr>Understand the potential for injuries such as strains and muscle atrophy.</vt:lpstr>
      <vt:lpstr>Identify the common treatments for injuries (RICE)</vt:lpstr>
      <vt:lpstr>Understand the need for rest.</vt:lpstr>
      <vt:lpstr>Understand the effect of the diet on the muscular system.</vt:lpstr>
      <vt:lpstr>Understand the potential for injuries such as strains and muscle atrophy.</vt:lpstr>
      <vt:lpstr>Identify the common treatments for injuries (RICE)</vt:lpstr>
      <vt:lpstr>Understand the need for rest.</vt:lpstr>
      <vt:lpstr>Understand the effect of the diet on the muscular system.</vt:lpstr>
      <vt:lpstr>Understand the potential for injuries such as strains and muscle atrophy.</vt:lpstr>
      <vt:lpstr>Identify the common treatments for injuries (RICE)</vt:lpstr>
      <vt:lpstr>Understand the need for rest.</vt:lpstr>
      <vt:lpstr>Understand the effect of the diet on the muscular system.</vt:lpstr>
      <vt:lpstr>Understand the potential for injuries such as strains and muscle atrophy.</vt:lpstr>
      <vt:lpstr>Identify the common treatments for injuries (RICE)</vt:lpstr>
      <vt:lpstr>Understand the need for rest.</vt:lpstr>
      <vt:lpstr>Understand the effect of the diet on the muscular system.</vt:lpstr>
      <vt:lpstr>PowerPoint Presentation</vt:lpstr>
      <vt:lpstr>PowerPoint Presentation</vt:lpstr>
      <vt:lpstr>Identify the 3 functions of the skeletal system during physical activity: movement, support, and protection.</vt:lpstr>
      <vt:lpstr>Identify and explain the ranges of movement possible at a hinge and ball and socket joint (flexion, extension, abduction, adduction and rotation).</vt:lpstr>
      <vt:lpstr>Movement</vt:lpstr>
      <vt:lpstr>PowerPoint Presentation</vt:lpstr>
      <vt:lpstr>Identify and explain the effects of regular and long-term participation in exercise on the skeletal system.</vt:lpstr>
      <vt:lpstr>Explain the importance of weight-bearing exercise in preventing osteoporosis.</vt:lpstr>
      <vt:lpstr>Identify the potential for injuries such as fractures.</vt:lpstr>
      <vt:lpstr>Identify the 3 functions of the skeletal system during physical activity: movement, support, and protection.</vt:lpstr>
      <vt:lpstr>Identify and explain the ranges of movement possible at a hinge and ball and socket joint (flexion, extension, abduction, adduction and rotation).</vt:lpstr>
      <vt:lpstr>Identify and explain the effects of regular and long-term participation in exercise on the skeletal system.</vt:lpstr>
      <vt:lpstr>Explain the importance of weight-bearing exercise in preventing osteoporosis.</vt:lpstr>
      <vt:lpstr>Identify the potential for injuries such as fractures.</vt:lpstr>
      <vt:lpstr>Identify the 3 functions of the skeletal system during physical activity: movement, support, and protection.</vt:lpstr>
      <vt:lpstr>Identify and explain the ranges of movement possible at a hinge and ball and socket joint (flexion, extension, abduction, adduction and rotation).</vt:lpstr>
      <vt:lpstr>Identify and explain the effects of regular and long-term participation in exercise on the skeletal system.</vt:lpstr>
      <vt:lpstr>Explain the importance of weight-bearing exercise in preventing osteoporosis.</vt:lpstr>
      <vt:lpstr>Identify the potential for injuries such as fractures.</vt:lpstr>
      <vt:lpstr>Identify the 3 functions of the skeletal system during physical activity: movement, support, and protection.</vt:lpstr>
      <vt:lpstr>Identify and explain the ranges of movement possible at a hinge and ball and socket joint (flexion, extension, abduction, adduction and rotation).</vt:lpstr>
      <vt:lpstr>Identify and explain the effects of regular and long-term participation in exercise on the skeletal system.</vt:lpstr>
      <vt:lpstr>Explain the importance of weight-bearing exercise in preventing osteoporosis.</vt:lpstr>
      <vt:lpstr>Identify the potential for injuries such as fractures.</vt:lpstr>
      <vt:lpstr>Identify the 3 functions of the skeletal system during physical activity: movement, support, and protection.</vt:lpstr>
      <vt:lpstr>Identify and explain the ranges of movement possible at a hinge and ball and socket joint (flexion, extension, abduction, adduction and rotation).</vt:lpstr>
      <vt:lpstr>Identify and explain the effects of regular and long-term participation in exercise on the skeletal system.</vt:lpstr>
      <vt:lpstr>Explain the importance of weight-bearing exercise in preventing osteoporosis.</vt:lpstr>
      <vt:lpstr>Identify the potential for injuries such as fractures.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PE Year 11 revision</dc:title>
  <dc:creator>Turton School</dc:creator>
  <cp:lastModifiedBy>Microsoft Office User</cp:lastModifiedBy>
  <cp:revision>437</cp:revision>
  <cp:lastPrinted>2017-01-30T15:55:40Z</cp:lastPrinted>
  <dcterms:created xsi:type="dcterms:W3CDTF">2016-02-08T12:18:53Z</dcterms:created>
  <dcterms:modified xsi:type="dcterms:W3CDTF">2017-01-30T16:01:25Z</dcterms:modified>
</cp:coreProperties>
</file>